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86" r:id="rId3"/>
  </p:sldMasterIdLst>
  <p:notesMasterIdLst>
    <p:notesMasterId r:id="rId27"/>
  </p:notesMasterIdLst>
  <p:sldIdLst>
    <p:sldId id="272" r:id="rId4"/>
    <p:sldId id="274" r:id="rId5"/>
    <p:sldId id="258" r:id="rId6"/>
    <p:sldId id="259" r:id="rId7"/>
    <p:sldId id="311" r:id="rId8"/>
    <p:sldId id="260" r:id="rId9"/>
    <p:sldId id="279" r:id="rId10"/>
    <p:sldId id="280" r:id="rId11"/>
    <p:sldId id="284" r:id="rId12"/>
    <p:sldId id="286" r:id="rId13"/>
    <p:sldId id="287" r:id="rId14"/>
    <p:sldId id="288" r:id="rId15"/>
    <p:sldId id="289" r:id="rId16"/>
    <p:sldId id="290" r:id="rId17"/>
    <p:sldId id="326" r:id="rId18"/>
    <p:sldId id="327" r:id="rId19"/>
    <p:sldId id="328" r:id="rId20"/>
    <p:sldId id="329" r:id="rId21"/>
    <p:sldId id="330" r:id="rId22"/>
    <p:sldId id="331" r:id="rId23"/>
    <p:sldId id="333" r:id="rId24"/>
    <p:sldId id="306" r:id="rId25"/>
    <p:sldId id="266" r:id="rId26"/>
  </p:sldIdLst>
  <p:sldSz cx="10693400" cy="7556500"/>
  <p:notesSz cx="9929813" cy="6799263"/>
  <p:defaultTextStyle>
    <a:defPPr>
      <a:defRPr lang="fr-FR"/>
    </a:defPPr>
    <a:lvl1pPr marL="0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6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1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7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22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8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33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9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45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98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E3E9D8-20D4-4337-8E2A-1B732BAD023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574A229-BEAA-4B93-A3D4-FCC326DEF120}">
      <dgm:prSet phldrT="[Texte]" custT="1"/>
      <dgm:spPr/>
      <dgm:t>
        <a:bodyPr/>
        <a:lstStyle/>
        <a:p>
          <a:r>
            <a:rPr lang="fr-FR" sz="1600" b="1" dirty="0"/>
            <a:t>HABPPS</a:t>
          </a:r>
        </a:p>
      </dgm:t>
    </dgm:pt>
    <dgm:pt modelId="{0373CE6D-3DB3-464B-AD08-D51DD338E3E5}" type="parTrans" cxnId="{A8F60F79-2E15-43E3-ABD1-270FCBF4557A}">
      <dgm:prSet/>
      <dgm:spPr/>
      <dgm:t>
        <a:bodyPr/>
        <a:lstStyle/>
        <a:p>
          <a:endParaRPr lang="fr-FR"/>
        </a:p>
      </dgm:t>
    </dgm:pt>
    <dgm:pt modelId="{9915F4F4-7D8C-4282-BFA0-B79504795407}" type="sibTrans" cxnId="{A8F60F79-2E15-43E3-ABD1-270FCBF4557A}">
      <dgm:prSet/>
      <dgm:spPr/>
      <dgm:t>
        <a:bodyPr/>
        <a:lstStyle/>
        <a:p>
          <a:endParaRPr lang="fr-FR"/>
        </a:p>
      </dgm:t>
    </dgm:pt>
    <dgm:pt modelId="{FF1DC41F-2052-4B8B-9BFF-CE6BFD1B81D5}">
      <dgm:prSet phldrT="[Texte]" custT="1"/>
      <dgm:spPr/>
      <dgm:t>
        <a:bodyPr/>
        <a:lstStyle/>
        <a:p>
          <a:r>
            <a:rPr lang="fr-FR" sz="1400" dirty="0"/>
            <a:t>Convention d’accès</a:t>
          </a:r>
        </a:p>
      </dgm:t>
    </dgm:pt>
    <dgm:pt modelId="{F7176514-2B33-41F2-B3B2-0319DDBB8F42}" type="parTrans" cxnId="{25AE8098-FE41-4338-8587-FF15A441B174}">
      <dgm:prSet/>
      <dgm:spPr/>
      <dgm:t>
        <a:bodyPr/>
        <a:lstStyle/>
        <a:p>
          <a:endParaRPr lang="fr-FR"/>
        </a:p>
      </dgm:t>
    </dgm:pt>
    <dgm:pt modelId="{76C434A9-5619-447A-9458-61B6969FC79D}" type="sibTrans" cxnId="{25AE8098-FE41-4338-8587-FF15A441B174}">
      <dgm:prSet/>
      <dgm:spPr/>
      <dgm:t>
        <a:bodyPr/>
        <a:lstStyle/>
        <a:p>
          <a:endParaRPr lang="fr-FR"/>
        </a:p>
      </dgm:t>
    </dgm:pt>
    <dgm:pt modelId="{C0AA8526-5AB7-4B8A-984E-E4BB37C4E948}">
      <dgm:prSet phldrT="[Texte]" custT="1"/>
      <dgm:spPr/>
      <dgm:t>
        <a:bodyPr/>
        <a:lstStyle/>
        <a:p>
          <a:pPr algn="l"/>
          <a:r>
            <a:rPr lang="fr-FR" sz="1000" i="1" dirty="0">
              <a:latin typeface="Cambria" pitchFamily="18" charset="0"/>
              <a:cs typeface="Arial" pitchFamily="34" charset="0"/>
            </a:rPr>
            <a:t>Désigne les co-contractants Caf/</a:t>
          </a:r>
        </a:p>
        <a:p>
          <a:pPr algn="l"/>
          <a:r>
            <a:rPr lang="fr-FR" sz="1000" i="1" dirty="0">
              <a:latin typeface="Cambria" pitchFamily="18" charset="0"/>
              <a:cs typeface="Arial" pitchFamily="34" charset="0"/>
            </a:rPr>
            <a:t>Partenaire</a:t>
          </a:r>
        </a:p>
        <a:p>
          <a:pPr algn="l"/>
          <a:r>
            <a:rPr lang="fr-FR" sz="1000" i="1" dirty="0">
              <a:latin typeface="Cambria" pitchFamily="18" charset="0"/>
              <a:cs typeface="Arial" pitchFamily="34" charset="0"/>
            </a:rPr>
            <a:t>Indique </a:t>
          </a:r>
          <a:r>
            <a:rPr lang="fr-FR" sz="1000" b="1" i="1" dirty="0">
              <a:solidFill>
                <a:schemeClr val="tx1"/>
              </a:solidFill>
              <a:latin typeface="Cambria" pitchFamily="18" charset="0"/>
              <a:cs typeface="Arial" pitchFamily="34" charset="0"/>
            </a:rPr>
            <a:t>la mission générale</a:t>
          </a:r>
          <a:r>
            <a:rPr lang="fr-FR" sz="1000" i="1" dirty="0">
              <a:solidFill>
                <a:schemeClr val="tx1"/>
              </a:solidFill>
              <a:latin typeface="Cambria" pitchFamily="18" charset="0"/>
              <a:cs typeface="Arial" pitchFamily="34" charset="0"/>
            </a:rPr>
            <a:t> </a:t>
          </a:r>
          <a:r>
            <a:rPr lang="fr-FR" sz="1000" i="1" dirty="0">
              <a:latin typeface="Cambria" pitchFamily="18" charset="0"/>
              <a:cs typeface="Arial" pitchFamily="34" charset="0"/>
            </a:rPr>
            <a:t>du partenaire</a:t>
          </a:r>
        </a:p>
        <a:p>
          <a:pPr algn="l"/>
          <a:r>
            <a:rPr lang="fr-FR" sz="1000" i="1" dirty="0">
              <a:latin typeface="Cambria" pitchFamily="18" charset="0"/>
              <a:cs typeface="Arial" pitchFamily="34" charset="0"/>
            </a:rPr>
            <a:t>Indique la durée : 1 an reconductible</a:t>
          </a:r>
        </a:p>
        <a:p>
          <a:pPr algn="l"/>
          <a:r>
            <a:rPr lang="fr-FR" sz="1000" i="1" dirty="0">
              <a:latin typeface="Cambria" pitchFamily="18" charset="0"/>
              <a:cs typeface="Arial" pitchFamily="34" charset="0"/>
            </a:rPr>
            <a:t>Comporte les signature des co-contractants</a:t>
          </a:r>
          <a:endParaRPr lang="fr-FR" sz="1000" dirty="0"/>
        </a:p>
      </dgm:t>
    </dgm:pt>
    <dgm:pt modelId="{346BE2F3-5F89-4271-B4B3-8E690B4C4272}" type="parTrans" cxnId="{78081259-C88D-49FC-8EC2-F85779B04F10}">
      <dgm:prSet/>
      <dgm:spPr/>
      <dgm:t>
        <a:bodyPr/>
        <a:lstStyle/>
        <a:p>
          <a:endParaRPr lang="fr-FR"/>
        </a:p>
      </dgm:t>
    </dgm:pt>
    <dgm:pt modelId="{BCDF18AC-F979-43E4-A8E1-45F5BCE9E922}" type="sibTrans" cxnId="{78081259-C88D-49FC-8EC2-F85779B04F10}">
      <dgm:prSet/>
      <dgm:spPr/>
      <dgm:t>
        <a:bodyPr/>
        <a:lstStyle/>
        <a:p>
          <a:endParaRPr lang="fr-FR"/>
        </a:p>
      </dgm:t>
    </dgm:pt>
    <dgm:pt modelId="{A00D5486-9E77-42E6-B5DA-A15FCB42937F}">
      <dgm:prSet phldrT="[Texte]" custT="1"/>
      <dgm:spPr/>
      <dgm:t>
        <a:bodyPr/>
        <a:lstStyle/>
        <a:p>
          <a:r>
            <a:rPr lang="fr-FR" sz="1400" b="1" dirty="0">
              <a:solidFill>
                <a:schemeClr val="accent2"/>
              </a:solidFill>
            </a:rPr>
            <a:t>Contrat de service</a:t>
          </a:r>
          <a:r>
            <a:rPr lang="fr-FR" sz="1400" dirty="0"/>
            <a:t> </a:t>
          </a:r>
          <a:r>
            <a:rPr lang="fr-FR" sz="1000" dirty="0"/>
            <a:t>gestion délégué</a:t>
          </a:r>
        </a:p>
      </dgm:t>
    </dgm:pt>
    <dgm:pt modelId="{0507868C-E480-4344-8442-004F11A9C81D}" type="parTrans" cxnId="{721F085F-9FC5-4A87-A88D-22D41245C2FF}">
      <dgm:prSet/>
      <dgm:spPr/>
      <dgm:t>
        <a:bodyPr/>
        <a:lstStyle/>
        <a:p>
          <a:endParaRPr lang="fr-FR"/>
        </a:p>
      </dgm:t>
    </dgm:pt>
    <dgm:pt modelId="{D5B3EBA0-40BC-4D0F-B8A6-B8699212E858}" type="sibTrans" cxnId="{721F085F-9FC5-4A87-A88D-22D41245C2FF}">
      <dgm:prSet/>
      <dgm:spPr/>
      <dgm:t>
        <a:bodyPr/>
        <a:lstStyle/>
        <a:p>
          <a:endParaRPr lang="fr-FR"/>
        </a:p>
      </dgm:t>
    </dgm:pt>
    <dgm:pt modelId="{251C9616-D5F6-41F1-B6E8-27286A255584}">
      <dgm:prSet phldrT="[Texte]" custT="1"/>
      <dgm:spPr/>
      <dgm:t>
        <a:bodyPr/>
        <a:lstStyle/>
        <a:p>
          <a:pPr algn="l"/>
          <a:r>
            <a:rPr lang="fr-FR" sz="1000" i="1" dirty="0">
              <a:latin typeface="Cambria" pitchFamily="18" charset="0"/>
              <a:cs typeface="Arial" pitchFamily="34" charset="0"/>
            </a:rPr>
            <a:t>Désigne les co-contractants</a:t>
          </a:r>
        </a:p>
        <a:p>
          <a:pPr algn="l"/>
          <a:r>
            <a:rPr lang="fr-FR" sz="1000" i="1" dirty="0">
              <a:latin typeface="Cambria" pitchFamily="18" charset="0"/>
              <a:cs typeface="Arial" pitchFamily="34" charset="0"/>
            </a:rPr>
            <a:t>- Caf</a:t>
          </a:r>
        </a:p>
        <a:p>
          <a:pPr algn="l"/>
          <a:r>
            <a:rPr lang="fr-FR" sz="1000" i="1" dirty="0">
              <a:latin typeface="Cambria" pitchFamily="18" charset="0"/>
              <a:cs typeface="Arial" pitchFamily="34" charset="0"/>
            </a:rPr>
            <a:t>- Partenaire</a:t>
          </a:r>
        </a:p>
        <a:p>
          <a:pPr algn="l"/>
          <a:r>
            <a:rPr lang="fr-FR" sz="1000" i="1" dirty="0">
              <a:latin typeface="Cambria" pitchFamily="18" charset="0"/>
              <a:cs typeface="Arial" pitchFamily="34" charset="0"/>
            </a:rPr>
            <a:t>Indique le fonctionnement du centre de services Caf</a:t>
          </a:r>
        </a:p>
        <a:p>
          <a:pPr algn="l"/>
          <a:r>
            <a:rPr lang="fr-FR" sz="1000" i="1" dirty="0">
              <a:latin typeface="Cambria" pitchFamily="18" charset="0"/>
              <a:cs typeface="Arial" pitchFamily="34" charset="0"/>
            </a:rPr>
            <a:t>Indique la procédure d’escalade en cas d’urgence pour la Caf et le pour le partenaire</a:t>
          </a:r>
        </a:p>
        <a:p>
          <a:pPr algn="l"/>
          <a:r>
            <a:rPr lang="fr-FR" sz="1000" i="1" dirty="0">
              <a:latin typeface="Cambria" pitchFamily="18" charset="0"/>
              <a:cs typeface="Arial" pitchFamily="34" charset="0"/>
            </a:rPr>
            <a:t>Indique les horaires d’ouverture des services</a:t>
          </a:r>
        </a:p>
        <a:p>
          <a:pPr algn="l"/>
          <a:r>
            <a:rPr lang="fr-FR" sz="1000" i="1" dirty="0">
              <a:latin typeface="Cambria" pitchFamily="18" charset="0"/>
              <a:cs typeface="Arial" pitchFamily="34" charset="0"/>
            </a:rPr>
            <a:t>Comporte les signatures des co-contractants</a:t>
          </a:r>
        </a:p>
        <a:p>
          <a:pPr algn="l"/>
          <a:r>
            <a:rPr lang="fr-FR" sz="1000" i="1" dirty="0">
              <a:latin typeface="Cambria" pitchFamily="18" charset="0"/>
              <a:cs typeface="Arial" pitchFamily="34" charset="0"/>
            </a:rPr>
            <a:t>Liste les interlocuteurs  (administrateurs et autres) à la Caf</a:t>
          </a:r>
        </a:p>
        <a:p>
          <a:pPr algn="l"/>
          <a:r>
            <a:rPr lang="fr-FR" sz="1000" i="1" dirty="0">
              <a:latin typeface="Cambria" pitchFamily="18" charset="0"/>
              <a:cs typeface="Arial" pitchFamily="34" charset="0"/>
            </a:rPr>
            <a:t>Liste les interlocuteurs (administrateurs et autres) chez le partenaire</a:t>
          </a:r>
        </a:p>
        <a:p>
          <a:pPr algn="l"/>
          <a:r>
            <a:rPr lang="fr-FR" sz="1000" i="1" dirty="0">
              <a:solidFill>
                <a:schemeClr val="tx1"/>
              </a:solidFill>
              <a:latin typeface="Cambria" pitchFamily="18" charset="0"/>
              <a:cs typeface="Arial" pitchFamily="34" charset="0"/>
            </a:rPr>
            <a:t>Liste l’ensemble des services autorisés</a:t>
          </a:r>
          <a:endParaRPr lang="fr-FR" sz="1000" dirty="0">
            <a:solidFill>
              <a:schemeClr val="tx1"/>
            </a:solidFill>
          </a:endParaRPr>
        </a:p>
      </dgm:t>
    </dgm:pt>
    <dgm:pt modelId="{1EDC3F65-6AB0-4044-8A6A-7F2460277D5C}" type="parTrans" cxnId="{8ADA199B-CBF9-4758-9BA5-387FFF169137}">
      <dgm:prSet/>
      <dgm:spPr/>
      <dgm:t>
        <a:bodyPr/>
        <a:lstStyle/>
        <a:p>
          <a:endParaRPr lang="fr-FR"/>
        </a:p>
      </dgm:t>
    </dgm:pt>
    <dgm:pt modelId="{376D797B-84A5-48AF-BD03-EF76DB4EF01D}" type="sibTrans" cxnId="{8ADA199B-CBF9-4758-9BA5-387FFF169137}">
      <dgm:prSet/>
      <dgm:spPr/>
      <dgm:t>
        <a:bodyPr/>
        <a:lstStyle/>
        <a:p>
          <a:endParaRPr lang="fr-FR"/>
        </a:p>
      </dgm:t>
    </dgm:pt>
    <dgm:pt modelId="{89E21E87-8019-4CD2-B43E-700A92B9CC3D}">
      <dgm:prSet custT="1"/>
      <dgm:spPr/>
      <dgm:t>
        <a:bodyPr/>
        <a:lstStyle/>
        <a:p>
          <a:r>
            <a:rPr lang="fr-FR" sz="1200" dirty="0"/>
            <a:t>Bulletin d’adhésion</a:t>
          </a:r>
        </a:p>
      </dgm:t>
    </dgm:pt>
    <dgm:pt modelId="{100A07B9-3FCE-42BB-8CB1-8DE6230F3500}" type="parTrans" cxnId="{07BD5D46-9081-4176-9BAC-C3381AD7E97F}">
      <dgm:prSet/>
      <dgm:spPr/>
      <dgm:t>
        <a:bodyPr/>
        <a:lstStyle/>
        <a:p>
          <a:endParaRPr lang="fr-FR"/>
        </a:p>
      </dgm:t>
    </dgm:pt>
    <dgm:pt modelId="{59E9605E-2800-4296-AD2D-C983541E6D74}" type="sibTrans" cxnId="{07BD5D46-9081-4176-9BAC-C3381AD7E97F}">
      <dgm:prSet/>
      <dgm:spPr/>
      <dgm:t>
        <a:bodyPr/>
        <a:lstStyle/>
        <a:p>
          <a:endParaRPr lang="fr-FR"/>
        </a:p>
      </dgm:t>
    </dgm:pt>
    <dgm:pt modelId="{6F535DFC-1CDE-4345-993D-8E23639ABFB0}">
      <dgm:prSet/>
      <dgm:spPr/>
      <dgm:t>
        <a:bodyPr/>
        <a:lstStyle/>
        <a:p>
          <a:r>
            <a:rPr lang="fr-FR" dirty="0"/>
            <a:t>Bulletin d’adhésion CDAP</a:t>
          </a:r>
        </a:p>
      </dgm:t>
    </dgm:pt>
    <dgm:pt modelId="{77834FB0-5459-4AA7-8B5F-045EF4A855E4}" type="parTrans" cxnId="{41BA656E-3958-4027-A11A-9E3586030856}">
      <dgm:prSet/>
      <dgm:spPr/>
      <dgm:t>
        <a:bodyPr/>
        <a:lstStyle/>
        <a:p>
          <a:endParaRPr lang="fr-FR"/>
        </a:p>
      </dgm:t>
    </dgm:pt>
    <dgm:pt modelId="{8716F9A0-7597-4628-8834-DB2D3FBDD94B}" type="sibTrans" cxnId="{41BA656E-3958-4027-A11A-9E3586030856}">
      <dgm:prSet/>
      <dgm:spPr/>
      <dgm:t>
        <a:bodyPr/>
        <a:lstStyle/>
        <a:p>
          <a:endParaRPr lang="fr-FR"/>
        </a:p>
      </dgm:t>
    </dgm:pt>
    <dgm:pt modelId="{3AC4419D-18CC-44E0-95F9-4B4A17D6051E}">
      <dgm:prSet custT="1"/>
      <dgm:spPr/>
      <dgm:t>
        <a:bodyPr/>
        <a:lstStyle/>
        <a:p>
          <a:r>
            <a:rPr lang="fr-FR" sz="1050" b="1" dirty="0">
              <a:solidFill>
                <a:schemeClr val="accent2"/>
              </a:solidFill>
            </a:rPr>
            <a:t>Bulletin</a:t>
          </a:r>
          <a:r>
            <a:rPr lang="fr-FR" sz="1000" b="1" dirty="0">
              <a:solidFill>
                <a:schemeClr val="accent2"/>
              </a:solidFill>
            </a:rPr>
            <a:t> adhésion</a:t>
          </a:r>
        </a:p>
        <a:p>
          <a:r>
            <a:rPr lang="fr-FR" sz="1000" b="1" dirty="0">
              <a:solidFill>
                <a:schemeClr val="accent2"/>
              </a:solidFill>
            </a:rPr>
            <a:t>Aides Financières d’Action Sociale</a:t>
          </a:r>
        </a:p>
      </dgm:t>
    </dgm:pt>
    <dgm:pt modelId="{9A1167FB-B39B-4147-9770-C9B607D14004}" type="parTrans" cxnId="{244E5D02-2A7F-4739-9538-730D75105DF3}">
      <dgm:prSet/>
      <dgm:spPr/>
      <dgm:t>
        <a:bodyPr/>
        <a:lstStyle/>
        <a:p>
          <a:endParaRPr lang="fr-FR"/>
        </a:p>
      </dgm:t>
    </dgm:pt>
    <dgm:pt modelId="{84419089-45CF-4227-BE3A-564483AB68E5}" type="sibTrans" cxnId="{244E5D02-2A7F-4739-9538-730D75105DF3}">
      <dgm:prSet/>
      <dgm:spPr/>
      <dgm:t>
        <a:bodyPr/>
        <a:lstStyle/>
        <a:p>
          <a:endParaRPr lang="fr-FR"/>
        </a:p>
      </dgm:t>
    </dgm:pt>
    <dgm:pt modelId="{69D111B3-EB93-479A-99CD-62A458EDB965}">
      <dgm:prSet/>
      <dgm:spPr/>
      <dgm:t>
        <a:bodyPr/>
        <a:lstStyle/>
        <a:p>
          <a:r>
            <a:rPr lang="fr-FR" dirty="0"/>
            <a:t>Bulletin d’adhésion XXX</a:t>
          </a:r>
        </a:p>
      </dgm:t>
    </dgm:pt>
    <dgm:pt modelId="{2003345D-FBB6-4D7B-B4F3-9AD33CCCBBC5}" type="parTrans" cxnId="{DA713C67-58BF-448D-B2A5-1ADD579539E3}">
      <dgm:prSet/>
      <dgm:spPr/>
      <dgm:t>
        <a:bodyPr/>
        <a:lstStyle/>
        <a:p>
          <a:endParaRPr lang="fr-FR"/>
        </a:p>
      </dgm:t>
    </dgm:pt>
    <dgm:pt modelId="{B1A8B253-C286-46A1-9B98-2471F937357C}" type="sibTrans" cxnId="{DA713C67-58BF-448D-B2A5-1ADD579539E3}">
      <dgm:prSet/>
      <dgm:spPr/>
      <dgm:t>
        <a:bodyPr/>
        <a:lstStyle/>
        <a:p>
          <a:endParaRPr lang="fr-FR"/>
        </a:p>
      </dgm:t>
    </dgm:pt>
    <dgm:pt modelId="{1FBDFC41-69E4-4BDE-BB9C-B1B25C5F6DE8}" type="pres">
      <dgm:prSet presAssocID="{19E3E9D8-20D4-4337-8E2A-1B732BAD023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9E7ABEC-4D7F-4D0D-9108-CEF9FC71DDA9}" type="pres">
      <dgm:prSet presAssocID="{2574A229-BEAA-4B93-A3D4-FCC326DEF120}" presName="hierRoot1" presStyleCnt="0"/>
      <dgm:spPr/>
    </dgm:pt>
    <dgm:pt modelId="{FC38D356-C8E8-44EC-803B-846ED404BD02}" type="pres">
      <dgm:prSet presAssocID="{2574A229-BEAA-4B93-A3D4-FCC326DEF120}" presName="composite" presStyleCnt="0"/>
      <dgm:spPr/>
    </dgm:pt>
    <dgm:pt modelId="{F1E45320-7391-42B2-980A-66E52D44DDE5}" type="pres">
      <dgm:prSet presAssocID="{2574A229-BEAA-4B93-A3D4-FCC326DEF120}" presName="background" presStyleLbl="node0" presStyleIdx="0" presStyleCnt="1"/>
      <dgm:spPr>
        <a:solidFill>
          <a:srgbClr val="C00000"/>
        </a:solidFill>
      </dgm:spPr>
    </dgm:pt>
    <dgm:pt modelId="{4E7CAA80-A8CC-4B3F-BB73-B595F58A2467}" type="pres">
      <dgm:prSet presAssocID="{2574A229-BEAA-4B93-A3D4-FCC326DEF120}" presName="text" presStyleLbl="fgAcc0" presStyleIdx="0" presStyleCnt="1" custScaleX="75736" custScaleY="37915" custLinFactNeighborX="7277" custLinFactNeighborY="-12437">
        <dgm:presLayoutVars>
          <dgm:chPref val="3"/>
        </dgm:presLayoutVars>
      </dgm:prSet>
      <dgm:spPr/>
    </dgm:pt>
    <dgm:pt modelId="{DF924571-9D2E-489D-98FE-0EED8B0670B7}" type="pres">
      <dgm:prSet presAssocID="{2574A229-BEAA-4B93-A3D4-FCC326DEF120}" presName="hierChild2" presStyleCnt="0"/>
      <dgm:spPr/>
    </dgm:pt>
    <dgm:pt modelId="{D318B5FF-B6B9-4824-8EC1-27DB44803C5F}" type="pres">
      <dgm:prSet presAssocID="{F7176514-2B33-41F2-B3B2-0319DDBB8F42}" presName="Name10" presStyleLbl="parChTrans1D2" presStyleIdx="0" presStyleCnt="3"/>
      <dgm:spPr/>
    </dgm:pt>
    <dgm:pt modelId="{A95F626C-88C6-45D0-94F3-5931E0857FE5}" type="pres">
      <dgm:prSet presAssocID="{FF1DC41F-2052-4B8B-9BFF-CE6BFD1B81D5}" presName="hierRoot2" presStyleCnt="0"/>
      <dgm:spPr/>
    </dgm:pt>
    <dgm:pt modelId="{5AB1E807-6BEA-4364-B08F-E00030BD7E64}" type="pres">
      <dgm:prSet presAssocID="{FF1DC41F-2052-4B8B-9BFF-CE6BFD1B81D5}" presName="composite2" presStyleCnt="0"/>
      <dgm:spPr/>
    </dgm:pt>
    <dgm:pt modelId="{85A086F6-213A-4454-84F1-80791388AB6E}" type="pres">
      <dgm:prSet presAssocID="{FF1DC41F-2052-4B8B-9BFF-CE6BFD1B81D5}" presName="background2" presStyleLbl="node2" presStyleIdx="0" presStyleCnt="3"/>
      <dgm:spPr>
        <a:solidFill>
          <a:srgbClr val="92D050"/>
        </a:solidFill>
      </dgm:spPr>
    </dgm:pt>
    <dgm:pt modelId="{D54838C0-A00D-42C2-94C8-35161CA2946A}" type="pres">
      <dgm:prSet presAssocID="{FF1DC41F-2052-4B8B-9BFF-CE6BFD1B81D5}" presName="text2" presStyleLbl="fgAcc2" presStyleIdx="0" presStyleCnt="3" custScaleX="89889" custScaleY="53109">
        <dgm:presLayoutVars>
          <dgm:chPref val="3"/>
        </dgm:presLayoutVars>
      </dgm:prSet>
      <dgm:spPr/>
    </dgm:pt>
    <dgm:pt modelId="{BE2A90D5-D922-4FF8-9E1B-1C273CA74639}" type="pres">
      <dgm:prSet presAssocID="{FF1DC41F-2052-4B8B-9BFF-CE6BFD1B81D5}" presName="hierChild3" presStyleCnt="0"/>
      <dgm:spPr/>
    </dgm:pt>
    <dgm:pt modelId="{A2D848FF-52CD-4E64-9545-F6D2DA9B3378}" type="pres">
      <dgm:prSet presAssocID="{346BE2F3-5F89-4271-B4B3-8E690B4C4272}" presName="Name17" presStyleLbl="parChTrans1D3" presStyleIdx="0" presStyleCnt="5"/>
      <dgm:spPr/>
    </dgm:pt>
    <dgm:pt modelId="{1FAD061C-3103-45AF-8E9F-1796047A88E4}" type="pres">
      <dgm:prSet presAssocID="{C0AA8526-5AB7-4B8A-984E-E4BB37C4E948}" presName="hierRoot3" presStyleCnt="0"/>
      <dgm:spPr/>
    </dgm:pt>
    <dgm:pt modelId="{52A18028-30AC-474F-9B27-AF02B017EA08}" type="pres">
      <dgm:prSet presAssocID="{C0AA8526-5AB7-4B8A-984E-E4BB37C4E948}" presName="composite3" presStyleCnt="0"/>
      <dgm:spPr/>
    </dgm:pt>
    <dgm:pt modelId="{238D3BD4-BF37-4C6B-A09F-646388574C6D}" type="pres">
      <dgm:prSet presAssocID="{C0AA8526-5AB7-4B8A-984E-E4BB37C4E948}" presName="background3" presStyleLbl="node3" presStyleIdx="0" presStyleCnt="5"/>
      <dgm:spPr/>
    </dgm:pt>
    <dgm:pt modelId="{94E06EDD-7DE4-4A35-B6A3-57C25F0738B1}" type="pres">
      <dgm:prSet presAssocID="{C0AA8526-5AB7-4B8A-984E-E4BB37C4E948}" presName="text3" presStyleLbl="fgAcc3" presStyleIdx="0" presStyleCnt="5" custScaleX="124693" custScaleY="133863">
        <dgm:presLayoutVars>
          <dgm:chPref val="3"/>
        </dgm:presLayoutVars>
      </dgm:prSet>
      <dgm:spPr/>
    </dgm:pt>
    <dgm:pt modelId="{0AD742F1-FC9C-402E-9AC8-501AE2B51C80}" type="pres">
      <dgm:prSet presAssocID="{C0AA8526-5AB7-4B8A-984E-E4BB37C4E948}" presName="hierChild4" presStyleCnt="0"/>
      <dgm:spPr/>
    </dgm:pt>
    <dgm:pt modelId="{555295CF-3EEE-4500-A303-EB7B9B6E280D}" type="pres">
      <dgm:prSet presAssocID="{0507868C-E480-4344-8442-004F11A9C81D}" presName="Name10" presStyleLbl="parChTrans1D2" presStyleIdx="1" presStyleCnt="3"/>
      <dgm:spPr/>
    </dgm:pt>
    <dgm:pt modelId="{6F8E045A-9D01-452C-B9FE-15A42154597B}" type="pres">
      <dgm:prSet presAssocID="{A00D5486-9E77-42E6-B5DA-A15FCB42937F}" presName="hierRoot2" presStyleCnt="0"/>
      <dgm:spPr/>
    </dgm:pt>
    <dgm:pt modelId="{28391E42-97FD-4F9E-864B-2B4A09BE73EB}" type="pres">
      <dgm:prSet presAssocID="{A00D5486-9E77-42E6-B5DA-A15FCB42937F}" presName="composite2" presStyleCnt="0"/>
      <dgm:spPr/>
    </dgm:pt>
    <dgm:pt modelId="{30DD525D-A8E4-4F7F-97B0-3A5AEF13E90D}" type="pres">
      <dgm:prSet presAssocID="{A00D5486-9E77-42E6-B5DA-A15FCB42937F}" presName="background2" presStyleLbl="node2" presStyleIdx="1" presStyleCnt="3"/>
      <dgm:spPr>
        <a:solidFill>
          <a:srgbClr val="92D050"/>
        </a:solidFill>
      </dgm:spPr>
    </dgm:pt>
    <dgm:pt modelId="{8D1A0168-2BAD-4A5F-92D8-20EDB7910D5A}" type="pres">
      <dgm:prSet presAssocID="{A00D5486-9E77-42E6-B5DA-A15FCB42937F}" presName="text2" presStyleLbl="fgAcc2" presStyleIdx="1" presStyleCnt="3" custScaleX="92739" custScaleY="42978" custLinFactNeighborX="28854" custLinFactNeighborY="8085">
        <dgm:presLayoutVars>
          <dgm:chPref val="3"/>
        </dgm:presLayoutVars>
      </dgm:prSet>
      <dgm:spPr/>
    </dgm:pt>
    <dgm:pt modelId="{34FC5336-D3A9-4170-8313-9FB6697D1FFE}" type="pres">
      <dgm:prSet presAssocID="{A00D5486-9E77-42E6-B5DA-A15FCB42937F}" presName="hierChild3" presStyleCnt="0"/>
      <dgm:spPr/>
    </dgm:pt>
    <dgm:pt modelId="{5B7C9ADD-2A8C-400C-9B86-30221DB18645}" type="pres">
      <dgm:prSet presAssocID="{1EDC3F65-6AB0-4044-8A6A-7F2460277D5C}" presName="Name17" presStyleLbl="parChTrans1D3" presStyleIdx="1" presStyleCnt="5"/>
      <dgm:spPr/>
    </dgm:pt>
    <dgm:pt modelId="{602EC178-53E9-4722-81CB-E0F15E7D5B68}" type="pres">
      <dgm:prSet presAssocID="{251C9616-D5F6-41F1-B6E8-27286A255584}" presName="hierRoot3" presStyleCnt="0"/>
      <dgm:spPr/>
    </dgm:pt>
    <dgm:pt modelId="{E1B4D095-1E55-4B31-999E-FCF6B40032C6}" type="pres">
      <dgm:prSet presAssocID="{251C9616-D5F6-41F1-B6E8-27286A255584}" presName="composite3" presStyleCnt="0"/>
      <dgm:spPr/>
    </dgm:pt>
    <dgm:pt modelId="{CA3EA1BF-328E-4D07-BBC9-F4CEA7C302E9}" type="pres">
      <dgm:prSet presAssocID="{251C9616-D5F6-41F1-B6E8-27286A255584}" presName="background3" presStyleLbl="node3" presStyleIdx="1" presStyleCnt="5"/>
      <dgm:spPr/>
    </dgm:pt>
    <dgm:pt modelId="{40502E68-91D2-48CC-99F4-BB559399904D}" type="pres">
      <dgm:prSet presAssocID="{251C9616-D5F6-41F1-B6E8-27286A255584}" presName="text3" presStyleLbl="fgAcc3" presStyleIdx="1" presStyleCnt="5" custScaleX="151017" custScaleY="267243">
        <dgm:presLayoutVars>
          <dgm:chPref val="3"/>
        </dgm:presLayoutVars>
      </dgm:prSet>
      <dgm:spPr/>
    </dgm:pt>
    <dgm:pt modelId="{DE7A12DF-548E-4D43-A191-B4F6FB460A69}" type="pres">
      <dgm:prSet presAssocID="{251C9616-D5F6-41F1-B6E8-27286A255584}" presName="hierChild4" presStyleCnt="0"/>
      <dgm:spPr/>
    </dgm:pt>
    <dgm:pt modelId="{B9599233-768D-4B1B-9F90-2C35034D943C}" type="pres">
      <dgm:prSet presAssocID="{100A07B9-3FCE-42BB-8CB1-8DE6230F3500}" presName="Name10" presStyleLbl="parChTrans1D2" presStyleIdx="2" presStyleCnt="3"/>
      <dgm:spPr/>
    </dgm:pt>
    <dgm:pt modelId="{9D239DC7-7867-4007-8867-25A6E89F13CE}" type="pres">
      <dgm:prSet presAssocID="{89E21E87-8019-4CD2-B43E-700A92B9CC3D}" presName="hierRoot2" presStyleCnt="0"/>
      <dgm:spPr/>
    </dgm:pt>
    <dgm:pt modelId="{522F08B8-C7B0-440F-A6A2-20C5DC2A7FEE}" type="pres">
      <dgm:prSet presAssocID="{89E21E87-8019-4CD2-B43E-700A92B9CC3D}" presName="composite2" presStyleCnt="0"/>
      <dgm:spPr/>
    </dgm:pt>
    <dgm:pt modelId="{1F78B024-C1BD-46C6-A0E8-30AFE301C327}" type="pres">
      <dgm:prSet presAssocID="{89E21E87-8019-4CD2-B43E-700A92B9CC3D}" presName="background2" presStyleLbl="node2" presStyleIdx="2" presStyleCnt="3"/>
      <dgm:spPr>
        <a:solidFill>
          <a:srgbClr val="92D050"/>
        </a:solidFill>
      </dgm:spPr>
    </dgm:pt>
    <dgm:pt modelId="{35729777-FBE1-49F9-BE89-2D9036528588}" type="pres">
      <dgm:prSet presAssocID="{89E21E87-8019-4CD2-B43E-700A92B9CC3D}" presName="text2" presStyleLbl="fgAcc2" presStyleIdx="2" presStyleCnt="3" custScaleX="79130" custScaleY="49729" custLinFactNeighborX="23948" custLinFactNeighborY="-902">
        <dgm:presLayoutVars>
          <dgm:chPref val="3"/>
        </dgm:presLayoutVars>
      </dgm:prSet>
      <dgm:spPr/>
    </dgm:pt>
    <dgm:pt modelId="{C7CABC92-D98D-44B9-A6F4-A6AD5C5721B8}" type="pres">
      <dgm:prSet presAssocID="{89E21E87-8019-4CD2-B43E-700A92B9CC3D}" presName="hierChild3" presStyleCnt="0"/>
      <dgm:spPr/>
    </dgm:pt>
    <dgm:pt modelId="{3A78411A-A447-490E-BF91-B5C67B6C5DD9}" type="pres">
      <dgm:prSet presAssocID="{77834FB0-5459-4AA7-8B5F-045EF4A855E4}" presName="Name17" presStyleLbl="parChTrans1D3" presStyleIdx="2" presStyleCnt="5"/>
      <dgm:spPr/>
    </dgm:pt>
    <dgm:pt modelId="{DB83681A-FE56-4E7F-8E4B-359065941DDA}" type="pres">
      <dgm:prSet presAssocID="{6F535DFC-1CDE-4345-993D-8E23639ABFB0}" presName="hierRoot3" presStyleCnt="0"/>
      <dgm:spPr/>
    </dgm:pt>
    <dgm:pt modelId="{5140D26D-BC1A-46C2-B5CD-3BC2FC926778}" type="pres">
      <dgm:prSet presAssocID="{6F535DFC-1CDE-4345-993D-8E23639ABFB0}" presName="composite3" presStyleCnt="0"/>
      <dgm:spPr/>
    </dgm:pt>
    <dgm:pt modelId="{CA8D0434-97A1-4A45-B6C7-D4802DDDA251}" type="pres">
      <dgm:prSet presAssocID="{6F535DFC-1CDE-4345-993D-8E23639ABFB0}" presName="background3" presStyleLbl="node3" presStyleIdx="2" presStyleCnt="5"/>
      <dgm:spPr/>
    </dgm:pt>
    <dgm:pt modelId="{5AAA7F58-2A43-4493-8236-B82CC585A9CA}" type="pres">
      <dgm:prSet presAssocID="{6F535DFC-1CDE-4345-993D-8E23639ABFB0}" presName="text3" presStyleLbl="fgAcc3" presStyleIdx="2" presStyleCnt="5" custScaleX="31088" custScaleY="40300">
        <dgm:presLayoutVars>
          <dgm:chPref val="3"/>
        </dgm:presLayoutVars>
      </dgm:prSet>
      <dgm:spPr/>
    </dgm:pt>
    <dgm:pt modelId="{2A0AEF5A-B132-4599-AF5B-1F218124EC25}" type="pres">
      <dgm:prSet presAssocID="{6F535DFC-1CDE-4345-993D-8E23639ABFB0}" presName="hierChild4" presStyleCnt="0"/>
      <dgm:spPr/>
    </dgm:pt>
    <dgm:pt modelId="{69FE1A5A-9217-4E84-8145-3898F47C0C9E}" type="pres">
      <dgm:prSet presAssocID="{9A1167FB-B39B-4147-9770-C9B607D14004}" presName="Name17" presStyleLbl="parChTrans1D3" presStyleIdx="3" presStyleCnt="5"/>
      <dgm:spPr/>
    </dgm:pt>
    <dgm:pt modelId="{D293533E-B6BD-4BEB-9026-46865295E61E}" type="pres">
      <dgm:prSet presAssocID="{3AC4419D-18CC-44E0-95F9-4B4A17D6051E}" presName="hierRoot3" presStyleCnt="0"/>
      <dgm:spPr/>
    </dgm:pt>
    <dgm:pt modelId="{15E34B48-6997-4E10-A9E6-CFC4CB19F41F}" type="pres">
      <dgm:prSet presAssocID="{3AC4419D-18CC-44E0-95F9-4B4A17D6051E}" presName="composite3" presStyleCnt="0"/>
      <dgm:spPr/>
    </dgm:pt>
    <dgm:pt modelId="{30774BF3-AFD5-49B8-8E3C-CD51ECC49355}" type="pres">
      <dgm:prSet presAssocID="{3AC4419D-18CC-44E0-95F9-4B4A17D6051E}" presName="background3" presStyleLbl="node3" presStyleIdx="3" presStyleCnt="5"/>
      <dgm:spPr>
        <a:solidFill>
          <a:srgbClr val="C00000"/>
        </a:solidFill>
      </dgm:spPr>
    </dgm:pt>
    <dgm:pt modelId="{AB90EEA9-3EF8-4F94-8DA4-8208E7FC6EE4}" type="pres">
      <dgm:prSet presAssocID="{3AC4419D-18CC-44E0-95F9-4B4A17D6051E}" presName="text3" presStyleLbl="fgAcc3" presStyleIdx="3" presStyleCnt="5" custScaleX="44857" custScaleY="100049">
        <dgm:presLayoutVars>
          <dgm:chPref val="3"/>
        </dgm:presLayoutVars>
      </dgm:prSet>
      <dgm:spPr/>
    </dgm:pt>
    <dgm:pt modelId="{8C082B55-0275-48A1-B301-DDC4D8B9C239}" type="pres">
      <dgm:prSet presAssocID="{3AC4419D-18CC-44E0-95F9-4B4A17D6051E}" presName="hierChild4" presStyleCnt="0"/>
      <dgm:spPr/>
    </dgm:pt>
    <dgm:pt modelId="{161FAD6A-3CCF-4DF9-8B3E-8A3B38F9D6B3}" type="pres">
      <dgm:prSet presAssocID="{2003345D-FBB6-4D7B-B4F3-9AD33CCCBBC5}" presName="Name17" presStyleLbl="parChTrans1D3" presStyleIdx="4" presStyleCnt="5"/>
      <dgm:spPr/>
    </dgm:pt>
    <dgm:pt modelId="{F545C342-82FE-40B8-9631-9D55F328793F}" type="pres">
      <dgm:prSet presAssocID="{69D111B3-EB93-479A-99CD-62A458EDB965}" presName="hierRoot3" presStyleCnt="0"/>
      <dgm:spPr/>
    </dgm:pt>
    <dgm:pt modelId="{10B57848-FB6D-4B14-AF01-08B294592D51}" type="pres">
      <dgm:prSet presAssocID="{69D111B3-EB93-479A-99CD-62A458EDB965}" presName="composite3" presStyleCnt="0"/>
      <dgm:spPr/>
    </dgm:pt>
    <dgm:pt modelId="{CC703EFC-EEDE-4252-AB83-013AB33EFD22}" type="pres">
      <dgm:prSet presAssocID="{69D111B3-EB93-479A-99CD-62A458EDB965}" presName="background3" presStyleLbl="node3" presStyleIdx="4" presStyleCnt="5"/>
      <dgm:spPr/>
    </dgm:pt>
    <dgm:pt modelId="{E2D91B44-F7DD-40EE-B843-052CD4006E24}" type="pres">
      <dgm:prSet presAssocID="{69D111B3-EB93-479A-99CD-62A458EDB965}" presName="text3" presStyleLbl="fgAcc3" presStyleIdx="4" presStyleCnt="5" custScaleX="27018" custScaleY="46872">
        <dgm:presLayoutVars>
          <dgm:chPref val="3"/>
        </dgm:presLayoutVars>
      </dgm:prSet>
      <dgm:spPr/>
    </dgm:pt>
    <dgm:pt modelId="{F408103A-8CB5-4942-BC12-7A060DCBC9F0}" type="pres">
      <dgm:prSet presAssocID="{69D111B3-EB93-479A-99CD-62A458EDB965}" presName="hierChild4" presStyleCnt="0"/>
      <dgm:spPr/>
    </dgm:pt>
  </dgm:ptLst>
  <dgm:cxnLst>
    <dgm:cxn modelId="{244E5D02-2A7F-4739-9538-730D75105DF3}" srcId="{89E21E87-8019-4CD2-B43E-700A92B9CC3D}" destId="{3AC4419D-18CC-44E0-95F9-4B4A17D6051E}" srcOrd="1" destOrd="0" parTransId="{9A1167FB-B39B-4147-9770-C9B607D14004}" sibTransId="{84419089-45CF-4227-BE3A-564483AB68E5}"/>
    <dgm:cxn modelId="{C1F89623-A86B-4B16-8CD1-C75D9ADE9567}" type="presOf" srcId="{9A1167FB-B39B-4147-9770-C9B607D14004}" destId="{69FE1A5A-9217-4E84-8145-3898F47C0C9E}" srcOrd="0" destOrd="0" presId="urn:microsoft.com/office/officeart/2005/8/layout/hierarchy1"/>
    <dgm:cxn modelId="{C270042E-D990-457D-973A-1EA9F702119B}" type="presOf" srcId="{77834FB0-5459-4AA7-8B5F-045EF4A855E4}" destId="{3A78411A-A447-490E-BF91-B5C67B6C5DD9}" srcOrd="0" destOrd="0" presId="urn:microsoft.com/office/officeart/2005/8/layout/hierarchy1"/>
    <dgm:cxn modelId="{CF096B3A-BA19-4C99-B3A3-790783547ACA}" type="presOf" srcId="{1EDC3F65-6AB0-4044-8A6A-7F2460277D5C}" destId="{5B7C9ADD-2A8C-400C-9B86-30221DB18645}" srcOrd="0" destOrd="0" presId="urn:microsoft.com/office/officeart/2005/8/layout/hierarchy1"/>
    <dgm:cxn modelId="{E8DD4E3B-3D4C-4E2A-B74E-A7C255D211BA}" type="presOf" srcId="{6F535DFC-1CDE-4345-993D-8E23639ABFB0}" destId="{5AAA7F58-2A43-4493-8236-B82CC585A9CA}" srcOrd="0" destOrd="0" presId="urn:microsoft.com/office/officeart/2005/8/layout/hierarchy1"/>
    <dgm:cxn modelId="{1072F73D-0672-437B-A67B-108C3062BAF8}" type="presOf" srcId="{F7176514-2B33-41F2-B3B2-0319DDBB8F42}" destId="{D318B5FF-B6B9-4824-8EC1-27DB44803C5F}" srcOrd="0" destOrd="0" presId="urn:microsoft.com/office/officeart/2005/8/layout/hierarchy1"/>
    <dgm:cxn modelId="{E3649A40-A583-465E-B0A5-65537E0D9AAF}" type="presOf" srcId="{89E21E87-8019-4CD2-B43E-700A92B9CC3D}" destId="{35729777-FBE1-49F9-BE89-2D9036528588}" srcOrd="0" destOrd="0" presId="urn:microsoft.com/office/officeart/2005/8/layout/hierarchy1"/>
    <dgm:cxn modelId="{721F085F-9FC5-4A87-A88D-22D41245C2FF}" srcId="{2574A229-BEAA-4B93-A3D4-FCC326DEF120}" destId="{A00D5486-9E77-42E6-B5DA-A15FCB42937F}" srcOrd="1" destOrd="0" parTransId="{0507868C-E480-4344-8442-004F11A9C81D}" sibTransId="{D5B3EBA0-40BC-4D0F-B8A6-B8699212E858}"/>
    <dgm:cxn modelId="{07BD5D46-9081-4176-9BAC-C3381AD7E97F}" srcId="{2574A229-BEAA-4B93-A3D4-FCC326DEF120}" destId="{89E21E87-8019-4CD2-B43E-700A92B9CC3D}" srcOrd="2" destOrd="0" parTransId="{100A07B9-3FCE-42BB-8CB1-8DE6230F3500}" sibTransId="{59E9605E-2800-4296-AD2D-C983541E6D74}"/>
    <dgm:cxn modelId="{DA713C67-58BF-448D-B2A5-1ADD579539E3}" srcId="{89E21E87-8019-4CD2-B43E-700A92B9CC3D}" destId="{69D111B3-EB93-479A-99CD-62A458EDB965}" srcOrd="2" destOrd="0" parTransId="{2003345D-FBB6-4D7B-B4F3-9AD33CCCBBC5}" sibTransId="{B1A8B253-C286-46A1-9B98-2471F937357C}"/>
    <dgm:cxn modelId="{116C4769-306B-49C2-8A2B-B82191102D59}" type="presOf" srcId="{FF1DC41F-2052-4B8B-9BFF-CE6BFD1B81D5}" destId="{D54838C0-A00D-42C2-94C8-35161CA2946A}" srcOrd="0" destOrd="0" presId="urn:microsoft.com/office/officeart/2005/8/layout/hierarchy1"/>
    <dgm:cxn modelId="{9F59784D-C66F-4249-AA1D-353F15292BB2}" type="presOf" srcId="{C0AA8526-5AB7-4B8A-984E-E4BB37C4E948}" destId="{94E06EDD-7DE4-4A35-B6A3-57C25F0738B1}" srcOrd="0" destOrd="0" presId="urn:microsoft.com/office/officeart/2005/8/layout/hierarchy1"/>
    <dgm:cxn modelId="{41BA656E-3958-4027-A11A-9E3586030856}" srcId="{89E21E87-8019-4CD2-B43E-700A92B9CC3D}" destId="{6F535DFC-1CDE-4345-993D-8E23639ABFB0}" srcOrd="0" destOrd="0" parTransId="{77834FB0-5459-4AA7-8B5F-045EF4A855E4}" sibTransId="{8716F9A0-7597-4628-8834-DB2D3FBDD94B}"/>
    <dgm:cxn modelId="{A8F60F79-2E15-43E3-ABD1-270FCBF4557A}" srcId="{19E3E9D8-20D4-4337-8E2A-1B732BAD0239}" destId="{2574A229-BEAA-4B93-A3D4-FCC326DEF120}" srcOrd="0" destOrd="0" parTransId="{0373CE6D-3DB3-464B-AD08-D51DD338E3E5}" sibTransId="{9915F4F4-7D8C-4282-BFA0-B79504795407}"/>
    <dgm:cxn modelId="{78081259-C88D-49FC-8EC2-F85779B04F10}" srcId="{FF1DC41F-2052-4B8B-9BFF-CE6BFD1B81D5}" destId="{C0AA8526-5AB7-4B8A-984E-E4BB37C4E948}" srcOrd="0" destOrd="0" parTransId="{346BE2F3-5F89-4271-B4B3-8E690B4C4272}" sibTransId="{BCDF18AC-F979-43E4-A8E1-45F5BCE9E922}"/>
    <dgm:cxn modelId="{3724977E-BD23-4A03-A5A2-DC538CEAE0CB}" type="presOf" srcId="{100A07B9-3FCE-42BB-8CB1-8DE6230F3500}" destId="{B9599233-768D-4B1B-9F90-2C35034D943C}" srcOrd="0" destOrd="0" presId="urn:microsoft.com/office/officeart/2005/8/layout/hierarchy1"/>
    <dgm:cxn modelId="{388B9E7E-BB52-494A-83DF-261E1FC30B11}" type="presOf" srcId="{19E3E9D8-20D4-4337-8E2A-1B732BAD0239}" destId="{1FBDFC41-69E4-4BDE-BB9C-B1B25C5F6DE8}" srcOrd="0" destOrd="0" presId="urn:microsoft.com/office/officeart/2005/8/layout/hierarchy1"/>
    <dgm:cxn modelId="{25AE8098-FE41-4338-8587-FF15A441B174}" srcId="{2574A229-BEAA-4B93-A3D4-FCC326DEF120}" destId="{FF1DC41F-2052-4B8B-9BFF-CE6BFD1B81D5}" srcOrd="0" destOrd="0" parTransId="{F7176514-2B33-41F2-B3B2-0319DDBB8F42}" sibTransId="{76C434A9-5619-447A-9458-61B6969FC79D}"/>
    <dgm:cxn modelId="{8ADA199B-CBF9-4758-9BA5-387FFF169137}" srcId="{A00D5486-9E77-42E6-B5DA-A15FCB42937F}" destId="{251C9616-D5F6-41F1-B6E8-27286A255584}" srcOrd="0" destOrd="0" parTransId="{1EDC3F65-6AB0-4044-8A6A-7F2460277D5C}" sibTransId="{376D797B-84A5-48AF-BD03-EF76DB4EF01D}"/>
    <dgm:cxn modelId="{088A26A0-ED66-4D2A-B919-22BE59B77A3D}" type="presOf" srcId="{251C9616-D5F6-41F1-B6E8-27286A255584}" destId="{40502E68-91D2-48CC-99F4-BB559399904D}" srcOrd="0" destOrd="0" presId="urn:microsoft.com/office/officeart/2005/8/layout/hierarchy1"/>
    <dgm:cxn modelId="{CB35BDA0-57B9-4E0C-86E2-F0C1A08188BB}" type="presOf" srcId="{2574A229-BEAA-4B93-A3D4-FCC326DEF120}" destId="{4E7CAA80-A8CC-4B3F-BB73-B595F58A2467}" srcOrd="0" destOrd="0" presId="urn:microsoft.com/office/officeart/2005/8/layout/hierarchy1"/>
    <dgm:cxn modelId="{3D1ECDB2-CA5E-4F46-B90E-FD2D06259A5F}" type="presOf" srcId="{69D111B3-EB93-479A-99CD-62A458EDB965}" destId="{E2D91B44-F7DD-40EE-B843-052CD4006E24}" srcOrd="0" destOrd="0" presId="urn:microsoft.com/office/officeart/2005/8/layout/hierarchy1"/>
    <dgm:cxn modelId="{B819BBB7-573C-4BE6-8CB6-2B97785030EF}" type="presOf" srcId="{3AC4419D-18CC-44E0-95F9-4B4A17D6051E}" destId="{AB90EEA9-3EF8-4F94-8DA4-8208E7FC6EE4}" srcOrd="0" destOrd="0" presId="urn:microsoft.com/office/officeart/2005/8/layout/hierarchy1"/>
    <dgm:cxn modelId="{02DE6CBA-F4FB-44E0-840F-FF967EA18EC5}" type="presOf" srcId="{0507868C-E480-4344-8442-004F11A9C81D}" destId="{555295CF-3EEE-4500-A303-EB7B9B6E280D}" srcOrd="0" destOrd="0" presId="urn:microsoft.com/office/officeart/2005/8/layout/hierarchy1"/>
    <dgm:cxn modelId="{36A727BD-031A-48DD-8C46-254FD04EA95E}" type="presOf" srcId="{346BE2F3-5F89-4271-B4B3-8E690B4C4272}" destId="{A2D848FF-52CD-4E64-9545-F6D2DA9B3378}" srcOrd="0" destOrd="0" presId="urn:microsoft.com/office/officeart/2005/8/layout/hierarchy1"/>
    <dgm:cxn modelId="{149BC0CF-5DDB-43BF-8F21-9801BDFA238F}" type="presOf" srcId="{A00D5486-9E77-42E6-B5DA-A15FCB42937F}" destId="{8D1A0168-2BAD-4A5F-92D8-20EDB7910D5A}" srcOrd="0" destOrd="0" presId="urn:microsoft.com/office/officeart/2005/8/layout/hierarchy1"/>
    <dgm:cxn modelId="{CBEE05DE-AC46-44BB-9548-914399DF3EEC}" type="presOf" srcId="{2003345D-FBB6-4D7B-B4F3-9AD33CCCBBC5}" destId="{161FAD6A-3CCF-4DF9-8B3E-8A3B38F9D6B3}" srcOrd="0" destOrd="0" presId="urn:microsoft.com/office/officeart/2005/8/layout/hierarchy1"/>
    <dgm:cxn modelId="{278037C1-E38E-487F-B770-8E95768D4E3B}" type="presParOf" srcId="{1FBDFC41-69E4-4BDE-BB9C-B1B25C5F6DE8}" destId="{A9E7ABEC-4D7F-4D0D-9108-CEF9FC71DDA9}" srcOrd="0" destOrd="0" presId="urn:microsoft.com/office/officeart/2005/8/layout/hierarchy1"/>
    <dgm:cxn modelId="{DF9992F1-C600-48AB-95F0-7FFA6F6BB25B}" type="presParOf" srcId="{A9E7ABEC-4D7F-4D0D-9108-CEF9FC71DDA9}" destId="{FC38D356-C8E8-44EC-803B-846ED404BD02}" srcOrd="0" destOrd="0" presId="urn:microsoft.com/office/officeart/2005/8/layout/hierarchy1"/>
    <dgm:cxn modelId="{446FA2F8-F74C-41B1-B008-C57AB7A5BF1E}" type="presParOf" srcId="{FC38D356-C8E8-44EC-803B-846ED404BD02}" destId="{F1E45320-7391-42B2-980A-66E52D44DDE5}" srcOrd="0" destOrd="0" presId="urn:microsoft.com/office/officeart/2005/8/layout/hierarchy1"/>
    <dgm:cxn modelId="{EE0FB632-A4C1-4A97-9EE5-D1315D179DB6}" type="presParOf" srcId="{FC38D356-C8E8-44EC-803B-846ED404BD02}" destId="{4E7CAA80-A8CC-4B3F-BB73-B595F58A2467}" srcOrd="1" destOrd="0" presId="urn:microsoft.com/office/officeart/2005/8/layout/hierarchy1"/>
    <dgm:cxn modelId="{C6E489A3-9793-429D-BD9C-C82172928824}" type="presParOf" srcId="{A9E7ABEC-4D7F-4D0D-9108-CEF9FC71DDA9}" destId="{DF924571-9D2E-489D-98FE-0EED8B0670B7}" srcOrd="1" destOrd="0" presId="urn:microsoft.com/office/officeart/2005/8/layout/hierarchy1"/>
    <dgm:cxn modelId="{0AE690A9-4759-467C-A9B9-2F3E0C0C4566}" type="presParOf" srcId="{DF924571-9D2E-489D-98FE-0EED8B0670B7}" destId="{D318B5FF-B6B9-4824-8EC1-27DB44803C5F}" srcOrd="0" destOrd="0" presId="urn:microsoft.com/office/officeart/2005/8/layout/hierarchy1"/>
    <dgm:cxn modelId="{9C4DF28D-6EF8-40AE-8AFC-0C4DB8339293}" type="presParOf" srcId="{DF924571-9D2E-489D-98FE-0EED8B0670B7}" destId="{A95F626C-88C6-45D0-94F3-5931E0857FE5}" srcOrd="1" destOrd="0" presId="urn:microsoft.com/office/officeart/2005/8/layout/hierarchy1"/>
    <dgm:cxn modelId="{82A16510-E476-4B4A-8A17-7EFE954300E5}" type="presParOf" srcId="{A95F626C-88C6-45D0-94F3-5931E0857FE5}" destId="{5AB1E807-6BEA-4364-B08F-E00030BD7E64}" srcOrd="0" destOrd="0" presId="urn:microsoft.com/office/officeart/2005/8/layout/hierarchy1"/>
    <dgm:cxn modelId="{1121C59A-F891-4356-BEBA-859B247791F2}" type="presParOf" srcId="{5AB1E807-6BEA-4364-B08F-E00030BD7E64}" destId="{85A086F6-213A-4454-84F1-80791388AB6E}" srcOrd="0" destOrd="0" presId="urn:microsoft.com/office/officeart/2005/8/layout/hierarchy1"/>
    <dgm:cxn modelId="{54223C6F-55F8-429C-AE74-3C8EA2D6C4DA}" type="presParOf" srcId="{5AB1E807-6BEA-4364-B08F-E00030BD7E64}" destId="{D54838C0-A00D-42C2-94C8-35161CA2946A}" srcOrd="1" destOrd="0" presId="urn:microsoft.com/office/officeart/2005/8/layout/hierarchy1"/>
    <dgm:cxn modelId="{47BA331C-6FFD-463F-8CE8-4359FEB4A17B}" type="presParOf" srcId="{A95F626C-88C6-45D0-94F3-5931E0857FE5}" destId="{BE2A90D5-D922-4FF8-9E1B-1C273CA74639}" srcOrd="1" destOrd="0" presId="urn:microsoft.com/office/officeart/2005/8/layout/hierarchy1"/>
    <dgm:cxn modelId="{7F738144-7D38-4507-966B-D97AF2FB7FE7}" type="presParOf" srcId="{BE2A90D5-D922-4FF8-9E1B-1C273CA74639}" destId="{A2D848FF-52CD-4E64-9545-F6D2DA9B3378}" srcOrd="0" destOrd="0" presId="urn:microsoft.com/office/officeart/2005/8/layout/hierarchy1"/>
    <dgm:cxn modelId="{02A16CDC-4D6B-4858-BF36-24C149D811C7}" type="presParOf" srcId="{BE2A90D5-D922-4FF8-9E1B-1C273CA74639}" destId="{1FAD061C-3103-45AF-8E9F-1796047A88E4}" srcOrd="1" destOrd="0" presId="urn:microsoft.com/office/officeart/2005/8/layout/hierarchy1"/>
    <dgm:cxn modelId="{DCF6D071-E74B-48EB-940D-48A0FAA92018}" type="presParOf" srcId="{1FAD061C-3103-45AF-8E9F-1796047A88E4}" destId="{52A18028-30AC-474F-9B27-AF02B017EA08}" srcOrd="0" destOrd="0" presId="urn:microsoft.com/office/officeart/2005/8/layout/hierarchy1"/>
    <dgm:cxn modelId="{A40319DD-E578-44C2-87AC-7580C32D4BBA}" type="presParOf" srcId="{52A18028-30AC-474F-9B27-AF02B017EA08}" destId="{238D3BD4-BF37-4C6B-A09F-646388574C6D}" srcOrd="0" destOrd="0" presId="urn:microsoft.com/office/officeart/2005/8/layout/hierarchy1"/>
    <dgm:cxn modelId="{2A619430-A6B3-412C-9174-4F8C2ADBF6F5}" type="presParOf" srcId="{52A18028-30AC-474F-9B27-AF02B017EA08}" destId="{94E06EDD-7DE4-4A35-B6A3-57C25F0738B1}" srcOrd="1" destOrd="0" presId="urn:microsoft.com/office/officeart/2005/8/layout/hierarchy1"/>
    <dgm:cxn modelId="{4E55015A-1039-498E-8118-70FAEF588F24}" type="presParOf" srcId="{1FAD061C-3103-45AF-8E9F-1796047A88E4}" destId="{0AD742F1-FC9C-402E-9AC8-501AE2B51C80}" srcOrd="1" destOrd="0" presId="urn:microsoft.com/office/officeart/2005/8/layout/hierarchy1"/>
    <dgm:cxn modelId="{5C16C04E-5A78-424A-88D9-AA6F3D515241}" type="presParOf" srcId="{DF924571-9D2E-489D-98FE-0EED8B0670B7}" destId="{555295CF-3EEE-4500-A303-EB7B9B6E280D}" srcOrd="2" destOrd="0" presId="urn:microsoft.com/office/officeart/2005/8/layout/hierarchy1"/>
    <dgm:cxn modelId="{D2D06AC6-EEE0-4DBD-BCC6-B91D98967BFB}" type="presParOf" srcId="{DF924571-9D2E-489D-98FE-0EED8B0670B7}" destId="{6F8E045A-9D01-452C-B9FE-15A42154597B}" srcOrd="3" destOrd="0" presId="urn:microsoft.com/office/officeart/2005/8/layout/hierarchy1"/>
    <dgm:cxn modelId="{0EF97FF0-8514-4E66-9CBC-8DE445667973}" type="presParOf" srcId="{6F8E045A-9D01-452C-B9FE-15A42154597B}" destId="{28391E42-97FD-4F9E-864B-2B4A09BE73EB}" srcOrd="0" destOrd="0" presId="urn:microsoft.com/office/officeart/2005/8/layout/hierarchy1"/>
    <dgm:cxn modelId="{99AF4B72-C07C-4DE3-910F-9D7E1F155BE3}" type="presParOf" srcId="{28391E42-97FD-4F9E-864B-2B4A09BE73EB}" destId="{30DD525D-A8E4-4F7F-97B0-3A5AEF13E90D}" srcOrd="0" destOrd="0" presId="urn:microsoft.com/office/officeart/2005/8/layout/hierarchy1"/>
    <dgm:cxn modelId="{A0E7468C-0535-446F-84ED-2720918E3A42}" type="presParOf" srcId="{28391E42-97FD-4F9E-864B-2B4A09BE73EB}" destId="{8D1A0168-2BAD-4A5F-92D8-20EDB7910D5A}" srcOrd="1" destOrd="0" presId="urn:microsoft.com/office/officeart/2005/8/layout/hierarchy1"/>
    <dgm:cxn modelId="{8ADC129D-C0F2-40D4-8BEF-7E068508F241}" type="presParOf" srcId="{6F8E045A-9D01-452C-B9FE-15A42154597B}" destId="{34FC5336-D3A9-4170-8313-9FB6697D1FFE}" srcOrd="1" destOrd="0" presId="urn:microsoft.com/office/officeart/2005/8/layout/hierarchy1"/>
    <dgm:cxn modelId="{EE838EB9-C709-4ED1-BE22-5EF931F78993}" type="presParOf" srcId="{34FC5336-D3A9-4170-8313-9FB6697D1FFE}" destId="{5B7C9ADD-2A8C-400C-9B86-30221DB18645}" srcOrd="0" destOrd="0" presId="urn:microsoft.com/office/officeart/2005/8/layout/hierarchy1"/>
    <dgm:cxn modelId="{5184A845-27AC-44F1-8F1A-12FB56E2A928}" type="presParOf" srcId="{34FC5336-D3A9-4170-8313-9FB6697D1FFE}" destId="{602EC178-53E9-4722-81CB-E0F15E7D5B68}" srcOrd="1" destOrd="0" presId="urn:microsoft.com/office/officeart/2005/8/layout/hierarchy1"/>
    <dgm:cxn modelId="{53862848-A3D8-441C-8538-64F8A1CE02F9}" type="presParOf" srcId="{602EC178-53E9-4722-81CB-E0F15E7D5B68}" destId="{E1B4D095-1E55-4B31-999E-FCF6B40032C6}" srcOrd="0" destOrd="0" presId="urn:microsoft.com/office/officeart/2005/8/layout/hierarchy1"/>
    <dgm:cxn modelId="{1D5D85E7-A7FB-4EE0-931A-BDFE176DA782}" type="presParOf" srcId="{E1B4D095-1E55-4B31-999E-FCF6B40032C6}" destId="{CA3EA1BF-328E-4D07-BBC9-F4CEA7C302E9}" srcOrd="0" destOrd="0" presId="urn:microsoft.com/office/officeart/2005/8/layout/hierarchy1"/>
    <dgm:cxn modelId="{2B370A8D-638F-4126-9DA9-8134C1AD98DD}" type="presParOf" srcId="{E1B4D095-1E55-4B31-999E-FCF6B40032C6}" destId="{40502E68-91D2-48CC-99F4-BB559399904D}" srcOrd="1" destOrd="0" presId="urn:microsoft.com/office/officeart/2005/8/layout/hierarchy1"/>
    <dgm:cxn modelId="{D66759EA-34A7-4312-B02F-55BAB1C96E90}" type="presParOf" srcId="{602EC178-53E9-4722-81CB-E0F15E7D5B68}" destId="{DE7A12DF-548E-4D43-A191-B4F6FB460A69}" srcOrd="1" destOrd="0" presId="urn:microsoft.com/office/officeart/2005/8/layout/hierarchy1"/>
    <dgm:cxn modelId="{DD444756-DCA3-41CE-8C74-E9EEFD3971BF}" type="presParOf" srcId="{DF924571-9D2E-489D-98FE-0EED8B0670B7}" destId="{B9599233-768D-4B1B-9F90-2C35034D943C}" srcOrd="4" destOrd="0" presId="urn:microsoft.com/office/officeart/2005/8/layout/hierarchy1"/>
    <dgm:cxn modelId="{00C443B4-72F4-4CAE-A7DA-DEA4B62888C8}" type="presParOf" srcId="{DF924571-9D2E-489D-98FE-0EED8B0670B7}" destId="{9D239DC7-7867-4007-8867-25A6E89F13CE}" srcOrd="5" destOrd="0" presId="urn:microsoft.com/office/officeart/2005/8/layout/hierarchy1"/>
    <dgm:cxn modelId="{C2A35F72-0A91-4747-8537-0737921DF9F1}" type="presParOf" srcId="{9D239DC7-7867-4007-8867-25A6E89F13CE}" destId="{522F08B8-C7B0-440F-A6A2-20C5DC2A7FEE}" srcOrd="0" destOrd="0" presId="urn:microsoft.com/office/officeart/2005/8/layout/hierarchy1"/>
    <dgm:cxn modelId="{A37E0591-CA98-4165-B2A5-CF40B83BC949}" type="presParOf" srcId="{522F08B8-C7B0-440F-A6A2-20C5DC2A7FEE}" destId="{1F78B024-C1BD-46C6-A0E8-30AFE301C327}" srcOrd="0" destOrd="0" presId="urn:microsoft.com/office/officeart/2005/8/layout/hierarchy1"/>
    <dgm:cxn modelId="{C3866891-9D11-4706-969B-8148F7A37CB6}" type="presParOf" srcId="{522F08B8-C7B0-440F-A6A2-20C5DC2A7FEE}" destId="{35729777-FBE1-49F9-BE89-2D9036528588}" srcOrd="1" destOrd="0" presId="urn:microsoft.com/office/officeart/2005/8/layout/hierarchy1"/>
    <dgm:cxn modelId="{0696019B-6374-4A52-B86E-9A7A10EADB50}" type="presParOf" srcId="{9D239DC7-7867-4007-8867-25A6E89F13CE}" destId="{C7CABC92-D98D-44B9-A6F4-A6AD5C5721B8}" srcOrd="1" destOrd="0" presId="urn:microsoft.com/office/officeart/2005/8/layout/hierarchy1"/>
    <dgm:cxn modelId="{A578E807-9BD7-4C4A-8400-B1A667493778}" type="presParOf" srcId="{C7CABC92-D98D-44B9-A6F4-A6AD5C5721B8}" destId="{3A78411A-A447-490E-BF91-B5C67B6C5DD9}" srcOrd="0" destOrd="0" presId="urn:microsoft.com/office/officeart/2005/8/layout/hierarchy1"/>
    <dgm:cxn modelId="{066EC669-B495-4022-909C-E8DAD4E36B44}" type="presParOf" srcId="{C7CABC92-D98D-44B9-A6F4-A6AD5C5721B8}" destId="{DB83681A-FE56-4E7F-8E4B-359065941DDA}" srcOrd="1" destOrd="0" presId="urn:microsoft.com/office/officeart/2005/8/layout/hierarchy1"/>
    <dgm:cxn modelId="{0429FDB2-97FA-44B4-8A16-D2919B6F23E0}" type="presParOf" srcId="{DB83681A-FE56-4E7F-8E4B-359065941DDA}" destId="{5140D26D-BC1A-46C2-B5CD-3BC2FC926778}" srcOrd="0" destOrd="0" presId="urn:microsoft.com/office/officeart/2005/8/layout/hierarchy1"/>
    <dgm:cxn modelId="{7732A13F-548B-47F5-BB4F-2DD14376886D}" type="presParOf" srcId="{5140D26D-BC1A-46C2-B5CD-3BC2FC926778}" destId="{CA8D0434-97A1-4A45-B6C7-D4802DDDA251}" srcOrd="0" destOrd="0" presId="urn:microsoft.com/office/officeart/2005/8/layout/hierarchy1"/>
    <dgm:cxn modelId="{36E6B5B4-3FE6-4A5E-9735-622A3A6A1E95}" type="presParOf" srcId="{5140D26D-BC1A-46C2-B5CD-3BC2FC926778}" destId="{5AAA7F58-2A43-4493-8236-B82CC585A9CA}" srcOrd="1" destOrd="0" presId="urn:microsoft.com/office/officeart/2005/8/layout/hierarchy1"/>
    <dgm:cxn modelId="{AD2C0596-A4D9-4F0D-9668-0B194A34613F}" type="presParOf" srcId="{DB83681A-FE56-4E7F-8E4B-359065941DDA}" destId="{2A0AEF5A-B132-4599-AF5B-1F218124EC25}" srcOrd="1" destOrd="0" presId="urn:microsoft.com/office/officeart/2005/8/layout/hierarchy1"/>
    <dgm:cxn modelId="{6CC4AB07-6826-4914-809A-2E10243B1532}" type="presParOf" srcId="{C7CABC92-D98D-44B9-A6F4-A6AD5C5721B8}" destId="{69FE1A5A-9217-4E84-8145-3898F47C0C9E}" srcOrd="2" destOrd="0" presId="urn:microsoft.com/office/officeart/2005/8/layout/hierarchy1"/>
    <dgm:cxn modelId="{E0DD7613-3554-44BE-A9F0-70E5695F7231}" type="presParOf" srcId="{C7CABC92-D98D-44B9-A6F4-A6AD5C5721B8}" destId="{D293533E-B6BD-4BEB-9026-46865295E61E}" srcOrd="3" destOrd="0" presId="urn:microsoft.com/office/officeart/2005/8/layout/hierarchy1"/>
    <dgm:cxn modelId="{5C4D7CDF-325F-4A20-8509-2162D3F3C605}" type="presParOf" srcId="{D293533E-B6BD-4BEB-9026-46865295E61E}" destId="{15E34B48-6997-4E10-A9E6-CFC4CB19F41F}" srcOrd="0" destOrd="0" presId="urn:microsoft.com/office/officeart/2005/8/layout/hierarchy1"/>
    <dgm:cxn modelId="{79D3D3D6-E026-4AEE-B9D2-578B915D78C3}" type="presParOf" srcId="{15E34B48-6997-4E10-A9E6-CFC4CB19F41F}" destId="{30774BF3-AFD5-49B8-8E3C-CD51ECC49355}" srcOrd="0" destOrd="0" presId="urn:microsoft.com/office/officeart/2005/8/layout/hierarchy1"/>
    <dgm:cxn modelId="{746FE505-5586-4117-B1C5-B8FF8DE208A3}" type="presParOf" srcId="{15E34B48-6997-4E10-A9E6-CFC4CB19F41F}" destId="{AB90EEA9-3EF8-4F94-8DA4-8208E7FC6EE4}" srcOrd="1" destOrd="0" presId="urn:microsoft.com/office/officeart/2005/8/layout/hierarchy1"/>
    <dgm:cxn modelId="{86D3CB4B-579C-4BEA-8B39-14ADF4046EB3}" type="presParOf" srcId="{D293533E-B6BD-4BEB-9026-46865295E61E}" destId="{8C082B55-0275-48A1-B301-DDC4D8B9C239}" srcOrd="1" destOrd="0" presId="urn:microsoft.com/office/officeart/2005/8/layout/hierarchy1"/>
    <dgm:cxn modelId="{6B6B41AA-DAF4-4424-A9D0-23ED55864429}" type="presParOf" srcId="{C7CABC92-D98D-44B9-A6F4-A6AD5C5721B8}" destId="{161FAD6A-3CCF-4DF9-8B3E-8A3B38F9D6B3}" srcOrd="4" destOrd="0" presId="urn:microsoft.com/office/officeart/2005/8/layout/hierarchy1"/>
    <dgm:cxn modelId="{B28E566D-4514-482C-9F8B-9E4CF6B63A5B}" type="presParOf" srcId="{C7CABC92-D98D-44B9-A6F4-A6AD5C5721B8}" destId="{F545C342-82FE-40B8-9631-9D55F328793F}" srcOrd="5" destOrd="0" presId="urn:microsoft.com/office/officeart/2005/8/layout/hierarchy1"/>
    <dgm:cxn modelId="{C24B6739-623F-42B2-9820-ECC5ACE73853}" type="presParOf" srcId="{F545C342-82FE-40B8-9631-9D55F328793F}" destId="{10B57848-FB6D-4B14-AF01-08B294592D51}" srcOrd="0" destOrd="0" presId="urn:microsoft.com/office/officeart/2005/8/layout/hierarchy1"/>
    <dgm:cxn modelId="{F4CD7010-5A17-4215-A41C-5974088B440A}" type="presParOf" srcId="{10B57848-FB6D-4B14-AF01-08B294592D51}" destId="{CC703EFC-EEDE-4252-AB83-013AB33EFD22}" srcOrd="0" destOrd="0" presId="urn:microsoft.com/office/officeart/2005/8/layout/hierarchy1"/>
    <dgm:cxn modelId="{65A6BB44-40FB-4133-AF54-9633C42C6599}" type="presParOf" srcId="{10B57848-FB6D-4B14-AF01-08B294592D51}" destId="{E2D91B44-F7DD-40EE-B843-052CD4006E24}" srcOrd="1" destOrd="0" presId="urn:microsoft.com/office/officeart/2005/8/layout/hierarchy1"/>
    <dgm:cxn modelId="{7FE333E9-3AAC-428A-875E-4F2CE0C362F0}" type="presParOf" srcId="{F545C342-82FE-40B8-9631-9D55F328793F}" destId="{F408103A-8CB5-4942-BC12-7A060DCBC9F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1FAD6A-3CCF-4DF9-8B3E-8A3B38F9D6B3}">
      <dsp:nvSpPr>
        <dsp:cNvPr id="0" name=""/>
        <dsp:cNvSpPr/>
      </dsp:nvSpPr>
      <dsp:spPr>
        <a:xfrm>
          <a:off x="8302772" y="1927738"/>
          <a:ext cx="719968" cy="5890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5050"/>
              </a:lnTo>
              <a:lnTo>
                <a:pt x="719968" y="405050"/>
              </a:lnTo>
              <a:lnTo>
                <a:pt x="719968" y="5890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FE1A5A-9217-4E84-8145-3898F47C0C9E}">
      <dsp:nvSpPr>
        <dsp:cNvPr id="0" name=""/>
        <dsp:cNvSpPr/>
      </dsp:nvSpPr>
      <dsp:spPr>
        <a:xfrm>
          <a:off x="7867514" y="1927738"/>
          <a:ext cx="435258" cy="589059"/>
        </a:xfrm>
        <a:custGeom>
          <a:avLst/>
          <a:gdLst/>
          <a:ahLst/>
          <a:cxnLst/>
          <a:rect l="0" t="0" r="0" b="0"/>
          <a:pathLst>
            <a:path>
              <a:moveTo>
                <a:pt x="435258" y="0"/>
              </a:moveTo>
              <a:lnTo>
                <a:pt x="435258" y="405050"/>
              </a:lnTo>
              <a:lnTo>
                <a:pt x="0" y="405050"/>
              </a:lnTo>
              <a:lnTo>
                <a:pt x="0" y="5890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78411A-A447-490E-BF91-B5C67B6C5DD9}">
      <dsp:nvSpPr>
        <dsp:cNvPr id="0" name=""/>
        <dsp:cNvSpPr/>
      </dsp:nvSpPr>
      <dsp:spPr>
        <a:xfrm>
          <a:off x="6671866" y="1927738"/>
          <a:ext cx="1630906" cy="589059"/>
        </a:xfrm>
        <a:custGeom>
          <a:avLst/>
          <a:gdLst/>
          <a:ahLst/>
          <a:cxnLst/>
          <a:rect l="0" t="0" r="0" b="0"/>
          <a:pathLst>
            <a:path>
              <a:moveTo>
                <a:pt x="1630906" y="0"/>
              </a:moveTo>
              <a:lnTo>
                <a:pt x="1630906" y="405050"/>
              </a:lnTo>
              <a:lnTo>
                <a:pt x="0" y="405050"/>
              </a:lnTo>
              <a:lnTo>
                <a:pt x="0" y="5890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599233-768D-4B1B-9F90-2C35034D943C}">
      <dsp:nvSpPr>
        <dsp:cNvPr id="0" name=""/>
        <dsp:cNvSpPr/>
      </dsp:nvSpPr>
      <dsp:spPr>
        <a:xfrm>
          <a:off x="4625800" y="577333"/>
          <a:ext cx="3676971" cy="7231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164"/>
              </a:lnTo>
              <a:lnTo>
                <a:pt x="3676971" y="539164"/>
              </a:lnTo>
              <a:lnTo>
                <a:pt x="3676971" y="7231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7C9ADD-2A8C-400C-9B86-30221DB18645}">
      <dsp:nvSpPr>
        <dsp:cNvPr id="0" name=""/>
        <dsp:cNvSpPr/>
      </dsp:nvSpPr>
      <dsp:spPr>
        <a:xfrm>
          <a:off x="4421889" y="1955941"/>
          <a:ext cx="573127" cy="475706"/>
        </a:xfrm>
        <a:custGeom>
          <a:avLst/>
          <a:gdLst/>
          <a:ahLst/>
          <a:cxnLst/>
          <a:rect l="0" t="0" r="0" b="0"/>
          <a:pathLst>
            <a:path>
              <a:moveTo>
                <a:pt x="573127" y="0"/>
              </a:moveTo>
              <a:lnTo>
                <a:pt x="573127" y="291697"/>
              </a:lnTo>
              <a:lnTo>
                <a:pt x="0" y="291697"/>
              </a:lnTo>
              <a:lnTo>
                <a:pt x="0" y="47570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5295CF-3EEE-4500-A303-EB7B9B6E280D}">
      <dsp:nvSpPr>
        <dsp:cNvPr id="0" name=""/>
        <dsp:cNvSpPr/>
      </dsp:nvSpPr>
      <dsp:spPr>
        <a:xfrm>
          <a:off x="4625800" y="577333"/>
          <a:ext cx="369216" cy="8365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2517"/>
              </a:lnTo>
              <a:lnTo>
                <a:pt x="369216" y="652517"/>
              </a:lnTo>
              <a:lnTo>
                <a:pt x="369216" y="8365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D848FF-52CD-4E64-9545-F6D2DA9B3378}">
      <dsp:nvSpPr>
        <dsp:cNvPr id="0" name=""/>
        <dsp:cNvSpPr/>
      </dsp:nvSpPr>
      <dsp:spPr>
        <a:xfrm>
          <a:off x="1196555" y="1981747"/>
          <a:ext cx="91440" cy="577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768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18B5FF-B6B9-4824-8EC1-27DB44803C5F}">
      <dsp:nvSpPr>
        <dsp:cNvPr id="0" name=""/>
        <dsp:cNvSpPr/>
      </dsp:nvSpPr>
      <dsp:spPr>
        <a:xfrm>
          <a:off x="1242275" y="577333"/>
          <a:ext cx="3383525" cy="734550"/>
        </a:xfrm>
        <a:custGeom>
          <a:avLst/>
          <a:gdLst/>
          <a:ahLst/>
          <a:cxnLst/>
          <a:rect l="0" t="0" r="0" b="0"/>
          <a:pathLst>
            <a:path>
              <a:moveTo>
                <a:pt x="3383525" y="0"/>
              </a:moveTo>
              <a:lnTo>
                <a:pt x="3383525" y="550541"/>
              </a:lnTo>
              <a:lnTo>
                <a:pt x="0" y="550541"/>
              </a:lnTo>
              <a:lnTo>
                <a:pt x="0" y="7345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E45320-7391-42B2-980A-66E52D44DDE5}">
      <dsp:nvSpPr>
        <dsp:cNvPr id="0" name=""/>
        <dsp:cNvSpPr/>
      </dsp:nvSpPr>
      <dsp:spPr>
        <a:xfrm>
          <a:off x="3873628" y="99111"/>
          <a:ext cx="1504344" cy="478222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7CAA80-A8CC-4B3F-BB73-B595F58A2467}">
      <dsp:nvSpPr>
        <dsp:cNvPr id="0" name=""/>
        <dsp:cNvSpPr/>
      </dsp:nvSpPr>
      <dsp:spPr>
        <a:xfrm>
          <a:off x="4094328" y="308776"/>
          <a:ext cx="1504344" cy="4782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HABPPS</a:t>
          </a:r>
        </a:p>
      </dsp:txBody>
      <dsp:txXfrm>
        <a:off x="4108335" y="322783"/>
        <a:ext cx="1476330" cy="450208"/>
      </dsp:txXfrm>
    </dsp:sp>
    <dsp:sp modelId="{85A086F6-213A-4454-84F1-80791388AB6E}">
      <dsp:nvSpPr>
        <dsp:cNvPr id="0" name=""/>
        <dsp:cNvSpPr/>
      </dsp:nvSpPr>
      <dsp:spPr>
        <a:xfrm>
          <a:off x="349542" y="1311883"/>
          <a:ext cx="1785465" cy="66986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4838C0-A00D-42C2-94C8-35161CA2946A}">
      <dsp:nvSpPr>
        <dsp:cNvPr id="0" name=""/>
        <dsp:cNvSpPr/>
      </dsp:nvSpPr>
      <dsp:spPr>
        <a:xfrm>
          <a:off x="570242" y="1521548"/>
          <a:ext cx="1785465" cy="6698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Convention d’accès</a:t>
          </a:r>
        </a:p>
      </dsp:txBody>
      <dsp:txXfrm>
        <a:off x="589862" y="1541168"/>
        <a:ext cx="1746225" cy="630624"/>
      </dsp:txXfrm>
    </dsp:sp>
    <dsp:sp modelId="{238D3BD4-BF37-4C6B-A09F-646388574C6D}">
      <dsp:nvSpPr>
        <dsp:cNvPr id="0" name=""/>
        <dsp:cNvSpPr/>
      </dsp:nvSpPr>
      <dsp:spPr>
        <a:xfrm>
          <a:off x="3886" y="2559430"/>
          <a:ext cx="2476777" cy="16884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E06EDD-7DE4-4A35-B6A3-57C25F0738B1}">
      <dsp:nvSpPr>
        <dsp:cNvPr id="0" name=""/>
        <dsp:cNvSpPr/>
      </dsp:nvSpPr>
      <dsp:spPr>
        <a:xfrm>
          <a:off x="224586" y="2769095"/>
          <a:ext cx="2476777" cy="16884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i="1" kern="1200" dirty="0">
              <a:latin typeface="Cambria" pitchFamily="18" charset="0"/>
              <a:cs typeface="Arial" pitchFamily="34" charset="0"/>
            </a:rPr>
            <a:t>Désigne les co-contractants Caf/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i="1" kern="1200" dirty="0">
              <a:latin typeface="Cambria" pitchFamily="18" charset="0"/>
              <a:cs typeface="Arial" pitchFamily="34" charset="0"/>
            </a:rPr>
            <a:t>Partenaire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i="1" kern="1200" dirty="0">
              <a:latin typeface="Cambria" pitchFamily="18" charset="0"/>
              <a:cs typeface="Arial" pitchFamily="34" charset="0"/>
            </a:rPr>
            <a:t>Indique </a:t>
          </a:r>
          <a:r>
            <a:rPr lang="fr-FR" sz="1000" b="1" i="1" kern="1200" dirty="0">
              <a:solidFill>
                <a:schemeClr val="tx1"/>
              </a:solidFill>
              <a:latin typeface="Cambria" pitchFamily="18" charset="0"/>
              <a:cs typeface="Arial" pitchFamily="34" charset="0"/>
            </a:rPr>
            <a:t>la mission générale</a:t>
          </a:r>
          <a:r>
            <a:rPr lang="fr-FR" sz="1000" i="1" kern="1200" dirty="0">
              <a:solidFill>
                <a:schemeClr val="tx1"/>
              </a:solidFill>
              <a:latin typeface="Cambria" pitchFamily="18" charset="0"/>
              <a:cs typeface="Arial" pitchFamily="34" charset="0"/>
            </a:rPr>
            <a:t> </a:t>
          </a:r>
          <a:r>
            <a:rPr lang="fr-FR" sz="1000" i="1" kern="1200" dirty="0">
              <a:latin typeface="Cambria" pitchFamily="18" charset="0"/>
              <a:cs typeface="Arial" pitchFamily="34" charset="0"/>
            </a:rPr>
            <a:t>du partenaire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i="1" kern="1200" dirty="0">
              <a:latin typeface="Cambria" pitchFamily="18" charset="0"/>
              <a:cs typeface="Arial" pitchFamily="34" charset="0"/>
            </a:rPr>
            <a:t>Indique la durée : 1 an reconductible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i="1" kern="1200" dirty="0">
              <a:latin typeface="Cambria" pitchFamily="18" charset="0"/>
              <a:cs typeface="Arial" pitchFamily="34" charset="0"/>
            </a:rPr>
            <a:t>Comporte les signature des co-contractants</a:t>
          </a:r>
          <a:endParaRPr lang="fr-FR" sz="1000" kern="1200" dirty="0"/>
        </a:p>
      </dsp:txBody>
      <dsp:txXfrm>
        <a:off x="274038" y="2818547"/>
        <a:ext cx="2377873" cy="1589511"/>
      </dsp:txXfrm>
    </dsp:sp>
    <dsp:sp modelId="{30DD525D-A8E4-4F7F-97B0-3A5AEF13E90D}">
      <dsp:nvSpPr>
        <dsp:cNvPr id="0" name=""/>
        <dsp:cNvSpPr/>
      </dsp:nvSpPr>
      <dsp:spPr>
        <a:xfrm>
          <a:off x="4073979" y="1413859"/>
          <a:ext cx="1842075" cy="542081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1A0168-2BAD-4A5F-92D8-20EDB7910D5A}">
      <dsp:nvSpPr>
        <dsp:cNvPr id="0" name=""/>
        <dsp:cNvSpPr/>
      </dsp:nvSpPr>
      <dsp:spPr>
        <a:xfrm>
          <a:off x="4294679" y="1623524"/>
          <a:ext cx="1842075" cy="5420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accent2"/>
              </a:solidFill>
            </a:rPr>
            <a:t>Contrat de service</a:t>
          </a:r>
          <a:r>
            <a:rPr lang="fr-FR" sz="1400" kern="1200" dirty="0"/>
            <a:t> </a:t>
          </a:r>
          <a:r>
            <a:rPr lang="fr-FR" sz="1000" kern="1200" dirty="0"/>
            <a:t>gestion délégué</a:t>
          </a:r>
        </a:p>
      </dsp:txBody>
      <dsp:txXfrm>
        <a:off x="4310556" y="1639401"/>
        <a:ext cx="1810321" cy="510327"/>
      </dsp:txXfrm>
    </dsp:sp>
    <dsp:sp modelId="{CA3EA1BF-328E-4D07-BBC9-F4CEA7C302E9}">
      <dsp:nvSpPr>
        <dsp:cNvPr id="0" name=""/>
        <dsp:cNvSpPr/>
      </dsp:nvSpPr>
      <dsp:spPr>
        <a:xfrm>
          <a:off x="2922064" y="2431647"/>
          <a:ext cx="2999651" cy="3370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502E68-91D2-48CC-99F4-BB559399904D}">
      <dsp:nvSpPr>
        <dsp:cNvPr id="0" name=""/>
        <dsp:cNvSpPr/>
      </dsp:nvSpPr>
      <dsp:spPr>
        <a:xfrm>
          <a:off x="3142764" y="2641312"/>
          <a:ext cx="2999651" cy="3370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i="1" kern="1200" dirty="0">
              <a:latin typeface="Cambria" pitchFamily="18" charset="0"/>
              <a:cs typeface="Arial" pitchFamily="34" charset="0"/>
            </a:rPr>
            <a:t>Désigne les co-contractants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i="1" kern="1200" dirty="0">
              <a:latin typeface="Cambria" pitchFamily="18" charset="0"/>
              <a:cs typeface="Arial" pitchFamily="34" charset="0"/>
            </a:rPr>
            <a:t>- Caf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i="1" kern="1200" dirty="0">
              <a:latin typeface="Cambria" pitchFamily="18" charset="0"/>
              <a:cs typeface="Arial" pitchFamily="34" charset="0"/>
            </a:rPr>
            <a:t>- Partenaire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i="1" kern="1200" dirty="0">
              <a:latin typeface="Cambria" pitchFamily="18" charset="0"/>
              <a:cs typeface="Arial" pitchFamily="34" charset="0"/>
            </a:rPr>
            <a:t>Indique le fonctionnement du centre de services Caf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i="1" kern="1200" dirty="0">
              <a:latin typeface="Cambria" pitchFamily="18" charset="0"/>
              <a:cs typeface="Arial" pitchFamily="34" charset="0"/>
            </a:rPr>
            <a:t>Indique la procédure d’escalade en cas d’urgence pour la Caf et le pour le partenaire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i="1" kern="1200" dirty="0">
              <a:latin typeface="Cambria" pitchFamily="18" charset="0"/>
              <a:cs typeface="Arial" pitchFamily="34" charset="0"/>
            </a:rPr>
            <a:t>Indique les horaires d’ouverture des services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i="1" kern="1200" dirty="0">
              <a:latin typeface="Cambria" pitchFamily="18" charset="0"/>
              <a:cs typeface="Arial" pitchFamily="34" charset="0"/>
            </a:rPr>
            <a:t>Comporte les signatures des co-contractants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i="1" kern="1200" dirty="0">
              <a:latin typeface="Cambria" pitchFamily="18" charset="0"/>
              <a:cs typeface="Arial" pitchFamily="34" charset="0"/>
            </a:rPr>
            <a:t>Liste les interlocuteurs  (administrateurs et autres) à la Caf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i="1" kern="1200" dirty="0">
              <a:latin typeface="Cambria" pitchFamily="18" charset="0"/>
              <a:cs typeface="Arial" pitchFamily="34" charset="0"/>
            </a:rPr>
            <a:t>Liste les interlocuteurs (administrateurs et autres) chez le partenaire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i="1" kern="1200" dirty="0">
              <a:solidFill>
                <a:schemeClr val="tx1"/>
              </a:solidFill>
              <a:latin typeface="Cambria" pitchFamily="18" charset="0"/>
              <a:cs typeface="Arial" pitchFamily="34" charset="0"/>
            </a:rPr>
            <a:t>Liste l’ensemble des services autorisés</a:t>
          </a:r>
          <a:endParaRPr lang="fr-FR" sz="1000" kern="1200" dirty="0">
            <a:solidFill>
              <a:schemeClr val="tx1"/>
            </a:solidFill>
          </a:endParaRPr>
        </a:p>
      </dsp:txBody>
      <dsp:txXfrm>
        <a:off x="3230621" y="2729169"/>
        <a:ext cx="2823937" cy="3195024"/>
      </dsp:txXfrm>
    </dsp:sp>
    <dsp:sp modelId="{1F78B024-C1BD-46C6-A0E8-30AFE301C327}">
      <dsp:nvSpPr>
        <dsp:cNvPr id="0" name=""/>
        <dsp:cNvSpPr/>
      </dsp:nvSpPr>
      <dsp:spPr>
        <a:xfrm>
          <a:off x="7516892" y="1300506"/>
          <a:ext cx="1571759" cy="62723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729777-FBE1-49F9-BE89-2D9036528588}">
      <dsp:nvSpPr>
        <dsp:cNvPr id="0" name=""/>
        <dsp:cNvSpPr/>
      </dsp:nvSpPr>
      <dsp:spPr>
        <a:xfrm>
          <a:off x="7737592" y="1510171"/>
          <a:ext cx="1571759" cy="6272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Bulletin d’adhésion</a:t>
          </a:r>
        </a:p>
      </dsp:txBody>
      <dsp:txXfrm>
        <a:off x="7755963" y="1528542"/>
        <a:ext cx="1535017" cy="590490"/>
      </dsp:txXfrm>
    </dsp:sp>
    <dsp:sp modelId="{CA8D0434-97A1-4A45-B6C7-D4802DDDA251}">
      <dsp:nvSpPr>
        <dsp:cNvPr id="0" name=""/>
        <dsp:cNvSpPr/>
      </dsp:nvSpPr>
      <dsp:spPr>
        <a:xfrm>
          <a:off x="6363115" y="2516798"/>
          <a:ext cx="617501" cy="508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AA7F58-2A43-4493-8236-B82CC585A9CA}">
      <dsp:nvSpPr>
        <dsp:cNvPr id="0" name=""/>
        <dsp:cNvSpPr/>
      </dsp:nvSpPr>
      <dsp:spPr>
        <a:xfrm>
          <a:off x="6583815" y="2726463"/>
          <a:ext cx="617501" cy="5083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/>
            <a:t>Bulletin d’adhésion CDAP</a:t>
          </a:r>
        </a:p>
      </dsp:txBody>
      <dsp:txXfrm>
        <a:off x="6598703" y="2741351"/>
        <a:ext cx="587725" cy="478528"/>
      </dsp:txXfrm>
    </dsp:sp>
    <dsp:sp modelId="{30774BF3-AFD5-49B8-8E3C-CD51ECC49355}">
      <dsp:nvSpPr>
        <dsp:cNvPr id="0" name=""/>
        <dsp:cNvSpPr/>
      </dsp:nvSpPr>
      <dsp:spPr>
        <a:xfrm>
          <a:off x="7422016" y="2516798"/>
          <a:ext cx="890994" cy="1261918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90EEA9-3EF8-4F94-8DA4-8208E7FC6EE4}">
      <dsp:nvSpPr>
        <dsp:cNvPr id="0" name=""/>
        <dsp:cNvSpPr/>
      </dsp:nvSpPr>
      <dsp:spPr>
        <a:xfrm>
          <a:off x="7642716" y="2726463"/>
          <a:ext cx="890994" cy="12619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50" b="1" kern="1200" dirty="0">
              <a:solidFill>
                <a:schemeClr val="accent2"/>
              </a:solidFill>
            </a:rPr>
            <a:t>Bulletin</a:t>
          </a:r>
          <a:r>
            <a:rPr lang="fr-FR" sz="1000" b="1" kern="1200" dirty="0">
              <a:solidFill>
                <a:schemeClr val="accent2"/>
              </a:solidFill>
            </a:rPr>
            <a:t> adhésion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>
              <a:solidFill>
                <a:schemeClr val="accent2"/>
              </a:solidFill>
            </a:rPr>
            <a:t>Aides Financières d’Action Sociale</a:t>
          </a:r>
        </a:p>
      </dsp:txBody>
      <dsp:txXfrm>
        <a:off x="7668812" y="2752559"/>
        <a:ext cx="838802" cy="1209726"/>
      </dsp:txXfrm>
    </dsp:sp>
    <dsp:sp modelId="{CC703EFC-EEDE-4252-AB83-013AB33EFD22}">
      <dsp:nvSpPr>
        <dsp:cNvPr id="0" name=""/>
        <dsp:cNvSpPr/>
      </dsp:nvSpPr>
      <dsp:spPr>
        <a:xfrm>
          <a:off x="8754411" y="2516798"/>
          <a:ext cx="536658" cy="5911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D91B44-F7DD-40EE-B843-052CD4006E24}">
      <dsp:nvSpPr>
        <dsp:cNvPr id="0" name=""/>
        <dsp:cNvSpPr/>
      </dsp:nvSpPr>
      <dsp:spPr>
        <a:xfrm>
          <a:off x="8975111" y="2726463"/>
          <a:ext cx="536658" cy="5911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/>
            <a:t>Bulletin d’adhésion XXX</a:t>
          </a:r>
        </a:p>
      </dsp:txBody>
      <dsp:txXfrm>
        <a:off x="8990829" y="2742181"/>
        <a:ext cx="505222" cy="559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3018" cy="339963"/>
          </a:xfrm>
          <a:prstGeom prst="rect">
            <a:avLst/>
          </a:prstGeom>
        </p:spPr>
        <p:txBody>
          <a:bodyPr vert="horz" lIns="83812" tIns="41906" rIns="83812" bIns="41906" rtlCol="0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5322" y="1"/>
            <a:ext cx="4301543" cy="339963"/>
          </a:xfrm>
          <a:prstGeom prst="rect">
            <a:avLst/>
          </a:prstGeom>
        </p:spPr>
        <p:txBody>
          <a:bodyPr vert="horz" lIns="83812" tIns="41906" rIns="83812" bIns="41906" rtlCol="0"/>
          <a:lstStyle>
            <a:lvl1pPr algn="r">
              <a:defRPr sz="1100"/>
            </a:lvl1pPr>
          </a:lstStyle>
          <a:p>
            <a:fld id="{73943337-6137-42F6-8CC8-1CC5BF27C3EB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159125" y="509588"/>
            <a:ext cx="3611563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812" tIns="41906" rIns="83812" bIns="41906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3571" y="3229652"/>
            <a:ext cx="7942672" cy="3059668"/>
          </a:xfrm>
          <a:prstGeom prst="rect">
            <a:avLst/>
          </a:prstGeom>
        </p:spPr>
        <p:txBody>
          <a:bodyPr vert="horz" lIns="83812" tIns="41906" rIns="83812" bIns="41906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57873"/>
            <a:ext cx="4303018" cy="339963"/>
          </a:xfrm>
          <a:prstGeom prst="rect">
            <a:avLst/>
          </a:prstGeom>
        </p:spPr>
        <p:txBody>
          <a:bodyPr vert="horz" lIns="83812" tIns="41906" rIns="83812" bIns="41906" rtlCol="0" anchor="b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5322" y="6457873"/>
            <a:ext cx="4301543" cy="339963"/>
          </a:xfrm>
          <a:prstGeom prst="rect">
            <a:avLst/>
          </a:prstGeom>
        </p:spPr>
        <p:txBody>
          <a:bodyPr vert="horz" lIns="83812" tIns="41906" rIns="83812" bIns="41906" rtlCol="0" anchor="b"/>
          <a:lstStyle>
            <a:lvl1pPr algn="r">
              <a:defRPr sz="1100"/>
            </a:lvl1pPr>
          </a:lstStyle>
          <a:p>
            <a:fld id="{CA7E24F9-5F83-4F3D-8C8C-E97CBDB0D1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6039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156" algn="l" defTabSz="9143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311" algn="l" defTabSz="9143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467" algn="l" defTabSz="9143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622" algn="l" defTabSz="9143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778" algn="l" defTabSz="9143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933" algn="l" defTabSz="9143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00089" algn="l" defTabSz="9143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7245" algn="l" defTabSz="91431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4707"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fr-FR" dirty="0"/>
              <a:t>PB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76DA6-D95B-43DC-8BC6-DF704161653B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9980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4707"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fr-FR" dirty="0"/>
              <a:t>PB</a:t>
            </a:r>
          </a:p>
          <a:p>
            <a:pPr defTabSz="904707" fontAlgn="base">
              <a:spcBef>
                <a:spcPct val="30000"/>
              </a:spcBef>
              <a:spcAft>
                <a:spcPct val="0"/>
              </a:spcAft>
              <a:defRPr/>
            </a:pPr>
            <a:endParaRPr lang="fr-FR" sz="1200" dirty="0"/>
          </a:p>
          <a:p>
            <a:pPr defTabSz="904707"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fr-FR" sz="1200" dirty="0"/>
              <a:t>Démarches administratives à remplir pour accéder à mon-compte-partenaire</a:t>
            </a:r>
          </a:p>
          <a:p>
            <a:pPr defTabSz="904707"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fr-FR" sz="1200" dirty="0"/>
              <a:t>Habilitations nécessaires pour bénéficier du bouquet de services</a:t>
            </a:r>
          </a:p>
          <a:p>
            <a:pPr defTabSz="904707"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fr-FR" sz="1200" dirty="0"/>
              <a:t>Ce </a:t>
            </a:r>
            <a:r>
              <a:rPr lang="fr-FR" sz="1200" dirty="0" err="1"/>
              <a:t>triptique</a:t>
            </a:r>
            <a:r>
              <a:rPr lang="fr-FR" sz="1200" dirty="0"/>
              <a:t> est voué à être modifié et simplifié</a:t>
            </a:r>
          </a:p>
          <a:p>
            <a:pPr defTabSz="904707" fontAlgn="base">
              <a:spcBef>
                <a:spcPct val="30000"/>
              </a:spcBef>
              <a:spcAft>
                <a:spcPct val="0"/>
              </a:spcAft>
              <a:defRPr/>
            </a:pPr>
            <a:endParaRPr lang="fr-FR" sz="1200" dirty="0"/>
          </a:p>
          <a:p>
            <a:pPr defTabSz="904707"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fr-FR" sz="1200" dirty="0"/>
              <a:t>CDAP : Consultation des Données Allocataires par les Partenaires</a:t>
            </a:r>
          </a:p>
          <a:p>
            <a:pPr defTabSz="904707" fontAlgn="base">
              <a:spcBef>
                <a:spcPct val="30000"/>
              </a:spcBef>
              <a:spcAft>
                <a:spcPct val="0"/>
              </a:spcAft>
              <a:defRPr/>
            </a:pPr>
            <a:endParaRPr lang="fr-FR" sz="1200" dirty="0"/>
          </a:p>
          <a:p>
            <a:pPr defTabSz="904707"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fr-FR" sz="1200" dirty="0"/>
              <a:t>Mission générale : activité du partenaire – Voir base INSEE- Ne pas limiter à la vision d’un seul service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76DA6-D95B-43DC-8BC6-DF704161653B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8771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Encore quelques incertitudes sur les documents à fournir</a:t>
            </a:r>
            <a:r>
              <a:rPr lang="fr-FR" baseline="0" dirty="0"/>
              <a:t> / phase test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76DA6-D95B-43DC-8BC6-DF704161653B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9203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4707"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fr-FR" dirty="0"/>
              <a:t>HD</a:t>
            </a:r>
          </a:p>
          <a:p>
            <a:endParaRPr lang="fr-FR" dirty="0"/>
          </a:p>
          <a:p>
            <a:r>
              <a:rPr lang="fr-FR" dirty="0"/>
              <a:t>Expliquer à quoi servent les 2 groupes et le</a:t>
            </a:r>
            <a:r>
              <a:rPr lang="fr-FR" baseline="0" dirty="0"/>
              <a:t> futur lien avec la gestion des rôles</a:t>
            </a:r>
          </a:p>
          <a:p>
            <a:pPr lvl="0"/>
            <a:r>
              <a:rPr lang="fr-FR" sz="1200" b="1" dirty="0"/>
              <a:t>AFAS-Déclarer</a:t>
            </a:r>
            <a:r>
              <a:rPr lang="fr-FR" sz="1200" dirty="0"/>
              <a:t> : Les utilisateurs (profils D1-D2-D3-D4) rattachés à ce groupe pourront :</a:t>
            </a:r>
            <a:endParaRPr lang="fr-FR" sz="1000" dirty="0"/>
          </a:p>
          <a:p>
            <a:pPr lvl="1"/>
            <a:r>
              <a:rPr lang="fr-FR" sz="1200" dirty="0"/>
              <a:t>- consulter et/ou déclarer diverses données pour le traitement optimisé de leur dossier </a:t>
            </a:r>
            <a:endParaRPr lang="fr-FR" sz="1000" dirty="0"/>
          </a:p>
          <a:p>
            <a:pPr lvl="1"/>
            <a:r>
              <a:rPr lang="fr-FR" sz="1200" dirty="0"/>
              <a:t>- justifier les contrôles de cohérence automatisés afin de sécuriser les données </a:t>
            </a:r>
            <a:endParaRPr lang="fr-FR" sz="1000" dirty="0"/>
          </a:p>
          <a:p>
            <a:pPr lvl="1"/>
            <a:r>
              <a:rPr lang="fr-FR" sz="1200" dirty="0"/>
              <a:t>- consulter des tableaux de bord de données statistiques sur la gestion de leurs équipements comparées à des moyennes locales et nationales. </a:t>
            </a:r>
            <a:endParaRPr lang="fr-FR" sz="1000" dirty="0"/>
          </a:p>
          <a:p>
            <a:pPr lvl="0"/>
            <a:r>
              <a:rPr lang="fr-FR" sz="1200" b="1" dirty="0"/>
              <a:t>AFAS-Habiliter </a:t>
            </a:r>
            <a:r>
              <a:rPr lang="fr-FR" sz="1200" dirty="0"/>
              <a:t>: Les utilisateurs rattachés à ce groupe ayant ce rôle pourront, à compter de la version 18.01 associer les fournisseurs de données d’activité, financières et approbateurs aux Equipements/Services et/ou Lieux d’implantation</a:t>
            </a:r>
            <a:endParaRPr lang="fr-FR" sz="1000" dirty="0"/>
          </a:p>
          <a:p>
            <a:endParaRPr lang="fr-FR" baseline="0" dirty="0"/>
          </a:p>
          <a:p>
            <a:r>
              <a:rPr lang="fr-FR" baseline="0" dirty="0"/>
              <a:t>Lors de la prochaine version, l’administrateur partenaire pourra affecter les utilisateurs aux différents services </a:t>
            </a:r>
            <a:r>
              <a:rPr lang="fr-FR" baseline="0" dirty="0" err="1"/>
              <a:t>Alsh</a:t>
            </a:r>
            <a:r>
              <a:rPr lang="fr-FR" baseline="0" dirty="0"/>
              <a:t> et leur affecter également les rôles (FDA – FDF – App)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76DA6-D95B-43DC-8BC6-DF704161653B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2176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4707"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fr-FR" dirty="0"/>
              <a:t>HD</a:t>
            </a:r>
          </a:p>
          <a:p>
            <a:endParaRPr lang="fr-FR" dirty="0"/>
          </a:p>
          <a:p>
            <a:r>
              <a:rPr lang="fr-FR" dirty="0"/>
              <a:t>A terme il y aura des administrateurs</a:t>
            </a:r>
            <a:r>
              <a:rPr lang="fr-FR" baseline="0" dirty="0"/>
              <a:t> par service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76DA6-D95B-43DC-8BC6-DF704161653B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2465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4707"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fr-FR" dirty="0"/>
              <a:t>HD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76DA6-D95B-43DC-8BC6-DF704161653B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2665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4707"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fr-FR" dirty="0"/>
              <a:t>HD</a:t>
            </a:r>
          </a:p>
          <a:p>
            <a:endParaRPr lang="fr-FR" dirty="0"/>
          </a:p>
          <a:p>
            <a:r>
              <a:rPr lang="fr-FR" dirty="0"/>
              <a:t>Rappeler cette notion de 2 groupes</a:t>
            </a:r>
            <a:r>
              <a:rPr lang="fr-FR" baseline="0" dirty="0"/>
              <a:t> qui seront créés par la Caf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76DA6-D95B-43DC-8BC6-DF704161653B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029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6"/>
            <a:ext cx="9089390" cy="158686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2" y="4231640"/>
            <a:ext cx="7485379" cy="18891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10479"/>
            <a:fld id="{81D60167-4931-47E6-BA6A-407CBD079E47}" type="slidenum">
              <a:rPr lang="fr-FR" sz="1300" smtClean="0">
                <a:solidFill>
                  <a:srgbClr val="FFFFFF"/>
                </a:solidFill>
                <a:latin typeface="Century Gothic"/>
                <a:cs typeface="Century Gothic"/>
              </a:rPr>
              <a:pPr marL="110479"/>
              <a:t>‹N°›</a:t>
            </a:fld>
            <a:endParaRPr lang="fr-FR" sz="1300">
              <a:latin typeface="Century Gothic"/>
              <a:cs typeface="Century Gothic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2" y="6793853"/>
            <a:ext cx="10736100" cy="762647"/>
          </a:xfrm>
          <a:prstGeom prst="rect">
            <a:avLst/>
          </a:prstGeom>
          <a:solidFill>
            <a:srgbClr val="1D4D9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68" tIns="52133" rIns="104268" bIns="5213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1"/>
            <a:ext cx="10693400" cy="762647"/>
          </a:xfrm>
          <a:prstGeom prst="rect">
            <a:avLst/>
          </a:prstGeom>
          <a:solidFill>
            <a:srgbClr val="8BBF4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68" tIns="52133" rIns="104268" bIns="5213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 txBox="1">
            <a:spLocks/>
          </p:cNvSpPr>
          <p:nvPr userDrawn="1"/>
        </p:nvSpPr>
        <p:spPr>
          <a:xfrm>
            <a:off x="7620904" y="7000258"/>
            <a:ext cx="2693771" cy="556242"/>
          </a:xfrm>
          <a:prstGeom prst="rect">
            <a:avLst/>
          </a:prstGeom>
        </p:spPr>
        <p:txBody>
          <a:bodyPr lIns="104268" tIns="52133" rIns="104268" bIns="52133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390CD0AC-3F86-4704-B521-0616DB3891F0}" type="slidenum">
              <a:rPr lang="fr-FR" altLang="fr-FR" sz="1400" smtClean="0">
                <a:solidFill>
                  <a:srgbClr val="FFFFFF"/>
                </a:solidFill>
                <a:latin typeface="Century Gothic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 sz="140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84" y="367330"/>
            <a:ext cx="1121322" cy="1030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5187" y="2984828"/>
            <a:ext cx="9455641" cy="1031448"/>
          </a:xfrm>
        </p:spPr>
        <p:txBody>
          <a:bodyPr/>
          <a:lstStyle>
            <a:lvl1pPr marL="0" indent="0">
              <a:buNone/>
              <a:defRPr sz="3600" b="1" i="0">
                <a:solidFill>
                  <a:srgbClr val="1D4D9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contenu 2"/>
          <p:cNvSpPr>
            <a:spLocks noGrp="1"/>
          </p:cNvSpPr>
          <p:nvPr>
            <p:ph idx="15"/>
          </p:nvPr>
        </p:nvSpPr>
        <p:spPr>
          <a:xfrm>
            <a:off x="715187" y="4571671"/>
            <a:ext cx="9455641" cy="1031448"/>
          </a:xfrm>
        </p:spPr>
        <p:txBody>
          <a:bodyPr/>
          <a:lstStyle>
            <a:lvl1pPr marL="0" indent="0">
              <a:buNone/>
              <a:defRPr sz="2700">
                <a:latin typeface="Century Gothic"/>
                <a:cs typeface="Century Gothic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20814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itre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42698" y="6793853"/>
            <a:ext cx="10736100" cy="762647"/>
          </a:xfrm>
          <a:prstGeom prst="rect">
            <a:avLst/>
          </a:prstGeom>
          <a:solidFill>
            <a:srgbClr val="1D4D9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68" tIns="52133" rIns="104268" bIns="5213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1"/>
            <a:ext cx="10693400" cy="762647"/>
          </a:xfrm>
          <a:prstGeom prst="rect">
            <a:avLst/>
          </a:prstGeom>
          <a:solidFill>
            <a:srgbClr val="8BBF4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68" tIns="52133" rIns="104268" bIns="5213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0" name="Espace réservé du numéro de diapositive 5"/>
          <p:cNvSpPr txBox="1">
            <a:spLocks/>
          </p:cNvSpPr>
          <p:nvPr userDrawn="1"/>
        </p:nvSpPr>
        <p:spPr>
          <a:xfrm>
            <a:off x="7620904" y="7110459"/>
            <a:ext cx="2693771" cy="556242"/>
          </a:xfrm>
          <a:prstGeom prst="rect">
            <a:avLst/>
          </a:prstGeom>
        </p:spPr>
        <p:txBody>
          <a:bodyPr lIns="104268" tIns="52133" rIns="104268" bIns="52133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8007550D-BA4C-460B-AB8E-1145D4C913CF}" type="slidenum">
              <a:rPr lang="fr-FR" altLang="fr-FR" sz="1400" smtClean="0">
                <a:solidFill>
                  <a:srgbClr val="FFFFFF"/>
                </a:solidFill>
                <a:latin typeface="Century Gothic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 sz="140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11" name="Image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84" y="286867"/>
            <a:ext cx="1121322" cy="1030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texte 2"/>
          <p:cNvSpPr>
            <a:spLocks noGrp="1"/>
          </p:cNvSpPr>
          <p:nvPr>
            <p:ph idx="1"/>
          </p:nvPr>
        </p:nvSpPr>
        <p:spPr bwMode="auto">
          <a:xfrm>
            <a:off x="546767" y="2588118"/>
            <a:ext cx="9624060" cy="793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/>
          <a:lstStyle>
            <a:lvl1pPr marL="0" indent="0">
              <a:buClr>
                <a:srgbClr val="D01F61"/>
              </a:buClr>
              <a:buSzPct val="100000"/>
              <a:buFont typeface="Lucida Grande"/>
              <a:buNone/>
              <a:defRPr sz="2700" b="0">
                <a:latin typeface="Century Gothic"/>
                <a:cs typeface="Century Gothic"/>
              </a:defRPr>
            </a:lvl1pPr>
            <a:lvl2pPr marL="847178" indent="-325837">
              <a:buClr>
                <a:srgbClr val="D01F61"/>
              </a:buClr>
              <a:buFont typeface="Arial"/>
              <a:buChar char="•"/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</a:lstStyle>
          <a:p>
            <a:pPr lvl="0"/>
            <a:r>
              <a:rPr lang="fr-FR" noProof="0" dirty="0"/>
              <a:t>Cliquez pour modifier les styles du texte du masque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idx="13"/>
          </p:nvPr>
        </p:nvSpPr>
        <p:spPr>
          <a:xfrm>
            <a:off x="546767" y="1397986"/>
            <a:ext cx="8613548" cy="1031448"/>
          </a:xfrm>
        </p:spPr>
        <p:txBody>
          <a:bodyPr/>
          <a:lstStyle>
            <a:lvl1pPr marL="0" indent="0">
              <a:buNone/>
              <a:defRPr sz="3600" b="1">
                <a:solidFill>
                  <a:srgbClr val="1D4D9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4" name="Espace réservé du texte 2"/>
          <p:cNvSpPr>
            <a:spLocks noGrp="1"/>
          </p:cNvSpPr>
          <p:nvPr>
            <p:ph idx="14"/>
          </p:nvPr>
        </p:nvSpPr>
        <p:spPr bwMode="auto">
          <a:xfrm>
            <a:off x="967815" y="3698908"/>
            <a:ext cx="9203013" cy="111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/>
          <a:lstStyle>
            <a:lvl1pPr marL="391006" indent="-391006">
              <a:buClr>
                <a:srgbClr val="8BBF4A"/>
              </a:buClr>
              <a:buSzPct val="100000"/>
              <a:buFont typeface="Arial"/>
              <a:buChar char="•"/>
              <a:defRPr sz="2700" b="1">
                <a:latin typeface="Century Gothic"/>
                <a:cs typeface="Century Gothic"/>
              </a:defRPr>
            </a:lvl1pPr>
            <a:lvl2pPr marL="521341" indent="0">
              <a:buClr>
                <a:srgbClr val="D01F61"/>
              </a:buClr>
              <a:buFont typeface="Arial"/>
              <a:buNone/>
              <a:defRPr sz="2700" b="0">
                <a:latin typeface="Verdana"/>
                <a:cs typeface="Verdana"/>
              </a:defRPr>
            </a:lvl2pPr>
            <a:lvl3pPr marL="1042680" indent="0">
              <a:buNone/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</a:lstStyle>
          <a:p>
            <a:pPr lvl="0"/>
            <a:r>
              <a:rPr lang="fr-FR" noProof="0" dirty="0"/>
              <a:t>Cliquez pour modifier les styles du texte du masque</a:t>
            </a:r>
          </a:p>
        </p:txBody>
      </p:sp>
      <p:sp>
        <p:nvSpPr>
          <p:cNvPr id="16" name="Espace réservé du texte 2"/>
          <p:cNvSpPr>
            <a:spLocks noGrp="1"/>
          </p:cNvSpPr>
          <p:nvPr>
            <p:ph idx="17"/>
          </p:nvPr>
        </p:nvSpPr>
        <p:spPr bwMode="auto">
          <a:xfrm>
            <a:off x="967813" y="4968382"/>
            <a:ext cx="9178820" cy="793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/>
          <a:lstStyle>
            <a:lvl1pPr marL="0" indent="0">
              <a:buClr>
                <a:srgbClr val="D01F61"/>
              </a:buClr>
              <a:buSzPct val="100000"/>
              <a:buFont typeface="Lucida Grande"/>
              <a:buNone/>
              <a:defRPr sz="2700" b="0">
                <a:latin typeface="Century Gothic"/>
                <a:cs typeface="Century Gothic"/>
              </a:defRPr>
            </a:lvl1pPr>
            <a:lvl2pPr marL="847178" indent="-325837">
              <a:buClr>
                <a:srgbClr val="D01F61"/>
              </a:buClr>
              <a:buFont typeface="Arial"/>
              <a:buChar char="•"/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</a:lstStyle>
          <a:p>
            <a:pPr lvl="0"/>
            <a:r>
              <a:rPr lang="fr-FR" noProof="0" dirty="0"/>
              <a:t>Cliquez pour modifier les styles du texte du masque</a:t>
            </a:r>
          </a:p>
        </p:txBody>
      </p:sp>
      <p:sp>
        <p:nvSpPr>
          <p:cNvPr id="18" name="Espace réservé du texte 2"/>
          <p:cNvSpPr>
            <a:spLocks noGrp="1"/>
          </p:cNvSpPr>
          <p:nvPr>
            <p:ph idx="20"/>
          </p:nvPr>
        </p:nvSpPr>
        <p:spPr bwMode="auto">
          <a:xfrm>
            <a:off x="546768" y="5920488"/>
            <a:ext cx="9792479" cy="793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/>
          <a:lstStyle>
            <a:lvl1pPr marL="0" indent="0">
              <a:buClr>
                <a:srgbClr val="D01F61"/>
              </a:buClr>
              <a:buSzPct val="100000"/>
              <a:buFont typeface="Lucida Grande"/>
              <a:buNone/>
              <a:defRPr sz="2700" b="0">
                <a:latin typeface="Century Gothic"/>
                <a:cs typeface="Century Gothic"/>
              </a:defRPr>
            </a:lvl1pPr>
            <a:lvl2pPr marL="847178" indent="-325837">
              <a:buClr>
                <a:srgbClr val="D01F61"/>
              </a:buClr>
              <a:buFont typeface="Arial"/>
              <a:buChar char="•"/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</a:lstStyle>
          <a:p>
            <a:pPr lvl="0"/>
            <a:r>
              <a:rPr lang="fr-FR" noProof="0" dirty="0"/>
              <a:t>Cliquez pour modifier les styles du texte du masque</a:t>
            </a:r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21"/>
          </p:nvPr>
        </p:nvSpPr>
        <p:spPr>
          <a:xfrm>
            <a:off x="3653580" y="6904054"/>
            <a:ext cx="3386243" cy="524757"/>
          </a:xfrm>
          <a:prstGeom prst="rect">
            <a:avLst/>
          </a:prstGeom>
        </p:spPr>
        <p:txBody>
          <a:bodyPr lIns="104268" tIns="52133" rIns="104268" bIns="52133" anchor="ctr"/>
          <a:lstStyle>
            <a:lvl1pPr algn="ctr">
              <a:defRPr sz="1800">
                <a:solidFill>
                  <a:schemeClr val="bg1"/>
                </a:solidFill>
                <a:latin typeface="Century Gothic"/>
                <a:ea typeface="ＭＳ Ｐゴシック" charset="0"/>
                <a:cs typeface="Century Gothic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957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1"/>
            <a:ext cx="10693400" cy="762647"/>
          </a:xfrm>
          <a:prstGeom prst="rect">
            <a:avLst/>
          </a:prstGeom>
          <a:solidFill>
            <a:srgbClr val="8BBF4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68" tIns="52133" rIns="104268" bIns="5213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2" y="6793853"/>
            <a:ext cx="10736100" cy="762647"/>
          </a:xfrm>
          <a:prstGeom prst="rect">
            <a:avLst/>
          </a:prstGeom>
          <a:solidFill>
            <a:srgbClr val="1D4D9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68" tIns="52133" rIns="104268" bIns="5213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numéro de diapositive 5"/>
          <p:cNvSpPr txBox="1">
            <a:spLocks/>
          </p:cNvSpPr>
          <p:nvPr userDrawn="1"/>
        </p:nvSpPr>
        <p:spPr>
          <a:xfrm>
            <a:off x="7620904" y="7110459"/>
            <a:ext cx="2693771" cy="556242"/>
          </a:xfrm>
          <a:prstGeom prst="rect">
            <a:avLst/>
          </a:prstGeom>
        </p:spPr>
        <p:txBody>
          <a:bodyPr lIns="104268" tIns="52133" rIns="104268" bIns="52133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6EF938DD-F24B-49E4-98CA-D229CB4AD01D}" type="slidenum">
              <a:rPr lang="fr-FR" altLang="fr-FR" sz="1400" smtClean="0">
                <a:solidFill>
                  <a:srgbClr val="FFFFFF"/>
                </a:solidFill>
                <a:latin typeface="Century Gothic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 sz="140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6" name="Image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84" y="286867"/>
            <a:ext cx="1121322" cy="1030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texte 2"/>
          <p:cNvSpPr>
            <a:spLocks noGrp="1"/>
          </p:cNvSpPr>
          <p:nvPr>
            <p:ph idx="20"/>
          </p:nvPr>
        </p:nvSpPr>
        <p:spPr bwMode="auto">
          <a:xfrm>
            <a:off x="715185" y="1318645"/>
            <a:ext cx="9792479" cy="793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/>
          <a:lstStyle>
            <a:lvl1pPr marL="0" indent="0">
              <a:buClr>
                <a:srgbClr val="D01F61"/>
              </a:buClr>
              <a:buSzPct val="100000"/>
              <a:buFont typeface="Lucida Grande"/>
              <a:buNone/>
              <a:defRPr sz="2700" b="0">
                <a:latin typeface="Century Gothic"/>
                <a:cs typeface="Century Gothic"/>
              </a:defRPr>
            </a:lvl1pPr>
            <a:lvl2pPr marL="847178" indent="-325837">
              <a:buClr>
                <a:srgbClr val="D01F61"/>
              </a:buClr>
              <a:buFont typeface="Arial"/>
              <a:buChar char="•"/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21"/>
          </p:nvPr>
        </p:nvSpPr>
        <p:spPr>
          <a:xfrm>
            <a:off x="3653580" y="6982767"/>
            <a:ext cx="3386243" cy="524757"/>
          </a:xfrm>
          <a:prstGeom prst="rect">
            <a:avLst/>
          </a:prstGeom>
        </p:spPr>
        <p:txBody>
          <a:bodyPr lIns="104268" tIns="52133" rIns="104268" bIns="52133" anchor="ctr"/>
          <a:lstStyle>
            <a:lvl1pPr algn="ctr">
              <a:defRPr sz="1800">
                <a:solidFill>
                  <a:schemeClr val="bg1"/>
                </a:solidFill>
                <a:latin typeface="Century Gothic"/>
                <a:ea typeface="ＭＳ Ｐゴシック" charset="0"/>
                <a:cs typeface="Century Gothic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006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1"/>
            <a:ext cx="10693400" cy="762647"/>
          </a:xfrm>
          <a:prstGeom prst="rect">
            <a:avLst/>
          </a:prstGeom>
          <a:solidFill>
            <a:srgbClr val="8BBF4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68" tIns="52133" rIns="104268" bIns="5213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FFFFFF"/>
                </a:solidFill>
              </a:rPr>
              <a:t>Ordre du jour</a:t>
            </a: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2" y="6793853"/>
            <a:ext cx="10736100" cy="762647"/>
          </a:xfrm>
          <a:prstGeom prst="rect">
            <a:avLst/>
          </a:prstGeom>
          <a:solidFill>
            <a:srgbClr val="1D4D9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68" tIns="52133" rIns="104268" bIns="5213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numéro de diapositive 5"/>
          <p:cNvSpPr txBox="1">
            <a:spLocks/>
          </p:cNvSpPr>
          <p:nvPr userDrawn="1"/>
        </p:nvSpPr>
        <p:spPr>
          <a:xfrm>
            <a:off x="7620904" y="7110459"/>
            <a:ext cx="2693771" cy="556242"/>
          </a:xfrm>
          <a:prstGeom prst="rect">
            <a:avLst/>
          </a:prstGeom>
        </p:spPr>
        <p:txBody>
          <a:bodyPr lIns="104268" tIns="52133" rIns="104268" bIns="52133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9D112369-ED2A-4CF5-B2EA-F5A5B01BB89A}" type="slidenum">
              <a:rPr lang="fr-FR" altLang="fr-FR" sz="1400" smtClean="0">
                <a:solidFill>
                  <a:srgbClr val="FFFFFF"/>
                </a:solidFill>
                <a:latin typeface="Century Gothic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 sz="140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6" name="Image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84" y="286867"/>
            <a:ext cx="1121322" cy="1030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texte 2"/>
          <p:cNvSpPr>
            <a:spLocks noGrp="1"/>
          </p:cNvSpPr>
          <p:nvPr>
            <p:ph idx="20"/>
          </p:nvPr>
        </p:nvSpPr>
        <p:spPr bwMode="auto">
          <a:xfrm>
            <a:off x="715185" y="1318645"/>
            <a:ext cx="9792479" cy="793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/>
          <a:lstStyle>
            <a:lvl1pPr marL="0" indent="0">
              <a:buClr>
                <a:srgbClr val="D01F61"/>
              </a:buClr>
              <a:buSzPct val="100000"/>
              <a:buFont typeface="Lucida Grande"/>
              <a:buNone/>
              <a:defRPr sz="2700" b="0">
                <a:latin typeface="Century Gothic"/>
                <a:cs typeface="Century Gothic"/>
              </a:defRPr>
            </a:lvl1pPr>
            <a:lvl2pPr marL="847178" indent="-325837">
              <a:buClr>
                <a:srgbClr val="D01F61"/>
              </a:buClr>
              <a:buFont typeface="Arial"/>
              <a:buChar char="•"/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</a:lstStyle>
          <a:p>
            <a:pPr lvl="0"/>
            <a:r>
              <a:rPr lang="fr-FR" noProof="0" dirty="0"/>
              <a:t>Cliquez pour modifier les styles du texte du masque</a:t>
            </a: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21"/>
          </p:nvPr>
        </p:nvSpPr>
        <p:spPr>
          <a:xfrm>
            <a:off x="3653580" y="6982767"/>
            <a:ext cx="3386243" cy="524757"/>
          </a:xfrm>
          <a:prstGeom prst="rect">
            <a:avLst/>
          </a:prstGeom>
        </p:spPr>
        <p:txBody>
          <a:bodyPr lIns="104268" tIns="52133" rIns="104268" bIns="52133" anchor="ctr"/>
          <a:lstStyle>
            <a:lvl1pPr algn="ctr">
              <a:defRPr sz="1800">
                <a:solidFill>
                  <a:schemeClr val="bg1"/>
                </a:solidFill>
                <a:latin typeface="Century Gothic"/>
                <a:ea typeface="ＭＳ Ｐゴシック" charset="0"/>
                <a:cs typeface="Century Gothic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268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-5568" y="1"/>
            <a:ext cx="10693401" cy="762647"/>
          </a:xfrm>
          <a:prstGeom prst="rect">
            <a:avLst/>
          </a:prstGeom>
          <a:solidFill>
            <a:srgbClr val="8BBF4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68" tIns="52133" rIns="104268" bIns="5213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FFFFFF"/>
                </a:solidFill>
              </a:rPr>
              <a:t>Focus Espace logement – La création de l’extranet bailleurs</a:t>
            </a: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2" y="6793853"/>
            <a:ext cx="10736100" cy="762647"/>
          </a:xfrm>
          <a:prstGeom prst="rect">
            <a:avLst/>
          </a:prstGeom>
          <a:solidFill>
            <a:srgbClr val="1D4D9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68" tIns="52133" rIns="104268" bIns="5213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numéro de diapositive 5"/>
          <p:cNvSpPr txBox="1">
            <a:spLocks/>
          </p:cNvSpPr>
          <p:nvPr userDrawn="1"/>
        </p:nvSpPr>
        <p:spPr>
          <a:xfrm>
            <a:off x="7620904" y="7110459"/>
            <a:ext cx="2693771" cy="556242"/>
          </a:xfrm>
          <a:prstGeom prst="rect">
            <a:avLst/>
          </a:prstGeom>
        </p:spPr>
        <p:txBody>
          <a:bodyPr lIns="104268" tIns="52133" rIns="104268" bIns="52133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396278AD-AFD7-4D7E-B2C6-8AC07DF5D574}" type="slidenum">
              <a:rPr lang="fr-FR" altLang="fr-FR" sz="1400" smtClean="0">
                <a:solidFill>
                  <a:srgbClr val="FFFFFF"/>
                </a:solidFill>
                <a:latin typeface="Century Gothic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 sz="140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6" name="Image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84" y="286867"/>
            <a:ext cx="1121322" cy="1030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texte 2"/>
          <p:cNvSpPr>
            <a:spLocks noGrp="1"/>
          </p:cNvSpPr>
          <p:nvPr>
            <p:ph idx="20"/>
          </p:nvPr>
        </p:nvSpPr>
        <p:spPr bwMode="auto">
          <a:xfrm>
            <a:off x="715185" y="1318645"/>
            <a:ext cx="9792479" cy="793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/>
          <a:lstStyle>
            <a:lvl1pPr marL="0" indent="0">
              <a:buClr>
                <a:srgbClr val="D01F61"/>
              </a:buClr>
              <a:buSzPct val="100000"/>
              <a:buFont typeface="Lucida Grande"/>
              <a:buNone/>
              <a:defRPr sz="2700" b="0">
                <a:latin typeface="Century Gothic"/>
                <a:cs typeface="Century Gothic"/>
              </a:defRPr>
            </a:lvl1pPr>
            <a:lvl2pPr marL="847178" indent="-325837">
              <a:buClr>
                <a:srgbClr val="D01F61"/>
              </a:buClr>
              <a:buFont typeface="Arial"/>
              <a:buChar char="•"/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</a:lstStyle>
          <a:p>
            <a:pPr lvl="0"/>
            <a:r>
              <a:rPr lang="fr-FR" noProof="0" dirty="0"/>
              <a:t>Cliquez pour modifier les styles du texte du masque</a:t>
            </a: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21"/>
          </p:nvPr>
        </p:nvSpPr>
        <p:spPr>
          <a:xfrm>
            <a:off x="3653580" y="6982767"/>
            <a:ext cx="3386243" cy="524757"/>
          </a:xfrm>
          <a:prstGeom prst="rect">
            <a:avLst/>
          </a:prstGeom>
        </p:spPr>
        <p:txBody>
          <a:bodyPr lIns="104268" tIns="52133" rIns="104268" bIns="52133" anchor="ctr"/>
          <a:lstStyle>
            <a:lvl1pPr algn="ctr">
              <a:defRPr sz="1800">
                <a:solidFill>
                  <a:schemeClr val="bg1"/>
                </a:solidFill>
                <a:latin typeface="Century Gothic"/>
                <a:ea typeface="ＭＳ Ｐゴシック" charset="0"/>
                <a:cs typeface="Century Gothic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538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cip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1"/>
            <a:ext cx="10693400" cy="762647"/>
          </a:xfrm>
          <a:prstGeom prst="rect">
            <a:avLst/>
          </a:prstGeom>
          <a:solidFill>
            <a:srgbClr val="8BBF4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68" tIns="52133" rIns="104268" bIns="5213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FFFFFF"/>
                </a:solidFill>
              </a:rPr>
              <a:t>Participants</a:t>
            </a: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2" y="6793853"/>
            <a:ext cx="10736100" cy="762647"/>
          </a:xfrm>
          <a:prstGeom prst="rect">
            <a:avLst/>
          </a:prstGeom>
          <a:solidFill>
            <a:srgbClr val="1D4D9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68" tIns="52133" rIns="104268" bIns="5213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numéro de diapositive 5"/>
          <p:cNvSpPr txBox="1">
            <a:spLocks/>
          </p:cNvSpPr>
          <p:nvPr userDrawn="1"/>
        </p:nvSpPr>
        <p:spPr>
          <a:xfrm>
            <a:off x="7620904" y="7110459"/>
            <a:ext cx="2693771" cy="556242"/>
          </a:xfrm>
          <a:prstGeom prst="rect">
            <a:avLst/>
          </a:prstGeom>
        </p:spPr>
        <p:txBody>
          <a:bodyPr lIns="104268" tIns="52133" rIns="104268" bIns="52133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D36036D2-92CE-43C1-84CF-E91217444B55}" type="slidenum">
              <a:rPr lang="fr-FR" altLang="fr-FR" sz="1400" smtClean="0">
                <a:solidFill>
                  <a:srgbClr val="FFFFFF"/>
                </a:solidFill>
                <a:latin typeface="Century Gothic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 sz="140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6" name="Image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84" y="286867"/>
            <a:ext cx="1121322" cy="1030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texte 2"/>
          <p:cNvSpPr>
            <a:spLocks noGrp="1"/>
          </p:cNvSpPr>
          <p:nvPr>
            <p:ph idx="20"/>
          </p:nvPr>
        </p:nvSpPr>
        <p:spPr bwMode="auto">
          <a:xfrm>
            <a:off x="715185" y="1318645"/>
            <a:ext cx="9792479" cy="793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/>
          <a:lstStyle>
            <a:lvl1pPr marL="0" indent="0">
              <a:buClr>
                <a:srgbClr val="D01F61"/>
              </a:buClr>
              <a:buSzPct val="100000"/>
              <a:buFont typeface="Lucida Grande"/>
              <a:buNone/>
              <a:defRPr sz="2700" b="0">
                <a:latin typeface="Century Gothic"/>
                <a:cs typeface="Century Gothic"/>
              </a:defRPr>
            </a:lvl1pPr>
            <a:lvl2pPr marL="847178" indent="-325837">
              <a:buClr>
                <a:srgbClr val="D01F61"/>
              </a:buClr>
              <a:buFont typeface="Arial"/>
              <a:buChar char="•"/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</a:lstStyle>
          <a:p>
            <a:pPr lvl="0"/>
            <a:r>
              <a:rPr lang="fr-FR" noProof="0" dirty="0"/>
              <a:t>Cliquez pour modifier les styles du texte du masque</a:t>
            </a: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21"/>
          </p:nvPr>
        </p:nvSpPr>
        <p:spPr>
          <a:xfrm>
            <a:off x="3653580" y="6982767"/>
            <a:ext cx="3386243" cy="524757"/>
          </a:xfrm>
          <a:prstGeom prst="rect">
            <a:avLst/>
          </a:prstGeom>
        </p:spPr>
        <p:txBody>
          <a:bodyPr lIns="104268" tIns="52133" rIns="104268" bIns="52133" anchor="ctr"/>
          <a:lstStyle>
            <a:lvl1pPr algn="ctr">
              <a:defRPr sz="1800">
                <a:solidFill>
                  <a:schemeClr val="bg1"/>
                </a:solidFill>
                <a:latin typeface="Century Gothic"/>
                <a:ea typeface="ＭＳ Ｐゴシック" charset="0"/>
                <a:cs typeface="Century Gothic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012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1691467"/>
            <a:ext cx="4724775" cy="70492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41" indent="0">
              <a:buNone/>
              <a:defRPr sz="2300" b="1"/>
            </a:lvl2pPr>
            <a:lvl3pPr marL="1042680" indent="0">
              <a:buNone/>
              <a:defRPr sz="2100" b="1"/>
            </a:lvl3pPr>
            <a:lvl4pPr marL="1564021" indent="0">
              <a:buNone/>
              <a:defRPr sz="1800" b="1"/>
            </a:lvl4pPr>
            <a:lvl5pPr marL="2085362" indent="0">
              <a:buNone/>
              <a:defRPr sz="1800" b="1"/>
            </a:lvl5pPr>
            <a:lvl6pPr marL="2606700" indent="0">
              <a:buNone/>
              <a:defRPr sz="1800" b="1"/>
            </a:lvl6pPr>
            <a:lvl7pPr marL="3128041" indent="0">
              <a:buNone/>
              <a:defRPr sz="1800" b="1"/>
            </a:lvl7pPr>
            <a:lvl8pPr marL="3649381" indent="0">
              <a:buNone/>
              <a:defRPr sz="1800" b="1"/>
            </a:lvl8pPr>
            <a:lvl9pPr marL="4170721" indent="0">
              <a:buNone/>
              <a:defRPr sz="18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670" y="2396390"/>
            <a:ext cx="4724775" cy="435373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32101" y="1691467"/>
            <a:ext cx="4726631" cy="70492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41" indent="0">
              <a:buNone/>
              <a:defRPr sz="2300" b="1"/>
            </a:lvl2pPr>
            <a:lvl3pPr marL="1042680" indent="0">
              <a:buNone/>
              <a:defRPr sz="2100" b="1"/>
            </a:lvl3pPr>
            <a:lvl4pPr marL="1564021" indent="0">
              <a:buNone/>
              <a:defRPr sz="1800" b="1"/>
            </a:lvl4pPr>
            <a:lvl5pPr marL="2085362" indent="0">
              <a:buNone/>
              <a:defRPr sz="1800" b="1"/>
            </a:lvl5pPr>
            <a:lvl6pPr marL="2606700" indent="0">
              <a:buNone/>
              <a:defRPr sz="1800" b="1"/>
            </a:lvl6pPr>
            <a:lvl7pPr marL="3128041" indent="0">
              <a:buNone/>
              <a:defRPr sz="1800" b="1"/>
            </a:lvl7pPr>
            <a:lvl8pPr marL="3649381" indent="0">
              <a:buNone/>
              <a:defRPr sz="1800" b="1"/>
            </a:lvl8pPr>
            <a:lvl9pPr marL="4170721" indent="0">
              <a:buNone/>
              <a:defRPr sz="18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32101" y="2396390"/>
            <a:ext cx="4726631" cy="435373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34671" y="7210161"/>
            <a:ext cx="2495127" cy="335844"/>
          </a:xfrm>
          <a:prstGeom prst="rect">
            <a:avLst/>
          </a:prstGeom>
        </p:spPr>
        <p:txBody>
          <a:bodyPr lIns="104268" tIns="52133" rIns="104268" bIns="52133"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936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34671" y="7210161"/>
            <a:ext cx="2495127" cy="335844"/>
          </a:xfrm>
          <a:prstGeom prst="rect">
            <a:avLst/>
          </a:prstGeom>
        </p:spPr>
        <p:txBody>
          <a:bodyPr lIns="104268" tIns="52133" rIns="104268" bIns="52133"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9294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34671" y="7210161"/>
            <a:ext cx="2495127" cy="335844"/>
          </a:xfrm>
          <a:prstGeom prst="rect">
            <a:avLst/>
          </a:prstGeom>
        </p:spPr>
        <p:txBody>
          <a:bodyPr lIns="104268" tIns="52133" rIns="104268" bIns="52133"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017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2" y="300862"/>
            <a:ext cx="3518055" cy="128040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0822" y="300863"/>
            <a:ext cx="5977908" cy="644926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672" y="1581268"/>
            <a:ext cx="3518055" cy="5168856"/>
          </a:xfrm>
        </p:spPr>
        <p:txBody>
          <a:bodyPr/>
          <a:lstStyle>
            <a:lvl1pPr marL="0" indent="0">
              <a:buNone/>
              <a:defRPr sz="1600"/>
            </a:lvl1pPr>
            <a:lvl2pPr marL="521341" indent="0">
              <a:buNone/>
              <a:defRPr sz="1400"/>
            </a:lvl2pPr>
            <a:lvl3pPr marL="1042680" indent="0">
              <a:buNone/>
              <a:defRPr sz="1100"/>
            </a:lvl3pPr>
            <a:lvl4pPr marL="1564021" indent="0">
              <a:buNone/>
              <a:defRPr sz="1000"/>
            </a:lvl4pPr>
            <a:lvl5pPr marL="2085362" indent="0">
              <a:buNone/>
              <a:defRPr sz="1000"/>
            </a:lvl5pPr>
            <a:lvl6pPr marL="2606700" indent="0">
              <a:buNone/>
              <a:defRPr sz="1000"/>
            </a:lvl6pPr>
            <a:lvl7pPr marL="3128041" indent="0">
              <a:buNone/>
              <a:defRPr sz="1000"/>
            </a:lvl7pPr>
            <a:lvl8pPr marL="3649381" indent="0">
              <a:buNone/>
              <a:defRPr sz="1000"/>
            </a:lvl8pPr>
            <a:lvl9pPr marL="4170721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34671" y="7210161"/>
            <a:ext cx="2495127" cy="335844"/>
          </a:xfrm>
          <a:prstGeom prst="rect">
            <a:avLst/>
          </a:prstGeom>
        </p:spPr>
        <p:txBody>
          <a:bodyPr lIns="104268" tIns="52133" rIns="104268" bIns="52133"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197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10479"/>
            <a:fld id="{81D60167-4931-47E6-BA6A-407CBD079E47}" type="slidenum">
              <a:rPr lang="fr-FR" sz="1300" smtClean="0">
                <a:solidFill>
                  <a:srgbClr val="FFFFFF"/>
                </a:solidFill>
                <a:latin typeface="Century Gothic"/>
                <a:cs typeface="Century Gothic"/>
              </a:rPr>
              <a:pPr marL="110479"/>
              <a:t>‹N°›</a:t>
            </a:fld>
            <a:endParaRPr lang="fr-FR" sz="1300">
              <a:latin typeface="Century Gothic"/>
              <a:cs typeface="Century Gothic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981" y="5289550"/>
            <a:ext cx="6416040" cy="62446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095981" y="675187"/>
            <a:ext cx="6416040" cy="4533900"/>
          </a:xfrm>
        </p:spPr>
        <p:txBody>
          <a:bodyPr/>
          <a:lstStyle>
            <a:lvl1pPr marL="0" indent="0">
              <a:buNone/>
              <a:defRPr sz="3600"/>
            </a:lvl1pPr>
            <a:lvl2pPr marL="521341" indent="0">
              <a:buNone/>
              <a:defRPr sz="3200"/>
            </a:lvl2pPr>
            <a:lvl3pPr marL="1042680" indent="0">
              <a:buNone/>
              <a:defRPr sz="2700"/>
            </a:lvl3pPr>
            <a:lvl4pPr marL="1564021" indent="0">
              <a:buNone/>
              <a:defRPr sz="2300"/>
            </a:lvl4pPr>
            <a:lvl5pPr marL="2085362" indent="0">
              <a:buNone/>
              <a:defRPr sz="2300"/>
            </a:lvl5pPr>
            <a:lvl6pPr marL="2606700" indent="0">
              <a:buNone/>
              <a:defRPr sz="2300"/>
            </a:lvl6pPr>
            <a:lvl7pPr marL="3128041" indent="0">
              <a:buNone/>
              <a:defRPr sz="2300"/>
            </a:lvl7pPr>
            <a:lvl8pPr marL="3649381" indent="0">
              <a:buNone/>
              <a:defRPr sz="2300"/>
            </a:lvl8pPr>
            <a:lvl9pPr marL="4170721" indent="0">
              <a:buNone/>
              <a:defRPr sz="23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981" y="5914011"/>
            <a:ext cx="6416040" cy="886839"/>
          </a:xfrm>
        </p:spPr>
        <p:txBody>
          <a:bodyPr/>
          <a:lstStyle>
            <a:lvl1pPr marL="0" indent="0">
              <a:buNone/>
              <a:defRPr sz="1600"/>
            </a:lvl1pPr>
            <a:lvl2pPr marL="521341" indent="0">
              <a:buNone/>
              <a:defRPr sz="1400"/>
            </a:lvl2pPr>
            <a:lvl3pPr marL="1042680" indent="0">
              <a:buNone/>
              <a:defRPr sz="1100"/>
            </a:lvl3pPr>
            <a:lvl4pPr marL="1564021" indent="0">
              <a:buNone/>
              <a:defRPr sz="1000"/>
            </a:lvl4pPr>
            <a:lvl5pPr marL="2085362" indent="0">
              <a:buNone/>
              <a:defRPr sz="1000"/>
            </a:lvl5pPr>
            <a:lvl6pPr marL="2606700" indent="0">
              <a:buNone/>
              <a:defRPr sz="1000"/>
            </a:lvl6pPr>
            <a:lvl7pPr marL="3128041" indent="0">
              <a:buNone/>
              <a:defRPr sz="1000"/>
            </a:lvl7pPr>
            <a:lvl8pPr marL="3649381" indent="0">
              <a:buNone/>
              <a:defRPr sz="1000"/>
            </a:lvl8pPr>
            <a:lvl9pPr marL="4170721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34671" y="7210161"/>
            <a:ext cx="2495127" cy="335844"/>
          </a:xfrm>
          <a:prstGeom prst="rect">
            <a:avLst/>
          </a:prstGeom>
        </p:spPr>
        <p:txBody>
          <a:bodyPr lIns="104268" tIns="52133" rIns="104268" bIns="52133"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0744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34671" y="7210161"/>
            <a:ext cx="2495127" cy="335844"/>
          </a:xfrm>
          <a:prstGeom prst="rect">
            <a:avLst/>
          </a:prstGeom>
        </p:spPr>
        <p:txBody>
          <a:bodyPr lIns="104268" tIns="52133" rIns="104268" bIns="52133"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2428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52715" y="302612"/>
            <a:ext cx="2406015" cy="6447514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4670" y="302612"/>
            <a:ext cx="7039822" cy="644751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34671" y="7210161"/>
            <a:ext cx="2495127" cy="335844"/>
          </a:xfrm>
          <a:prstGeom prst="rect">
            <a:avLst/>
          </a:prstGeom>
        </p:spPr>
        <p:txBody>
          <a:bodyPr lIns="104268" tIns="52133" rIns="104268" bIns="52133"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2177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25892" y="348101"/>
            <a:ext cx="9567508" cy="110199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75199" y="1859389"/>
            <a:ext cx="4926847" cy="551869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766554" y="1859389"/>
            <a:ext cx="4926846" cy="551869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82202085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defRPr sz="1800"/>
            </a:lvl1pPr>
            <a:lvl2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defRPr sz="1600"/>
            </a:lvl2pPr>
            <a:lvl3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defRPr sz="1600"/>
            </a:lvl3pPr>
            <a:lvl4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defRPr sz="1600"/>
            </a:lvl4pPr>
            <a:lvl5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defRPr sz="16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336221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2005" y="2347419"/>
            <a:ext cx="9089390" cy="161975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4010" y="4282016"/>
            <a:ext cx="7485380" cy="1931106"/>
          </a:xfrm>
        </p:spPr>
        <p:txBody>
          <a:bodyPr/>
          <a:lstStyle>
            <a:lvl1pPr marL="0" indent="0" algn="ctr">
              <a:buNone/>
              <a:defRPr/>
            </a:lvl1pPr>
            <a:lvl2pPr marL="521341" indent="0" algn="ctr">
              <a:buNone/>
              <a:defRPr/>
            </a:lvl2pPr>
            <a:lvl3pPr marL="1042680" indent="0" algn="ctr">
              <a:buNone/>
              <a:defRPr/>
            </a:lvl3pPr>
            <a:lvl4pPr marL="1564021" indent="0" algn="ctr">
              <a:buNone/>
              <a:defRPr/>
            </a:lvl4pPr>
            <a:lvl5pPr marL="2085362" indent="0" algn="ctr">
              <a:buNone/>
              <a:defRPr/>
            </a:lvl5pPr>
            <a:lvl6pPr marL="2606700" indent="0" algn="ctr">
              <a:buNone/>
              <a:defRPr/>
            </a:lvl6pPr>
            <a:lvl7pPr marL="3128041" indent="0" algn="ctr">
              <a:buNone/>
              <a:defRPr/>
            </a:lvl7pPr>
            <a:lvl8pPr marL="3649381" indent="0" algn="ctr">
              <a:buNone/>
              <a:defRPr/>
            </a:lvl8pPr>
            <a:lvl9pPr marL="4170721" indent="0" algn="ctr">
              <a:buNone/>
              <a:defRPr/>
            </a:lvl9pPr>
          </a:lstStyle>
          <a:p>
            <a:r>
              <a:rPr lang="fr-FR" dirty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97601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0"/>
            <a:ext cx="10693400" cy="762647"/>
          </a:xfrm>
          <a:prstGeom prst="rect">
            <a:avLst/>
          </a:prstGeom>
          <a:solidFill>
            <a:srgbClr val="8BBF4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78" tIns="52139" rIns="104278" bIns="52139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 userDrawn="1"/>
        </p:nvSpPr>
        <p:spPr bwMode="auto">
          <a:xfrm>
            <a:off x="-42700" y="7127473"/>
            <a:ext cx="10747239" cy="459239"/>
          </a:xfrm>
          <a:prstGeom prst="rect">
            <a:avLst/>
          </a:prstGeom>
          <a:solidFill>
            <a:srgbClr val="1D4D91"/>
          </a:solidFill>
          <a:ln>
            <a:noFill/>
          </a:ln>
        </p:spPr>
        <p:txBody>
          <a:bodyPr lIns="104278" tIns="52139" rIns="104278" bIns="52139" anchor="ctr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2100" dirty="0">
                <a:solidFill>
                  <a:srgbClr val="FFFFFF"/>
                </a:solidFill>
              </a:rPr>
              <a:t>   </a:t>
            </a:r>
            <a:r>
              <a:rPr lang="fr-FR" altLang="fr-FR" sz="1600" dirty="0">
                <a:solidFill>
                  <a:srgbClr val="FFFFFF"/>
                </a:solidFill>
                <a:latin typeface="Century Gothic" pitchFamily="34" charset="0"/>
              </a:rPr>
              <a:t>Ecosystème numériqu</a:t>
            </a:r>
            <a:r>
              <a:rPr lang="fr-FR" altLang="fr-FR" sz="1800" dirty="0">
                <a:solidFill>
                  <a:srgbClr val="FFFFFF"/>
                </a:solidFill>
                <a:latin typeface="Century Gothic" pitchFamily="34" charset="0"/>
              </a:rPr>
              <a:t>e</a:t>
            </a:r>
            <a:r>
              <a:rPr lang="fr-FR" altLang="fr-FR" sz="2300" dirty="0">
                <a:solidFill>
                  <a:srgbClr val="FFFFFF"/>
                </a:solidFill>
                <a:latin typeface="Century Gothic" pitchFamily="34" charset="0"/>
              </a:rPr>
              <a:t> </a:t>
            </a:r>
            <a:r>
              <a:rPr lang="fr-FR" altLang="fr-FR" sz="1600" dirty="0">
                <a:solidFill>
                  <a:srgbClr val="FFFFFF"/>
                </a:solidFill>
                <a:latin typeface="Century Gothic" pitchFamily="34" charset="0"/>
              </a:rPr>
              <a:t>et environnement </a:t>
            </a:r>
            <a:r>
              <a:rPr lang="fr-FR" altLang="fr-FR" sz="1600" dirty="0">
                <a:solidFill>
                  <a:srgbClr val="FFFFFF"/>
                </a:solidFill>
                <a:latin typeface="Century Gothic" pitchFamily="34" charset="0"/>
                <a:ea typeface="MS PGothic" pitchFamily="34" charset="-128"/>
              </a:rPr>
              <a:t>digital </a:t>
            </a:r>
            <a:endParaRPr lang="fr-FR" altLang="fr-FR" sz="2300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5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81" y="1794669"/>
            <a:ext cx="4030447" cy="370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4841444" y="2984828"/>
            <a:ext cx="5329383" cy="1031448"/>
          </a:xfrm>
        </p:spPr>
        <p:txBody>
          <a:bodyPr/>
          <a:lstStyle>
            <a:lvl1pPr marL="0" indent="0">
              <a:buNone/>
              <a:defRPr sz="3600" b="1" i="0">
                <a:solidFill>
                  <a:srgbClr val="1D4D9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4793401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1" y="6793853"/>
            <a:ext cx="10736100" cy="762647"/>
          </a:xfrm>
          <a:prstGeom prst="rect">
            <a:avLst/>
          </a:prstGeom>
          <a:solidFill>
            <a:srgbClr val="1D4D9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78" tIns="52139" rIns="104278" bIns="52139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0"/>
            <a:ext cx="10693400" cy="762647"/>
          </a:xfrm>
          <a:prstGeom prst="rect">
            <a:avLst/>
          </a:prstGeom>
          <a:solidFill>
            <a:srgbClr val="8BBF4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78" tIns="52139" rIns="104278" bIns="52139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Espace réservé du numéro de diapositive 5"/>
          <p:cNvSpPr txBox="1">
            <a:spLocks/>
          </p:cNvSpPr>
          <p:nvPr userDrawn="1"/>
        </p:nvSpPr>
        <p:spPr>
          <a:xfrm>
            <a:off x="7620904" y="7000258"/>
            <a:ext cx="2693771" cy="556242"/>
          </a:xfrm>
          <a:prstGeom prst="rect">
            <a:avLst/>
          </a:prstGeom>
        </p:spPr>
        <p:txBody>
          <a:bodyPr lIns="104278" tIns="52139" rIns="104278" bIns="52139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390CD0AC-3F86-4704-B521-0616DB3891F0}" type="slidenum">
              <a:rPr lang="fr-FR" altLang="fr-FR" sz="1400" smtClean="0">
                <a:solidFill>
                  <a:srgbClr val="FFFFFF"/>
                </a:solidFill>
                <a:latin typeface="Century Gothic" pitchFamily="34" charset="0"/>
              </a:rPr>
              <a:pPr algn="r"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 sz="140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84" y="367330"/>
            <a:ext cx="1121322" cy="1030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5186" y="2984828"/>
            <a:ext cx="9455641" cy="1031448"/>
          </a:xfrm>
        </p:spPr>
        <p:txBody>
          <a:bodyPr/>
          <a:lstStyle>
            <a:lvl1pPr marL="0" indent="0">
              <a:buNone/>
              <a:defRPr sz="3600" b="1" i="0">
                <a:solidFill>
                  <a:srgbClr val="1D4D9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contenu 2"/>
          <p:cNvSpPr>
            <a:spLocks noGrp="1"/>
          </p:cNvSpPr>
          <p:nvPr>
            <p:ph idx="15"/>
          </p:nvPr>
        </p:nvSpPr>
        <p:spPr>
          <a:xfrm>
            <a:off x="715186" y="4571671"/>
            <a:ext cx="9455641" cy="1031448"/>
          </a:xfrm>
        </p:spPr>
        <p:txBody>
          <a:bodyPr/>
          <a:lstStyle>
            <a:lvl1pPr marL="0" indent="0">
              <a:buNone/>
              <a:defRPr sz="2700">
                <a:latin typeface="Century Gothic"/>
                <a:cs typeface="Century Gothic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473286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itre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42699" y="6793853"/>
            <a:ext cx="10736100" cy="762647"/>
          </a:xfrm>
          <a:prstGeom prst="rect">
            <a:avLst/>
          </a:prstGeom>
          <a:solidFill>
            <a:srgbClr val="1D4D9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78" tIns="52139" rIns="104278" bIns="52139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0"/>
            <a:ext cx="10693400" cy="762647"/>
          </a:xfrm>
          <a:prstGeom prst="rect">
            <a:avLst/>
          </a:prstGeom>
          <a:solidFill>
            <a:srgbClr val="8BBF4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78" tIns="52139" rIns="104278" bIns="52139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0" name="Espace réservé du numéro de diapositive 5"/>
          <p:cNvSpPr txBox="1">
            <a:spLocks/>
          </p:cNvSpPr>
          <p:nvPr userDrawn="1"/>
        </p:nvSpPr>
        <p:spPr>
          <a:xfrm>
            <a:off x="7620904" y="7110458"/>
            <a:ext cx="2693771" cy="556242"/>
          </a:xfrm>
          <a:prstGeom prst="rect">
            <a:avLst/>
          </a:prstGeom>
        </p:spPr>
        <p:txBody>
          <a:bodyPr lIns="104278" tIns="52139" rIns="104278" bIns="52139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8007550D-BA4C-460B-AB8E-1145D4C913CF}" type="slidenum">
              <a:rPr lang="fr-FR" altLang="fr-FR" sz="1400" smtClean="0">
                <a:solidFill>
                  <a:srgbClr val="FFFFFF"/>
                </a:solidFill>
                <a:latin typeface="Century Gothic" pitchFamily="34" charset="0"/>
              </a:rPr>
              <a:pPr algn="r"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 sz="140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11" name="Image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84" y="286867"/>
            <a:ext cx="1121322" cy="1030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texte 2"/>
          <p:cNvSpPr>
            <a:spLocks noGrp="1"/>
          </p:cNvSpPr>
          <p:nvPr>
            <p:ph idx="1"/>
          </p:nvPr>
        </p:nvSpPr>
        <p:spPr bwMode="auto">
          <a:xfrm>
            <a:off x="546767" y="2588118"/>
            <a:ext cx="9624060" cy="793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/>
          <a:lstStyle>
            <a:lvl1pPr marL="0" indent="0">
              <a:buClr>
                <a:srgbClr val="D01F61"/>
              </a:buClr>
              <a:buSzPct val="100000"/>
              <a:buFont typeface="Lucida Grande"/>
              <a:buNone/>
              <a:defRPr sz="2700" b="0">
                <a:latin typeface="Century Gothic"/>
                <a:cs typeface="Century Gothic"/>
              </a:defRPr>
            </a:lvl1pPr>
            <a:lvl2pPr marL="847260" indent="-325869">
              <a:buClr>
                <a:srgbClr val="D01F61"/>
              </a:buClr>
              <a:buFont typeface="Arial"/>
              <a:buChar char="•"/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</a:lstStyle>
          <a:p>
            <a:pPr lvl="0"/>
            <a:r>
              <a:rPr lang="fr-FR" noProof="0" dirty="0"/>
              <a:t>Cliquez pour modifier les styles du texte du masque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idx="13"/>
          </p:nvPr>
        </p:nvSpPr>
        <p:spPr>
          <a:xfrm>
            <a:off x="546767" y="1397986"/>
            <a:ext cx="8613548" cy="1031448"/>
          </a:xfrm>
        </p:spPr>
        <p:txBody>
          <a:bodyPr/>
          <a:lstStyle>
            <a:lvl1pPr marL="0" indent="0">
              <a:buNone/>
              <a:defRPr sz="3600" b="1">
                <a:solidFill>
                  <a:srgbClr val="1D4D9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4" name="Espace réservé du texte 2"/>
          <p:cNvSpPr>
            <a:spLocks noGrp="1"/>
          </p:cNvSpPr>
          <p:nvPr>
            <p:ph idx="14"/>
          </p:nvPr>
        </p:nvSpPr>
        <p:spPr bwMode="auto">
          <a:xfrm>
            <a:off x="967814" y="3698908"/>
            <a:ext cx="9203013" cy="111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/>
          <a:lstStyle>
            <a:lvl1pPr marL="391043" indent="-391043">
              <a:buClr>
                <a:srgbClr val="8BBF4A"/>
              </a:buClr>
              <a:buSzPct val="100000"/>
              <a:buFont typeface="Arial"/>
              <a:buChar char="•"/>
              <a:defRPr sz="2700" b="1">
                <a:latin typeface="Century Gothic"/>
                <a:cs typeface="Century Gothic"/>
              </a:defRPr>
            </a:lvl1pPr>
            <a:lvl2pPr marL="521391" indent="0">
              <a:buClr>
                <a:srgbClr val="D01F61"/>
              </a:buClr>
              <a:buFont typeface="Arial"/>
              <a:buNone/>
              <a:defRPr sz="2700" b="0">
                <a:latin typeface="Verdana"/>
                <a:cs typeface="Verdana"/>
              </a:defRPr>
            </a:lvl2pPr>
            <a:lvl3pPr marL="1042782" indent="0">
              <a:buNone/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</a:lstStyle>
          <a:p>
            <a:pPr lvl="0"/>
            <a:r>
              <a:rPr lang="fr-FR" noProof="0" dirty="0"/>
              <a:t>Cliquez pour modifier les styles du texte du masque</a:t>
            </a:r>
          </a:p>
        </p:txBody>
      </p:sp>
      <p:sp>
        <p:nvSpPr>
          <p:cNvPr id="16" name="Espace réservé du texte 2"/>
          <p:cNvSpPr>
            <a:spLocks noGrp="1"/>
          </p:cNvSpPr>
          <p:nvPr>
            <p:ph idx="17"/>
          </p:nvPr>
        </p:nvSpPr>
        <p:spPr bwMode="auto">
          <a:xfrm>
            <a:off x="967813" y="4968382"/>
            <a:ext cx="9178820" cy="793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/>
          <a:lstStyle>
            <a:lvl1pPr marL="0" indent="0">
              <a:buClr>
                <a:srgbClr val="D01F61"/>
              </a:buClr>
              <a:buSzPct val="100000"/>
              <a:buFont typeface="Lucida Grande"/>
              <a:buNone/>
              <a:defRPr sz="2700" b="0">
                <a:latin typeface="Century Gothic"/>
                <a:cs typeface="Century Gothic"/>
              </a:defRPr>
            </a:lvl1pPr>
            <a:lvl2pPr marL="847260" indent="-325869">
              <a:buClr>
                <a:srgbClr val="D01F61"/>
              </a:buClr>
              <a:buFont typeface="Arial"/>
              <a:buChar char="•"/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</a:lstStyle>
          <a:p>
            <a:pPr lvl="0"/>
            <a:r>
              <a:rPr lang="fr-FR" noProof="0" dirty="0"/>
              <a:t>Cliquez pour modifier les styles du texte du masque</a:t>
            </a:r>
          </a:p>
        </p:txBody>
      </p:sp>
      <p:sp>
        <p:nvSpPr>
          <p:cNvPr id="18" name="Espace réservé du texte 2"/>
          <p:cNvSpPr>
            <a:spLocks noGrp="1"/>
          </p:cNvSpPr>
          <p:nvPr>
            <p:ph idx="20"/>
          </p:nvPr>
        </p:nvSpPr>
        <p:spPr bwMode="auto">
          <a:xfrm>
            <a:off x="546767" y="5920488"/>
            <a:ext cx="9792479" cy="793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/>
          <a:lstStyle>
            <a:lvl1pPr marL="0" indent="0">
              <a:buClr>
                <a:srgbClr val="D01F61"/>
              </a:buClr>
              <a:buSzPct val="100000"/>
              <a:buFont typeface="Lucida Grande"/>
              <a:buNone/>
              <a:defRPr sz="2700" b="0">
                <a:latin typeface="Century Gothic"/>
                <a:cs typeface="Century Gothic"/>
              </a:defRPr>
            </a:lvl1pPr>
            <a:lvl2pPr marL="847260" indent="-325869">
              <a:buClr>
                <a:srgbClr val="D01F61"/>
              </a:buClr>
              <a:buFont typeface="Arial"/>
              <a:buChar char="•"/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</a:lstStyle>
          <a:p>
            <a:pPr lvl="0"/>
            <a:r>
              <a:rPr lang="fr-FR" noProof="0" dirty="0"/>
              <a:t>Cliquez pour modifier les styles du texte du masque</a:t>
            </a:r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21"/>
          </p:nvPr>
        </p:nvSpPr>
        <p:spPr>
          <a:xfrm>
            <a:off x="3653579" y="6904053"/>
            <a:ext cx="3386243" cy="524757"/>
          </a:xfrm>
          <a:prstGeom prst="rect">
            <a:avLst/>
          </a:prstGeom>
        </p:spPr>
        <p:txBody>
          <a:bodyPr lIns="104278" tIns="52139" rIns="104278" bIns="52139" anchor="ctr"/>
          <a:lstStyle>
            <a:lvl1pPr algn="ctr">
              <a:defRPr sz="1800">
                <a:solidFill>
                  <a:schemeClr val="bg1"/>
                </a:solidFill>
                <a:latin typeface="Century Gothic"/>
                <a:ea typeface="ＭＳ Ｐゴシック" charset="0"/>
                <a:cs typeface="Century Gothic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0003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0"/>
            <a:ext cx="10693400" cy="762647"/>
          </a:xfrm>
          <a:prstGeom prst="rect">
            <a:avLst/>
          </a:prstGeom>
          <a:solidFill>
            <a:srgbClr val="8BBF4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78" tIns="52139" rIns="104278" bIns="52139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1" y="6793853"/>
            <a:ext cx="10736100" cy="762647"/>
          </a:xfrm>
          <a:prstGeom prst="rect">
            <a:avLst/>
          </a:prstGeom>
          <a:solidFill>
            <a:srgbClr val="1D4D9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78" tIns="52139" rIns="104278" bIns="52139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numéro de diapositive 5"/>
          <p:cNvSpPr txBox="1">
            <a:spLocks/>
          </p:cNvSpPr>
          <p:nvPr userDrawn="1"/>
        </p:nvSpPr>
        <p:spPr>
          <a:xfrm>
            <a:off x="7620904" y="7110458"/>
            <a:ext cx="2693771" cy="556242"/>
          </a:xfrm>
          <a:prstGeom prst="rect">
            <a:avLst/>
          </a:prstGeom>
        </p:spPr>
        <p:txBody>
          <a:bodyPr lIns="104278" tIns="52139" rIns="104278" bIns="52139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6EF938DD-F24B-49E4-98CA-D229CB4AD01D}" type="slidenum">
              <a:rPr lang="fr-FR" altLang="fr-FR" sz="1400" smtClean="0">
                <a:solidFill>
                  <a:srgbClr val="FFFFFF"/>
                </a:solidFill>
                <a:latin typeface="Century Gothic" pitchFamily="34" charset="0"/>
              </a:rPr>
              <a:pPr algn="r"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 sz="140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6" name="Image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84" y="286867"/>
            <a:ext cx="1121322" cy="1030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texte 2"/>
          <p:cNvSpPr>
            <a:spLocks noGrp="1"/>
          </p:cNvSpPr>
          <p:nvPr>
            <p:ph idx="20"/>
          </p:nvPr>
        </p:nvSpPr>
        <p:spPr bwMode="auto">
          <a:xfrm>
            <a:off x="715185" y="1318644"/>
            <a:ext cx="9792479" cy="793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/>
          <a:lstStyle>
            <a:lvl1pPr marL="0" indent="0">
              <a:buClr>
                <a:srgbClr val="D01F61"/>
              </a:buClr>
              <a:buSzPct val="100000"/>
              <a:buFont typeface="Lucida Grande"/>
              <a:buNone/>
              <a:defRPr sz="2700" b="0">
                <a:latin typeface="Century Gothic"/>
                <a:cs typeface="Century Gothic"/>
              </a:defRPr>
            </a:lvl1pPr>
            <a:lvl2pPr marL="847260" indent="-325869">
              <a:buClr>
                <a:srgbClr val="D01F61"/>
              </a:buClr>
              <a:buFont typeface="Arial"/>
              <a:buChar char="•"/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21"/>
          </p:nvPr>
        </p:nvSpPr>
        <p:spPr>
          <a:xfrm>
            <a:off x="3653579" y="6982766"/>
            <a:ext cx="3386243" cy="524757"/>
          </a:xfrm>
          <a:prstGeom prst="rect">
            <a:avLst/>
          </a:prstGeom>
        </p:spPr>
        <p:txBody>
          <a:bodyPr lIns="104278" tIns="52139" rIns="104278" bIns="52139" anchor="ctr"/>
          <a:lstStyle>
            <a:lvl1pPr algn="ctr">
              <a:defRPr sz="1800">
                <a:solidFill>
                  <a:schemeClr val="bg1"/>
                </a:solidFill>
                <a:latin typeface="Century Gothic"/>
                <a:ea typeface="ＭＳ Ｐゴシック" charset="0"/>
                <a:cs typeface="Century Gothic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62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74073" y="6515100"/>
            <a:ext cx="9144000" cy="691895"/>
          </a:xfrm>
          <a:custGeom>
            <a:avLst/>
            <a:gdLst/>
            <a:ahLst/>
            <a:cxnLst/>
            <a:rect l="l" t="t" r="r" b="b"/>
            <a:pathLst>
              <a:path w="9144000" h="691895">
                <a:moveTo>
                  <a:pt x="9144000" y="0"/>
                </a:moveTo>
                <a:lnTo>
                  <a:pt x="0" y="0"/>
                </a:lnTo>
                <a:lnTo>
                  <a:pt x="0" y="691895"/>
                </a:lnTo>
                <a:lnTo>
                  <a:pt x="9144000" y="691895"/>
                </a:lnTo>
                <a:lnTo>
                  <a:pt x="9144000" y="0"/>
                </a:lnTo>
                <a:close/>
              </a:path>
            </a:pathLst>
          </a:custGeom>
          <a:solidFill>
            <a:srgbClr val="1D4D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10479"/>
            <a:fld id="{81D60167-4931-47E6-BA6A-407CBD079E47}" type="slidenum">
              <a:rPr lang="fr-FR" sz="1300" smtClean="0">
                <a:solidFill>
                  <a:srgbClr val="FFFFFF"/>
                </a:solidFill>
                <a:latin typeface="Century Gothic"/>
                <a:cs typeface="Century Gothic"/>
              </a:rPr>
              <a:pPr marL="110479"/>
              <a:t>‹N°›</a:t>
            </a:fld>
            <a:endParaRPr lang="fr-FR" sz="1300">
              <a:latin typeface="Century Gothic"/>
              <a:cs typeface="Century Gothic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0"/>
            <a:ext cx="10693400" cy="762647"/>
          </a:xfrm>
          <a:prstGeom prst="rect">
            <a:avLst/>
          </a:prstGeom>
          <a:solidFill>
            <a:srgbClr val="8BBF4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78" tIns="52139" rIns="104278" bIns="52139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FFFFFF"/>
                </a:solidFill>
              </a:rPr>
              <a:t>Ordre du jour</a:t>
            </a: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1" y="6793853"/>
            <a:ext cx="10736100" cy="762647"/>
          </a:xfrm>
          <a:prstGeom prst="rect">
            <a:avLst/>
          </a:prstGeom>
          <a:solidFill>
            <a:srgbClr val="1D4D9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78" tIns="52139" rIns="104278" bIns="52139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numéro de diapositive 5"/>
          <p:cNvSpPr txBox="1">
            <a:spLocks/>
          </p:cNvSpPr>
          <p:nvPr userDrawn="1"/>
        </p:nvSpPr>
        <p:spPr>
          <a:xfrm>
            <a:off x="7620904" y="7110458"/>
            <a:ext cx="2693771" cy="556242"/>
          </a:xfrm>
          <a:prstGeom prst="rect">
            <a:avLst/>
          </a:prstGeom>
        </p:spPr>
        <p:txBody>
          <a:bodyPr lIns="104278" tIns="52139" rIns="104278" bIns="52139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9D112369-ED2A-4CF5-B2EA-F5A5B01BB89A}" type="slidenum">
              <a:rPr lang="fr-FR" altLang="fr-FR" sz="1400" smtClean="0">
                <a:solidFill>
                  <a:srgbClr val="FFFFFF"/>
                </a:solidFill>
                <a:latin typeface="Century Gothic" pitchFamily="34" charset="0"/>
              </a:rPr>
              <a:pPr algn="r"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 sz="140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6" name="Image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84" y="286867"/>
            <a:ext cx="1121322" cy="1030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texte 2"/>
          <p:cNvSpPr>
            <a:spLocks noGrp="1"/>
          </p:cNvSpPr>
          <p:nvPr>
            <p:ph idx="20"/>
          </p:nvPr>
        </p:nvSpPr>
        <p:spPr bwMode="auto">
          <a:xfrm>
            <a:off x="715185" y="1318644"/>
            <a:ext cx="9792479" cy="793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/>
          <a:lstStyle>
            <a:lvl1pPr marL="0" indent="0">
              <a:buClr>
                <a:srgbClr val="D01F61"/>
              </a:buClr>
              <a:buSzPct val="100000"/>
              <a:buFont typeface="Lucida Grande"/>
              <a:buNone/>
              <a:defRPr sz="2700" b="0">
                <a:latin typeface="Century Gothic"/>
                <a:cs typeface="Century Gothic"/>
              </a:defRPr>
            </a:lvl1pPr>
            <a:lvl2pPr marL="847260" indent="-325869">
              <a:buClr>
                <a:srgbClr val="D01F61"/>
              </a:buClr>
              <a:buFont typeface="Arial"/>
              <a:buChar char="•"/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</a:lstStyle>
          <a:p>
            <a:pPr lvl="0"/>
            <a:r>
              <a:rPr lang="fr-FR" noProof="0" dirty="0"/>
              <a:t>Cliquez pour modifier les styles du texte du masque</a:t>
            </a: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21"/>
          </p:nvPr>
        </p:nvSpPr>
        <p:spPr>
          <a:xfrm>
            <a:off x="3653579" y="6982766"/>
            <a:ext cx="3386243" cy="524757"/>
          </a:xfrm>
          <a:prstGeom prst="rect">
            <a:avLst/>
          </a:prstGeom>
        </p:spPr>
        <p:txBody>
          <a:bodyPr lIns="104278" tIns="52139" rIns="104278" bIns="52139" anchor="ctr"/>
          <a:lstStyle>
            <a:lvl1pPr algn="ctr">
              <a:defRPr sz="1800">
                <a:solidFill>
                  <a:schemeClr val="bg1"/>
                </a:solidFill>
                <a:latin typeface="Century Gothic"/>
                <a:ea typeface="ＭＳ Ｐゴシック" charset="0"/>
                <a:cs typeface="Century Gothic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4366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-5569" y="0"/>
            <a:ext cx="10693401" cy="762647"/>
          </a:xfrm>
          <a:prstGeom prst="rect">
            <a:avLst/>
          </a:prstGeom>
          <a:solidFill>
            <a:srgbClr val="8BBF4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78" tIns="52139" rIns="104278" bIns="52139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FFFFFF"/>
                </a:solidFill>
              </a:rPr>
              <a:t>Focus Espace logement – La création de l’extranet bailleurs</a:t>
            </a: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1" y="6793853"/>
            <a:ext cx="10736100" cy="762647"/>
          </a:xfrm>
          <a:prstGeom prst="rect">
            <a:avLst/>
          </a:prstGeom>
          <a:solidFill>
            <a:srgbClr val="1D4D9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78" tIns="52139" rIns="104278" bIns="52139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numéro de diapositive 5"/>
          <p:cNvSpPr txBox="1">
            <a:spLocks/>
          </p:cNvSpPr>
          <p:nvPr userDrawn="1"/>
        </p:nvSpPr>
        <p:spPr>
          <a:xfrm>
            <a:off x="7620904" y="7110458"/>
            <a:ext cx="2693771" cy="556242"/>
          </a:xfrm>
          <a:prstGeom prst="rect">
            <a:avLst/>
          </a:prstGeom>
        </p:spPr>
        <p:txBody>
          <a:bodyPr lIns="104278" tIns="52139" rIns="104278" bIns="52139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396278AD-AFD7-4D7E-B2C6-8AC07DF5D574}" type="slidenum">
              <a:rPr lang="fr-FR" altLang="fr-FR" sz="1400" smtClean="0">
                <a:solidFill>
                  <a:srgbClr val="FFFFFF"/>
                </a:solidFill>
                <a:latin typeface="Century Gothic" pitchFamily="34" charset="0"/>
              </a:rPr>
              <a:pPr algn="r"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 sz="140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6" name="Image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84" y="286867"/>
            <a:ext cx="1121322" cy="1030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texte 2"/>
          <p:cNvSpPr>
            <a:spLocks noGrp="1"/>
          </p:cNvSpPr>
          <p:nvPr>
            <p:ph idx="20"/>
          </p:nvPr>
        </p:nvSpPr>
        <p:spPr bwMode="auto">
          <a:xfrm>
            <a:off x="715185" y="1318644"/>
            <a:ext cx="9792479" cy="793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/>
          <a:lstStyle>
            <a:lvl1pPr marL="0" indent="0">
              <a:buClr>
                <a:srgbClr val="D01F61"/>
              </a:buClr>
              <a:buSzPct val="100000"/>
              <a:buFont typeface="Lucida Grande"/>
              <a:buNone/>
              <a:defRPr sz="2700" b="0">
                <a:latin typeface="Century Gothic"/>
                <a:cs typeface="Century Gothic"/>
              </a:defRPr>
            </a:lvl1pPr>
            <a:lvl2pPr marL="847260" indent="-325869">
              <a:buClr>
                <a:srgbClr val="D01F61"/>
              </a:buClr>
              <a:buFont typeface="Arial"/>
              <a:buChar char="•"/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</a:lstStyle>
          <a:p>
            <a:pPr lvl="0"/>
            <a:r>
              <a:rPr lang="fr-FR" noProof="0" dirty="0"/>
              <a:t>Cliquez pour modifier les styles du texte du masque</a:t>
            </a: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21"/>
          </p:nvPr>
        </p:nvSpPr>
        <p:spPr>
          <a:xfrm>
            <a:off x="3653579" y="6982766"/>
            <a:ext cx="3386243" cy="524757"/>
          </a:xfrm>
          <a:prstGeom prst="rect">
            <a:avLst/>
          </a:prstGeom>
        </p:spPr>
        <p:txBody>
          <a:bodyPr lIns="104278" tIns="52139" rIns="104278" bIns="52139" anchor="ctr"/>
          <a:lstStyle>
            <a:lvl1pPr algn="ctr">
              <a:defRPr sz="1800">
                <a:solidFill>
                  <a:schemeClr val="bg1"/>
                </a:solidFill>
                <a:latin typeface="Century Gothic"/>
                <a:ea typeface="ＭＳ Ｐゴシック" charset="0"/>
                <a:cs typeface="Century Gothic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4576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cip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0"/>
            <a:ext cx="10693400" cy="762647"/>
          </a:xfrm>
          <a:prstGeom prst="rect">
            <a:avLst/>
          </a:prstGeom>
          <a:solidFill>
            <a:srgbClr val="8BBF4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78" tIns="52139" rIns="104278" bIns="52139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FFFFFF"/>
                </a:solidFill>
              </a:rPr>
              <a:t>Participants</a:t>
            </a: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1" y="6793853"/>
            <a:ext cx="10736100" cy="762647"/>
          </a:xfrm>
          <a:prstGeom prst="rect">
            <a:avLst/>
          </a:prstGeom>
          <a:solidFill>
            <a:srgbClr val="1D4D9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78" tIns="52139" rIns="104278" bIns="52139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Espace réservé du numéro de diapositive 5"/>
          <p:cNvSpPr txBox="1">
            <a:spLocks/>
          </p:cNvSpPr>
          <p:nvPr userDrawn="1"/>
        </p:nvSpPr>
        <p:spPr>
          <a:xfrm>
            <a:off x="7620904" y="7110458"/>
            <a:ext cx="2693771" cy="556242"/>
          </a:xfrm>
          <a:prstGeom prst="rect">
            <a:avLst/>
          </a:prstGeom>
        </p:spPr>
        <p:txBody>
          <a:bodyPr lIns="104278" tIns="52139" rIns="104278" bIns="52139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D36036D2-92CE-43C1-84CF-E91217444B55}" type="slidenum">
              <a:rPr lang="fr-FR" altLang="fr-FR" sz="1400" smtClean="0">
                <a:solidFill>
                  <a:srgbClr val="FFFFFF"/>
                </a:solidFill>
                <a:latin typeface="Century Gothic" pitchFamily="34" charset="0"/>
              </a:rPr>
              <a:pPr algn="r"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 sz="140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6" name="Image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84" y="286867"/>
            <a:ext cx="1121322" cy="1030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texte 2"/>
          <p:cNvSpPr>
            <a:spLocks noGrp="1"/>
          </p:cNvSpPr>
          <p:nvPr>
            <p:ph idx="20"/>
          </p:nvPr>
        </p:nvSpPr>
        <p:spPr bwMode="auto">
          <a:xfrm>
            <a:off x="715185" y="1318644"/>
            <a:ext cx="9792479" cy="793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/>
          <a:lstStyle>
            <a:lvl1pPr marL="0" indent="0">
              <a:buClr>
                <a:srgbClr val="D01F61"/>
              </a:buClr>
              <a:buSzPct val="100000"/>
              <a:buFont typeface="Lucida Grande"/>
              <a:buNone/>
              <a:defRPr sz="2700" b="0">
                <a:latin typeface="Century Gothic"/>
                <a:cs typeface="Century Gothic"/>
              </a:defRPr>
            </a:lvl1pPr>
            <a:lvl2pPr marL="847260" indent="-325869">
              <a:buClr>
                <a:srgbClr val="D01F61"/>
              </a:buClr>
              <a:buFont typeface="Arial"/>
              <a:buChar char="•"/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</a:lstStyle>
          <a:p>
            <a:pPr lvl="0"/>
            <a:r>
              <a:rPr lang="fr-FR" noProof="0" dirty="0"/>
              <a:t>Cliquez pour modifier les styles du texte du masque</a:t>
            </a: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21"/>
          </p:nvPr>
        </p:nvSpPr>
        <p:spPr>
          <a:xfrm>
            <a:off x="3653579" y="6982766"/>
            <a:ext cx="3386243" cy="524757"/>
          </a:xfrm>
          <a:prstGeom prst="rect">
            <a:avLst/>
          </a:prstGeom>
        </p:spPr>
        <p:txBody>
          <a:bodyPr lIns="104278" tIns="52139" rIns="104278" bIns="52139" anchor="ctr"/>
          <a:lstStyle>
            <a:lvl1pPr algn="ctr">
              <a:defRPr sz="1800">
                <a:solidFill>
                  <a:schemeClr val="bg1"/>
                </a:solidFill>
                <a:latin typeface="Century Gothic"/>
                <a:ea typeface="ＭＳ Ｐゴシック" charset="0"/>
                <a:cs typeface="Century Gothic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5569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1691467"/>
            <a:ext cx="4724775" cy="70492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91" indent="0">
              <a:buNone/>
              <a:defRPr sz="2300" b="1"/>
            </a:lvl2pPr>
            <a:lvl3pPr marL="1042782" indent="0">
              <a:buNone/>
              <a:defRPr sz="2100" b="1"/>
            </a:lvl3pPr>
            <a:lvl4pPr marL="1564173" indent="0">
              <a:buNone/>
              <a:defRPr sz="1800" b="1"/>
            </a:lvl4pPr>
            <a:lvl5pPr marL="2085564" indent="0">
              <a:buNone/>
              <a:defRPr sz="1800" b="1"/>
            </a:lvl5pPr>
            <a:lvl6pPr marL="2606954" indent="0">
              <a:buNone/>
              <a:defRPr sz="1800" b="1"/>
            </a:lvl6pPr>
            <a:lvl7pPr marL="3128345" indent="0">
              <a:buNone/>
              <a:defRPr sz="1800" b="1"/>
            </a:lvl7pPr>
            <a:lvl8pPr marL="3649736" indent="0">
              <a:buNone/>
              <a:defRPr sz="1800" b="1"/>
            </a:lvl8pPr>
            <a:lvl9pPr marL="4171127" indent="0">
              <a:buNone/>
              <a:defRPr sz="18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670" y="2396390"/>
            <a:ext cx="4724775" cy="435373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32099" y="1691467"/>
            <a:ext cx="4726631" cy="70492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91" indent="0">
              <a:buNone/>
              <a:defRPr sz="2300" b="1"/>
            </a:lvl2pPr>
            <a:lvl3pPr marL="1042782" indent="0">
              <a:buNone/>
              <a:defRPr sz="2100" b="1"/>
            </a:lvl3pPr>
            <a:lvl4pPr marL="1564173" indent="0">
              <a:buNone/>
              <a:defRPr sz="1800" b="1"/>
            </a:lvl4pPr>
            <a:lvl5pPr marL="2085564" indent="0">
              <a:buNone/>
              <a:defRPr sz="1800" b="1"/>
            </a:lvl5pPr>
            <a:lvl6pPr marL="2606954" indent="0">
              <a:buNone/>
              <a:defRPr sz="1800" b="1"/>
            </a:lvl6pPr>
            <a:lvl7pPr marL="3128345" indent="0">
              <a:buNone/>
              <a:defRPr sz="1800" b="1"/>
            </a:lvl7pPr>
            <a:lvl8pPr marL="3649736" indent="0">
              <a:buNone/>
              <a:defRPr sz="1800" b="1"/>
            </a:lvl8pPr>
            <a:lvl9pPr marL="4171127" indent="0">
              <a:buNone/>
              <a:defRPr sz="18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32099" y="2396390"/>
            <a:ext cx="4726631" cy="435373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34670" y="7210161"/>
            <a:ext cx="2495127" cy="335844"/>
          </a:xfrm>
          <a:prstGeom prst="rect">
            <a:avLst/>
          </a:prstGeom>
        </p:spPr>
        <p:txBody>
          <a:bodyPr lIns="104278" tIns="52139" rIns="104278" bIns="52139"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0104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34670" y="7210161"/>
            <a:ext cx="2495127" cy="335844"/>
          </a:xfrm>
          <a:prstGeom prst="rect">
            <a:avLst/>
          </a:prstGeom>
        </p:spPr>
        <p:txBody>
          <a:bodyPr lIns="104278" tIns="52139" rIns="104278" bIns="52139"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7242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34670" y="7210161"/>
            <a:ext cx="2495127" cy="335844"/>
          </a:xfrm>
          <a:prstGeom prst="rect">
            <a:avLst/>
          </a:prstGeom>
        </p:spPr>
        <p:txBody>
          <a:bodyPr lIns="104278" tIns="52139" rIns="104278" bIns="52139"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0791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1" y="300861"/>
            <a:ext cx="3518055" cy="128040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0822" y="300861"/>
            <a:ext cx="5977908" cy="644926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671" y="1581268"/>
            <a:ext cx="3518055" cy="5168856"/>
          </a:xfrm>
        </p:spPr>
        <p:txBody>
          <a:bodyPr/>
          <a:lstStyle>
            <a:lvl1pPr marL="0" indent="0">
              <a:buNone/>
              <a:defRPr sz="1600"/>
            </a:lvl1pPr>
            <a:lvl2pPr marL="521391" indent="0">
              <a:buNone/>
              <a:defRPr sz="1400"/>
            </a:lvl2pPr>
            <a:lvl3pPr marL="1042782" indent="0">
              <a:buNone/>
              <a:defRPr sz="1100"/>
            </a:lvl3pPr>
            <a:lvl4pPr marL="1564173" indent="0">
              <a:buNone/>
              <a:defRPr sz="1000"/>
            </a:lvl4pPr>
            <a:lvl5pPr marL="2085564" indent="0">
              <a:buNone/>
              <a:defRPr sz="1000"/>
            </a:lvl5pPr>
            <a:lvl6pPr marL="2606954" indent="0">
              <a:buNone/>
              <a:defRPr sz="1000"/>
            </a:lvl6pPr>
            <a:lvl7pPr marL="3128345" indent="0">
              <a:buNone/>
              <a:defRPr sz="1000"/>
            </a:lvl7pPr>
            <a:lvl8pPr marL="3649736" indent="0">
              <a:buNone/>
              <a:defRPr sz="1000"/>
            </a:lvl8pPr>
            <a:lvl9pPr marL="4171127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34670" y="7210161"/>
            <a:ext cx="2495127" cy="335844"/>
          </a:xfrm>
          <a:prstGeom prst="rect">
            <a:avLst/>
          </a:prstGeom>
        </p:spPr>
        <p:txBody>
          <a:bodyPr lIns="104278" tIns="52139" rIns="104278" bIns="52139"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365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981" y="5289550"/>
            <a:ext cx="6416040" cy="62446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095981" y="675187"/>
            <a:ext cx="6416040" cy="4533900"/>
          </a:xfrm>
        </p:spPr>
        <p:txBody>
          <a:bodyPr/>
          <a:lstStyle>
            <a:lvl1pPr marL="0" indent="0">
              <a:buNone/>
              <a:defRPr sz="3600"/>
            </a:lvl1pPr>
            <a:lvl2pPr marL="521391" indent="0">
              <a:buNone/>
              <a:defRPr sz="3200"/>
            </a:lvl2pPr>
            <a:lvl3pPr marL="1042782" indent="0">
              <a:buNone/>
              <a:defRPr sz="2700"/>
            </a:lvl3pPr>
            <a:lvl4pPr marL="1564173" indent="0">
              <a:buNone/>
              <a:defRPr sz="2300"/>
            </a:lvl4pPr>
            <a:lvl5pPr marL="2085564" indent="0">
              <a:buNone/>
              <a:defRPr sz="2300"/>
            </a:lvl5pPr>
            <a:lvl6pPr marL="2606954" indent="0">
              <a:buNone/>
              <a:defRPr sz="2300"/>
            </a:lvl6pPr>
            <a:lvl7pPr marL="3128345" indent="0">
              <a:buNone/>
              <a:defRPr sz="2300"/>
            </a:lvl7pPr>
            <a:lvl8pPr marL="3649736" indent="0">
              <a:buNone/>
              <a:defRPr sz="2300"/>
            </a:lvl8pPr>
            <a:lvl9pPr marL="4171127" indent="0">
              <a:buNone/>
              <a:defRPr sz="23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981" y="5914011"/>
            <a:ext cx="6416040" cy="886839"/>
          </a:xfrm>
        </p:spPr>
        <p:txBody>
          <a:bodyPr/>
          <a:lstStyle>
            <a:lvl1pPr marL="0" indent="0">
              <a:buNone/>
              <a:defRPr sz="1600"/>
            </a:lvl1pPr>
            <a:lvl2pPr marL="521391" indent="0">
              <a:buNone/>
              <a:defRPr sz="1400"/>
            </a:lvl2pPr>
            <a:lvl3pPr marL="1042782" indent="0">
              <a:buNone/>
              <a:defRPr sz="1100"/>
            </a:lvl3pPr>
            <a:lvl4pPr marL="1564173" indent="0">
              <a:buNone/>
              <a:defRPr sz="1000"/>
            </a:lvl4pPr>
            <a:lvl5pPr marL="2085564" indent="0">
              <a:buNone/>
              <a:defRPr sz="1000"/>
            </a:lvl5pPr>
            <a:lvl6pPr marL="2606954" indent="0">
              <a:buNone/>
              <a:defRPr sz="1000"/>
            </a:lvl6pPr>
            <a:lvl7pPr marL="3128345" indent="0">
              <a:buNone/>
              <a:defRPr sz="1000"/>
            </a:lvl7pPr>
            <a:lvl8pPr marL="3649736" indent="0">
              <a:buNone/>
              <a:defRPr sz="1000"/>
            </a:lvl8pPr>
            <a:lvl9pPr marL="4171127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34670" y="7210161"/>
            <a:ext cx="2495127" cy="335844"/>
          </a:xfrm>
          <a:prstGeom prst="rect">
            <a:avLst/>
          </a:prstGeom>
        </p:spPr>
        <p:txBody>
          <a:bodyPr lIns="104278" tIns="52139" rIns="104278" bIns="52139"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4874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34670" y="7210161"/>
            <a:ext cx="2495127" cy="335844"/>
          </a:xfrm>
          <a:prstGeom prst="rect">
            <a:avLst/>
          </a:prstGeom>
        </p:spPr>
        <p:txBody>
          <a:bodyPr lIns="104278" tIns="52139" rIns="104278" bIns="52139"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9190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52715" y="302611"/>
            <a:ext cx="2406015" cy="6447514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4670" y="302611"/>
            <a:ext cx="7039822" cy="644751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34670" y="7210161"/>
            <a:ext cx="2495127" cy="335844"/>
          </a:xfrm>
          <a:prstGeom prst="rect">
            <a:avLst/>
          </a:prstGeom>
        </p:spPr>
        <p:txBody>
          <a:bodyPr lIns="104278" tIns="52139" rIns="104278" bIns="52139"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77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10479"/>
            <a:fld id="{81D60167-4931-47E6-BA6A-407CBD079E47}" type="slidenum">
              <a:rPr lang="fr-FR" sz="1300" smtClean="0">
                <a:solidFill>
                  <a:srgbClr val="FFFFFF"/>
                </a:solidFill>
                <a:latin typeface="Century Gothic"/>
                <a:cs typeface="Century Gothic"/>
              </a:rPr>
              <a:pPr marL="110479"/>
              <a:t>‹N°›</a:t>
            </a:fld>
            <a:endParaRPr lang="fr-FR" sz="1300">
              <a:latin typeface="Century Gothic"/>
              <a:cs typeface="Century Gothic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25892" y="348100"/>
            <a:ext cx="9567508" cy="110199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75198" y="1859389"/>
            <a:ext cx="4926847" cy="551869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766554" y="1859389"/>
            <a:ext cx="4926846" cy="551869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92381404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defRPr sz="1800"/>
            </a:lvl1pPr>
            <a:lvl2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defRPr sz="1600"/>
            </a:lvl2pPr>
            <a:lvl3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defRPr sz="1600"/>
            </a:lvl3pPr>
            <a:lvl4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defRPr sz="1600"/>
            </a:lvl4pPr>
            <a:lvl5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defRPr sz="16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756301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2005" y="2347418"/>
            <a:ext cx="9089390" cy="161975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4010" y="4282016"/>
            <a:ext cx="7485380" cy="1931106"/>
          </a:xfrm>
        </p:spPr>
        <p:txBody>
          <a:bodyPr/>
          <a:lstStyle>
            <a:lvl1pPr marL="0" indent="0" algn="ctr">
              <a:buNone/>
              <a:defRPr/>
            </a:lvl1pPr>
            <a:lvl2pPr marL="521391" indent="0" algn="ctr">
              <a:buNone/>
              <a:defRPr/>
            </a:lvl2pPr>
            <a:lvl3pPr marL="1042782" indent="0" algn="ctr">
              <a:buNone/>
              <a:defRPr/>
            </a:lvl3pPr>
            <a:lvl4pPr marL="1564173" indent="0" algn="ctr">
              <a:buNone/>
              <a:defRPr/>
            </a:lvl4pPr>
            <a:lvl5pPr marL="2085564" indent="0" algn="ctr">
              <a:buNone/>
              <a:defRPr/>
            </a:lvl5pPr>
            <a:lvl6pPr marL="2606954" indent="0" algn="ctr">
              <a:buNone/>
              <a:defRPr/>
            </a:lvl6pPr>
            <a:lvl7pPr marL="3128345" indent="0" algn="ctr">
              <a:buNone/>
              <a:defRPr/>
            </a:lvl7pPr>
            <a:lvl8pPr marL="3649736" indent="0" algn="ctr">
              <a:buNone/>
              <a:defRPr/>
            </a:lvl8pPr>
            <a:lvl9pPr marL="4171127" indent="0" algn="ctr">
              <a:buNone/>
              <a:defRPr/>
            </a:lvl9pPr>
          </a:lstStyle>
          <a:p>
            <a:r>
              <a:rPr lang="fr-FR" dirty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50952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10479"/>
            <a:fld id="{81D60167-4931-47E6-BA6A-407CBD079E47}" type="slidenum">
              <a:rPr lang="fr-FR" sz="1300" smtClean="0">
                <a:solidFill>
                  <a:srgbClr val="FFFFFF"/>
                </a:solidFill>
                <a:latin typeface="Century Gothic"/>
                <a:cs typeface="Century Gothic"/>
              </a:rPr>
              <a:pPr marL="110479"/>
              <a:t>‹N°›</a:t>
            </a:fld>
            <a:endParaRPr lang="fr-FR" sz="1300">
              <a:latin typeface="Century Gothic"/>
              <a:cs typeface="Century Gothi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1"/>
            <a:ext cx="10693400" cy="762647"/>
          </a:xfrm>
          <a:prstGeom prst="rect">
            <a:avLst/>
          </a:prstGeom>
          <a:solidFill>
            <a:srgbClr val="8BBF4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68" tIns="52133" rIns="104268" bIns="52133" anchor="ctr"/>
          <a:lstStyle/>
          <a:p>
            <a:pPr algn="ctr"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2" y="6793853"/>
            <a:ext cx="10736100" cy="762647"/>
          </a:xfrm>
          <a:prstGeom prst="rect">
            <a:avLst/>
          </a:prstGeom>
          <a:solidFill>
            <a:srgbClr val="1D4D9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68" tIns="52133" rIns="104268" bIns="52133" anchor="ctr"/>
          <a:lstStyle/>
          <a:p>
            <a:pPr algn="ctr"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Espace réservé du numéro de diapositive 5"/>
          <p:cNvSpPr txBox="1">
            <a:spLocks/>
          </p:cNvSpPr>
          <p:nvPr userDrawn="1"/>
        </p:nvSpPr>
        <p:spPr>
          <a:xfrm>
            <a:off x="7620904" y="7110459"/>
            <a:ext cx="2693771" cy="556242"/>
          </a:xfrm>
          <a:prstGeom prst="rect">
            <a:avLst/>
          </a:prstGeom>
        </p:spPr>
        <p:txBody>
          <a:bodyPr lIns="104268" tIns="52133" rIns="104268" bIns="52133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6EF938DD-F24B-49E4-98CA-D229CB4AD01D}" type="slidenum">
              <a:rPr lang="fr-FR" altLang="fr-FR" sz="1400" smtClean="0">
                <a:solidFill>
                  <a:srgbClr val="FFFFFF"/>
                </a:solidFill>
                <a:latin typeface="Century Gothic" pitchFamily="34" charset="0"/>
              </a:rPr>
              <a:pPr algn="r" eaLnBrk="1" hangingPunct="1">
                <a:defRPr/>
              </a:pPr>
              <a:t>‹N°›</a:t>
            </a:fld>
            <a:endParaRPr lang="fr-FR" altLang="fr-FR" sz="140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6" name="Image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84" y="286867"/>
            <a:ext cx="1121322" cy="1030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texte 2"/>
          <p:cNvSpPr>
            <a:spLocks noGrp="1"/>
          </p:cNvSpPr>
          <p:nvPr>
            <p:ph idx="20"/>
          </p:nvPr>
        </p:nvSpPr>
        <p:spPr bwMode="auto">
          <a:xfrm>
            <a:off x="715185" y="1318645"/>
            <a:ext cx="9792479" cy="793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/>
          <a:lstStyle>
            <a:lvl1pPr marL="0" indent="0">
              <a:buClr>
                <a:srgbClr val="D01F61"/>
              </a:buClr>
              <a:buSzPct val="100000"/>
              <a:buFont typeface="Lucida Grande"/>
              <a:buNone/>
              <a:defRPr sz="2700" b="0">
                <a:latin typeface="Century Gothic"/>
                <a:cs typeface="Century Gothic"/>
              </a:defRPr>
            </a:lvl1pPr>
            <a:lvl2pPr marL="847178" indent="-325837">
              <a:buClr>
                <a:srgbClr val="D01F61"/>
              </a:buClr>
              <a:buFont typeface="Arial"/>
              <a:buChar char="•"/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</a:lstStyle>
          <a:p>
            <a:pPr lvl="0"/>
            <a:r>
              <a:rPr lang="fr-FR" noProof="0"/>
              <a:t>Cliquez pour modifier les styles du texte du masque</a:t>
            </a: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21"/>
          </p:nvPr>
        </p:nvSpPr>
        <p:spPr>
          <a:xfrm>
            <a:off x="3653580" y="6982767"/>
            <a:ext cx="3386243" cy="524757"/>
          </a:xfrm>
          <a:prstGeom prst="rect">
            <a:avLst/>
          </a:prstGeom>
        </p:spPr>
        <p:txBody>
          <a:bodyPr anchor="ctr"/>
          <a:lstStyle>
            <a:lvl1pPr algn="ctr">
              <a:defRPr sz="1800">
                <a:solidFill>
                  <a:schemeClr val="bg1"/>
                </a:solidFill>
                <a:latin typeface="Century Gothic"/>
                <a:ea typeface="ＭＳ Ｐゴシック" charset="0"/>
                <a:cs typeface="Century Gothic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2749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36232" y="2347413"/>
            <a:ext cx="8755163" cy="1619750"/>
          </a:xfrm>
        </p:spPr>
        <p:txBody>
          <a:bodyPr/>
          <a:lstStyle>
            <a:lvl1pPr>
              <a:defRPr sz="4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4010" y="4282016"/>
            <a:ext cx="7485380" cy="1931106"/>
          </a:xfrm>
        </p:spPr>
        <p:txBody>
          <a:bodyPr/>
          <a:lstStyle>
            <a:lvl1pPr marL="0" indent="0" algn="ctr" rtl="0" fontAlgn="auto">
              <a:spcBef>
                <a:spcPts val="0"/>
              </a:spcBef>
              <a:spcAft>
                <a:spcPts val="0"/>
              </a:spcAft>
              <a:buNone/>
              <a:defRPr lang="fr-FR" sz="2700" kern="120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521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  <a:p>
            <a:endParaRPr lang="fr-FR" dirty="0"/>
          </a:p>
          <a:p>
            <a:r>
              <a:rPr lang="fr-FR" dirty="0"/>
              <a:t>Réunion du 19 juin 2015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1229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fld id="{B4F19EC3-A4A5-47EF-BAA2-9F71BC704A69}" type="datetimeFigureOut">
              <a:rPr lang="fr-FR"/>
              <a:pPr>
                <a:defRPr/>
              </a:pPr>
              <a:t>22/03/2022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893623" y="843111"/>
            <a:ext cx="7494663" cy="402314"/>
          </a:xfrm>
        </p:spPr>
        <p:txBody>
          <a:bodyPr/>
          <a:lstStyle>
            <a:lvl1pPr defTabSz="512290">
              <a:buClr>
                <a:srgbClr val="000000"/>
              </a:buClr>
              <a:buSzPct val="100000"/>
              <a:buFont typeface="Times New Roman" pitchFamily="16" charset="0"/>
              <a:buNone/>
              <a:defRPr lang="fr-FR" sz="2700" kern="1200" baseline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dirty="0"/>
              <a:t>Agence comptable nationale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1229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fld id="{DEE2BB11-9382-44EA-B680-E437C92F0B7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0968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8F131-419B-42BC-BAC5-05818CCD80EF}" type="datetime1">
              <a:rPr lang="fr-FR"/>
              <a:pPr>
                <a:defRPr/>
              </a:pPr>
              <a:t>22/03/2022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B7C74-DBDF-41F0-9E6E-57C35739452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312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1"/>
            <a:ext cx="10693400" cy="762647"/>
          </a:xfrm>
          <a:prstGeom prst="rect">
            <a:avLst/>
          </a:prstGeom>
          <a:solidFill>
            <a:srgbClr val="8BBF4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68" tIns="52133" rIns="104268" bIns="5213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 userDrawn="1"/>
        </p:nvSpPr>
        <p:spPr bwMode="auto">
          <a:xfrm>
            <a:off x="-42700" y="7127480"/>
            <a:ext cx="10747239" cy="459227"/>
          </a:xfrm>
          <a:prstGeom prst="rect">
            <a:avLst/>
          </a:prstGeom>
          <a:solidFill>
            <a:srgbClr val="1D4D91"/>
          </a:solidFill>
          <a:ln>
            <a:noFill/>
          </a:ln>
        </p:spPr>
        <p:txBody>
          <a:bodyPr lIns="104268" tIns="52133" rIns="104268" bIns="52133" anchor="ctr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2100" dirty="0">
                <a:solidFill>
                  <a:srgbClr val="FFFFFF"/>
                </a:solidFill>
              </a:rPr>
              <a:t>   </a:t>
            </a:r>
            <a:r>
              <a:rPr lang="fr-FR" altLang="fr-FR" sz="1600" dirty="0">
                <a:solidFill>
                  <a:srgbClr val="FFFFFF"/>
                </a:solidFill>
                <a:latin typeface="Century Gothic" pitchFamily="34" charset="0"/>
              </a:rPr>
              <a:t>Ecosystème numériqu</a:t>
            </a:r>
            <a:r>
              <a:rPr lang="fr-FR" altLang="fr-FR" sz="1800" dirty="0">
                <a:solidFill>
                  <a:srgbClr val="FFFFFF"/>
                </a:solidFill>
                <a:latin typeface="Century Gothic" pitchFamily="34" charset="0"/>
              </a:rPr>
              <a:t>e</a:t>
            </a:r>
            <a:r>
              <a:rPr lang="fr-FR" altLang="fr-FR" sz="2300" dirty="0">
                <a:solidFill>
                  <a:srgbClr val="FFFFFF"/>
                </a:solidFill>
                <a:latin typeface="Century Gothic" pitchFamily="34" charset="0"/>
              </a:rPr>
              <a:t> </a:t>
            </a:r>
            <a:r>
              <a:rPr lang="fr-FR" altLang="fr-FR" sz="1600" dirty="0">
                <a:solidFill>
                  <a:srgbClr val="FFFFFF"/>
                </a:solidFill>
                <a:latin typeface="Century Gothic" pitchFamily="34" charset="0"/>
              </a:rPr>
              <a:t>et environnement </a:t>
            </a:r>
            <a:r>
              <a:rPr lang="fr-FR" altLang="fr-FR" sz="1600" dirty="0">
                <a:solidFill>
                  <a:srgbClr val="FFFFFF"/>
                </a:solidFill>
                <a:latin typeface="Century Gothic" pitchFamily="34" charset="0"/>
                <a:ea typeface="MS PGothic" pitchFamily="34" charset="-128"/>
              </a:rPr>
              <a:t>digital </a:t>
            </a:r>
            <a:endParaRPr lang="fr-FR" altLang="fr-FR" sz="2300" dirty="0">
              <a:solidFill>
                <a:srgbClr val="FFFFFF"/>
              </a:solidFill>
              <a:latin typeface="Century Gothic" pitchFamily="34" charset="0"/>
            </a:endParaRPr>
          </a:p>
        </p:txBody>
      </p:sp>
      <p:pic>
        <p:nvPicPr>
          <p:cNvPr id="5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82" y="1794669"/>
            <a:ext cx="4030447" cy="370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4841445" y="2984828"/>
            <a:ext cx="5329383" cy="1031448"/>
          </a:xfrm>
        </p:spPr>
        <p:txBody>
          <a:bodyPr/>
          <a:lstStyle>
            <a:lvl1pPr marL="0" indent="0">
              <a:buNone/>
              <a:defRPr sz="3600" b="1" i="0">
                <a:solidFill>
                  <a:srgbClr val="1D4D91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4006483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74073" y="6515101"/>
            <a:ext cx="0" cy="691896"/>
          </a:xfrm>
          <a:custGeom>
            <a:avLst/>
            <a:gdLst/>
            <a:ahLst/>
            <a:cxnLst/>
            <a:rect l="l" t="t" r="r" b="b"/>
            <a:pathLst>
              <a:path h="691896">
                <a:moveTo>
                  <a:pt x="0" y="0"/>
                </a:moveTo>
                <a:lnTo>
                  <a:pt x="0" y="691896"/>
                </a:lnTo>
                <a:lnTo>
                  <a:pt x="0" y="0"/>
                </a:lnTo>
                <a:close/>
              </a:path>
            </a:pathLst>
          </a:custGeom>
          <a:solidFill>
            <a:srgbClr val="1D4D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84793" y="434847"/>
            <a:ext cx="6323814" cy="49218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90773" y="1386840"/>
            <a:ext cx="6511854" cy="197637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8" y="7027545"/>
            <a:ext cx="3421887" cy="3778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10507" y="6746745"/>
            <a:ext cx="220572" cy="29153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10479"/>
            <a:fld id="{81D60167-4931-47E6-BA6A-407CBD079E47}" type="slidenum">
              <a:rPr lang="fr-FR" sz="1300" smtClean="0">
                <a:solidFill>
                  <a:srgbClr val="FFFFFF"/>
                </a:solidFill>
                <a:latin typeface="Century Gothic"/>
                <a:cs typeface="Century Gothic"/>
              </a:rPr>
              <a:pPr marL="110479"/>
              <a:t>‹N°›</a:t>
            </a:fld>
            <a:endParaRPr lang="fr-FR" sz="1300">
              <a:latin typeface="Century Gothic"/>
              <a:cs typeface="Century Gothic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84" r:id="rId6"/>
    <p:sldLayoutId id="2147483685" r:id="rId7"/>
    <p:sldLayoutId id="2147483704" r:id="rId8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534670" y="302610"/>
            <a:ext cx="9624060" cy="1259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31" tIns="52116" rIns="104231" bIns="521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34670" y="1763185"/>
            <a:ext cx="9624060" cy="498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31" tIns="52116" rIns="104231" bIns="521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48661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hf hdr="0" dt="0"/>
  <p:txStyles>
    <p:titleStyle>
      <a:lvl1pPr algn="ctr" defTabSz="521341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21341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defTabSz="521341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defTabSz="521341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defTabSz="521341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5pPr>
      <a:lvl6pPr marL="521341" algn="ctr" defTabSz="521341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6pPr>
      <a:lvl7pPr marL="1042680" algn="ctr" defTabSz="521341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7pPr>
      <a:lvl8pPr marL="1564021" algn="ctr" defTabSz="521341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8pPr>
      <a:lvl9pPr marL="2085362" algn="ctr" defTabSz="521341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91006" indent="-391006" algn="l" defTabSz="521341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47178" indent="-325837" algn="l" defTabSz="521341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200">
          <a:solidFill>
            <a:schemeClr val="tx1"/>
          </a:solidFill>
          <a:latin typeface="+mn-lt"/>
          <a:ea typeface="+mn-ea"/>
          <a:cs typeface="+mn-cs"/>
        </a:defRPr>
      </a:lvl2pPr>
      <a:lvl3pPr marL="1303351" indent="-260669" algn="l" defTabSz="521341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3pPr>
      <a:lvl4pPr marL="1824690" indent="-260669" algn="l" defTabSz="521341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300">
          <a:solidFill>
            <a:schemeClr val="tx1"/>
          </a:solidFill>
          <a:latin typeface="+mn-lt"/>
          <a:ea typeface="+mn-ea"/>
          <a:cs typeface="+mn-cs"/>
        </a:defRPr>
      </a:lvl4pPr>
      <a:lvl5pPr marL="2344221" indent="-258861" algn="l" defTabSz="521341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300">
          <a:solidFill>
            <a:schemeClr val="tx1"/>
          </a:solidFill>
          <a:latin typeface="+mn-lt"/>
          <a:ea typeface="+mn-ea"/>
          <a:cs typeface="+mn-cs"/>
        </a:defRPr>
      </a:lvl5pPr>
      <a:lvl6pPr marL="2865562" indent="-258861" algn="l" defTabSz="521341" rtl="0" fontAlgn="base">
        <a:spcBef>
          <a:spcPct val="20000"/>
        </a:spcBef>
        <a:spcAft>
          <a:spcPct val="0"/>
        </a:spcAft>
        <a:buFont typeface="Arial" charset="0"/>
        <a:buChar char="»"/>
        <a:defRPr sz="2300">
          <a:solidFill>
            <a:schemeClr val="tx1"/>
          </a:solidFill>
          <a:latin typeface="+mn-lt"/>
          <a:ea typeface="+mn-ea"/>
          <a:cs typeface="+mn-cs"/>
        </a:defRPr>
      </a:lvl6pPr>
      <a:lvl7pPr marL="3386901" indent="-258861" algn="l" defTabSz="521341" rtl="0" fontAlgn="base">
        <a:spcBef>
          <a:spcPct val="20000"/>
        </a:spcBef>
        <a:spcAft>
          <a:spcPct val="0"/>
        </a:spcAft>
        <a:buFont typeface="Arial" charset="0"/>
        <a:buChar char="»"/>
        <a:defRPr sz="2300">
          <a:solidFill>
            <a:schemeClr val="tx1"/>
          </a:solidFill>
          <a:latin typeface="+mn-lt"/>
          <a:ea typeface="+mn-ea"/>
          <a:cs typeface="+mn-cs"/>
        </a:defRPr>
      </a:lvl7pPr>
      <a:lvl8pPr marL="3908242" indent="-258861" algn="l" defTabSz="521341" rtl="0" fontAlgn="base">
        <a:spcBef>
          <a:spcPct val="20000"/>
        </a:spcBef>
        <a:spcAft>
          <a:spcPct val="0"/>
        </a:spcAft>
        <a:buFont typeface="Arial" charset="0"/>
        <a:buChar char="»"/>
        <a:defRPr sz="2300">
          <a:solidFill>
            <a:schemeClr val="tx1"/>
          </a:solidFill>
          <a:latin typeface="+mn-lt"/>
          <a:ea typeface="+mn-ea"/>
          <a:cs typeface="+mn-cs"/>
        </a:defRPr>
      </a:lvl8pPr>
      <a:lvl9pPr marL="4429582" indent="-258861" algn="l" defTabSz="521341" rtl="0" fontAlgn="base">
        <a:spcBef>
          <a:spcPct val="20000"/>
        </a:spcBef>
        <a:spcAft>
          <a:spcPct val="0"/>
        </a:spcAft>
        <a:buFont typeface="Arial" charset="0"/>
        <a:buChar char="»"/>
        <a:defRPr sz="23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34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41" algn="l" defTabSz="52134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680" algn="l" defTabSz="52134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021" algn="l" defTabSz="52134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362" algn="l" defTabSz="52134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700" algn="l" defTabSz="52134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041" algn="l" defTabSz="52134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381" algn="l" defTabSz="52134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721" algn="l" defTabSz="52134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534670" y="302610"/>
            <a:ext cx="9624060" cy="1259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42" tIns="52121" rIns="104242" bIns="521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34670" y="1763184"/>
            <a:ext cx="9624060" cy="498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42" tIns="52121" rIns="104242" bIns="521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897674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</p:sldLayoutIdLst>
  <p:hf hdr="0" dt="0"/>
  <p:txStyles>
    <p:titleStyle>
      <a:lvl1pPr algn="ctr" defTabSz="521391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21391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defTabSz="521391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defTabSz="521391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defTabSz="521391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5pPr>
      <a:lvl6pPr marL="521391" algn="ctr" defTabSz="521391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6pPr>
      <a:lvl7pPr marL="1042782" algn="ctr" defTabSz="521391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7pPr>
      <a:lvl8pPr marL="1564173" algn="ctr" defTabSz="521391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8pPr>
      <a:lvl9pPr marL="2085564" algn="ctr" defTabSz="521391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91043" indent="-391043" algn="l" defTabSz="521391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47260" indent="-325869" algn="l" defTabSz="521391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200">
          <a:solidFill>
            <a:schemeClr val="tx1"/>
          </a:solidFill>
          <a:latin typeface="+mn-lt"/>
          <a:ea typeface="+mn-ea"/>
          <a:cs typeface="+mn-cs"/>
        </a:defRPr>
      </a:lvl2pPr>
      <a:lvl3pPr marL="1303477" indent="-260695" algn="l" defTabSz="521391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3pPr>
      <a:lvl4pPr marL="1824868" indent="-260695" algn="l" defTabSz="521391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300">
          <a:solidFill>
            <a:schemeClr val="tx1"/>
          </a:solidFill>
          <a:latin typeface="+mn-lt"/>
          <a:ea typeface="+mn-ea"/>
          <a:cs typeface="+mn-cs"/>
        </a:defRPr>
      </a:lvl4pPr>
      <a:lvl5pPr marL="2344449" indent="-258886" algn="l" defTabSz="521391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300">
          <a:solidFill>
            <a:schemeClr val="tx1"/>
          </a:solidFill>
          <a:latin typeface="+mn-lt"/>
          <a:ea typeface="+mn-ea"/>
          <a:cs typeface="+mn-cs"/>
        </a:defRPr>
      </a:lvl5pPr>
      <a:lvl6pPr marL="2865840" indent="-258886" algn="l" defTabSz="521391" rtl="0" fontAlgn="base">
        <a:spcBef>
          <a:spcPct val="20000"/>
        </a:spcBef>
        <a:spcAft>
          <a:spcPct val="0"/>
        </a:spcAft>
        <a:buFont typeface="Arial" charset="0"/>
        <a:buChar char="»"/>
        <a:defRPr sz="2300">
          <a:solidFill>
            <a:schemeClr val="tx1"/>
          </a:solidFill>
          <a:latin typeface="+mn-lt"/>
          <a:ea typeface="+mn-ea"/>
          <a:cs typeface="+mn-cs"/>
        </a:defRPr>
      </a:lvl6pPr>
      <a:lvl7pPr marL="3387231" indent="-258886" algn="l" defTabSz="521391" rtl="0" fontAlgn="base">
        <a:spcBef>
          <a:spcPct val="20000"/>
        </a:spcBef>
        <a:spcAft>
          <a:spcPct val="0"/>
        </a:spcAft>
        <a:buFont typeface="Arial" charset="0"/>
        <a:buChar char="»"/>
        <a:defRPr sz="2300">
          <a:solidFill>
            <a:schemeClr val="tx1"/>
          </a:solidFill>
          <a:latin typeface="+mn-lt"/>
          <a:ea typeface="+mn-ea"/>
          <a:cs typeface="+mn-cs"/>
        </a:defRPr>
      </a:lvl7pPr>
      <a:lvl8pPr marL="3908622" indent="-258886" algn="l" defTabSz="521391" rtl="0" fontAlgn="base">
        <a:spcBef>
          <a:spcPct val="20000"/>
        </a:spcBef>
        <a:spcAft>
          <a:spcPct val="0"/>
        </a:spcAft>
        <a:buFont typeface="Arial" charset="0"/>
        <a:buChar char="»"/>
        <a:defRPr sz="2300">
          <a:solidFill>
            <a:schemeClr val="tx1"/>
          </a:solidFill>
          <a:latin typeface="+mn-lt"/>
          <a:ea typeface="+mn-ea"/>
          <a:cs typeface="+mn-cs"/>
        </a:defRPr>
      </a:lvl8pPr>
      <a:lvl9pPr marL="4430013" indent="-258886" algn="l" defTabSz="521391" rtl="0" fontAlgn="base">
        <a:spcBef>
          <a:spcPct val="20000"/>
        </a:spcBef>
        <a:spcAft>
          <a:spcPct val="0"/>
        </a:spcAft>
        <a:buFont typeface="Arial" charset="0"/>
        <a:buChar char="»"/>
        <a:defRPr sz="23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3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91" algn="l" defTabSz="5213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782" algn="l" defTabSz="5213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173" algn="l" defTabSz="5213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564" algn="l" defTabSz="5213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954" algn="l" defTabSz="5213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345" algn="l" defTabSz="5213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736" algn="l" defTabSz="5213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127" algn="l" defTabSz="52139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wmf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ce réservé du contenu 2"/>
          <p:cNvSpPr>
            <a:spLocks noGrp="1"/>
          </p:cNvSpPr>
          <p:nvPr>
            <p:ph idx="15"/>
          </p:nvPr>
        </p:nvSpPr>
        <p:spPr>
          <a:xfrm>
            <a:off x="618213" y="3524621"/>
            <a:ext cx="9456976" cy="520758"/>
          </a:xfrm>
          <a:solidFill>
            <a:schemeClr val="accent1"/>
          </a:solidFill>
        </p:spPr>
        <p:txBody>
          <a:bodyPr>
            <a:spAutoFit/>
          </a:bodyPr>
          <a:lstStyle/>
          <a:p>
            <a:pPr algn="ctr"/>
            <a:r>
              <a:rPr lang="fr-FR" altLang="fr-FR" dirty="0">
                <a:solidFill>
                  <a:schemeClr val="bg1"/>
                </a:solidFill>
                <a:latin typeface="Optima" pitchFamily="34" charset="0"/>
              </a:rPr>
              <a:t>Présentation de Mon Compte Partenaire et du service AFAS</a:t>
            </a:r>
          </a:p>
        </p:txBody>
      </p:sp>
    </p:spTree>
    <p:extLst>
      <p:ext uri="{BB962C8B-B14F-4D97-AF65-F5344CB8AC3E}">
        <p14:creationId xmlns:p14="http://schemas.microsoft.com/office/powerpoint/2010/main" val="708270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ce réservé du contenu 2"/>
          <p:cNvSpPr>
            <a:spLocks noGrp="1"/>
          </p:cNvSpPr>
          <p:nvPr>
            <p:ph idx="20"/>
          </p:nvPr>
        </p:nvSpPr>
        <p:spPr>
          <a:prstGeom prst="rect">
            <a:avLst/>
          </a:prstGeom>
        </p:spPr>
        <p:txBody>
          <a:bodyPr lIns="104268" tIns="52133" rIns="104268" bIns="52133"/>
          <a:lstStyle/>
          <a:p>
            <a:r>
              <a:rPr lang="fr-FR" altLang="en-US" sz="2700" dirty="0"/>
              <a:t>Administrateur national (ou CNAF)</a:t>
            </a:r>
          </a:p>
          <a:p>
            <a:pPr lvl="1"/>
            <a:r>
              <a:rPr lang="fr-FR" altLang="en-US" dirty="0"/>
              <a:t>Gère les Caf, leurs habilitations et leurs agents</a:t>
            </a:r>
          </a:p>
          <a:p>
            <a:pPr lvl="1"/>
            <a:r>
              <a:rPr lang="fr-FR" altLang="en-US" dirty="0"/>
              <a:t>Paramètre le déploiement des services au niveau national</a:t>
            </a:r>
            <a:endParaRPr lang="fr-FR" altLang="en-US" sz="1300" dirty="0"/>
          </a:p>
          <a:p>
            <a:r>
              <a:rPr lang="fr-FR" altLang="en-US" sz="2700" dirty="0"/>
              <a:t>Administrateur Caf</a:t>
            </a:r>
          </a:p>
          <a:p>
            <a:pPr lvl="1"/>
            <a:r>
              <a:rPr lang="fr-FR" altLang="en-US" dirty="0"/>
              <a:t>Gère les organismes partenaires, leurs groupes et utilisateurs (en cas de gestion centralisée)</a:t>
            </a:r>
          </a:p>
          <a:p>
            <a:pPr lvl="1"/>
            <a:r>
              <a:rPr lang="fr-FR" altLang="en-US" dirty="0"/>
              <a:t>Gère les conventions</a:t>
            </a:r>
          </a:p>
          <a:p>
            <a:r>
              <a:rPr lang="fr-FR" altLang="en-US" sz="2700" dirty="0"/>
              <a:t>Vérificateur</a:t>
            </a:r>
          </a:p>
          <a:p>
            <a:pPr lvl="1"/>
            <a:r>
              <a:rPr lang="fr-FR" altLang="en-US" dirty="0"/>
              <a:t>Valide ou invalide les conventions formalisées par sa Caf d’affectation</a:t>
            </a:r>
            <a:endParaRPr lang="fr-FR" altLang="en-US" sz="1300" dirty="0"/>
          </a:p>
          <a:p>
            <a:r>
              <a:rPr lang="fr-FR" altLang="en-US" sz="2700" dirty="0"/>
              <a:t>Administrateur partenaire</a:t>
            </a:r>
          </a:p>
          <a:p>
            <a:pPr lvl="1"/>
            <a:r>
              <a:rPr lang="fr-FR" altLang="en-US" dirty="0"/>
              <a:t>Représente l’organisme partenaire dans la convention</a:t>
            </a:r>
          </a:p>
          <a:p>
            <a:pPr lvl="1"/>
            <a:r>
              <a:rPr lang="fr-FR" altLang="en-US" dirty="0"/>
              <a:t>Est responsable du respect des habilitations conférées</a:t>
            </a:r>
          </a:p>
          <a:p>
            <a:r>
              <a:rPr lang="fr-FR" altLang="en-US" sz="2700" dirty="0"/>
              <a:t>Responsable habilitations Partenaire</a:t>
            </a:r>
          </a:p>
          <a:p>
            <a:pPr lvl="1"/>
            <a:r>
              <a:rPr lang="fr-FR" altLang="en-US" dirty="0"/>
              <a:t>Gère les habilitations par délégation, sur un périmètre donné</a:t>
            </a:r>
            <a:endParaRPr lang="en-US" altLang="en-US" dirty="0"/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1989822" y="44450"/>
            <a:ext cx="7090678" cy="678758"/>
          </a:xfrm>
          <a:prstGeom prst="rect">
            <a:avLst/>
          </a:prstGeom>
          <a:noFill/>
          <a:ln>
            <a:noFill/>
          </a:ln>
        </p:spPr>
        <p:txBody>
          <a:bodyPr lIns="104268" tIns="52133" rIns="104268" bIns="52133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042680">
              <a:defRPr/>
            </a:pPr>
            <a:endParaRPr lang="fr-FR" altLang="en-US" b="1" dirty="0">
              <a:solidFill>
                <a:prstClr val="black"/>
              </a:solidFill>
            </a:endParaRPr>
          </a:p>
          <a:p>
            <a:pPr defTabSz="1042680">
              <a:defRPr/>
            </a:pPr>
            <a:r>
              <a:rPr lang="fr-FR" altLang="en-US" sz="3600" b="1" dirty="0">
                <a:solidFill>
                  <a:schemeClr val="bg1"/>
                </a:solidFill>
                <a:latin typeface="Optima" pitchFamily="34" charset="0"/>
              </a:rPr>
              <a:t>Rôles dans le service HABPPS</a:t>
            </a:r>
            <a:endParaRPr lang="en-US" altLang="en-US" sz="3600" b="1" dirty="0">
              <a:solidFill>
                <a:schemeClr val="bg1"/>
              </a:solidFill>
              <a:latin typeface="Optima" pitchFamily="34" charset="0"/>
            </a:endParaRPr>
          </a:p>
          <a:p>
            <a:pPr defTabSz="1042680">
              <a:defRPr/>
            </a:pPr>
            <a:endParaRPr lang="en-US" alt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631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850900" y="3302470"/>
            <a:ext cx="5558340" cy="4757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8" tIns="52133" rIns="104268" bIns="52133" anchor="ctr"/>
          <a:lstStyle/>
          <a:p>
            <a:pPr algn="ctr" defTabSz="1042782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81923" name="Sous-titre 2"/>
          <p:cNvSpPr>
            <a:spLocks noGrp="1"/>
          </p:cNvSpPr>
          <p:nvPr>
            <p:ph idx="20"/>
          </p:nvPr>
        </p:nvSpPr>
        <p:spPr>
          <a:xfrm>
            <a:off x="714751" y="1318889"/>
            <a:ext cx="9793000" cy="792384"/>
          </a:xfrm>
        </p:spPr>
        <p:txBody>
          <a:bodyPr/>
          <a:lstStyle/>
          <a:p>
            <a:pPr marL="521341" indent="-521341">
              <a:buClrTx/>
              <a:buSzTx/>
              <a:buFont typeface="Arial" pitchFamily="34" charset="0"/>
              <a:buAutoNum type="arabicPeriod"/>
            </a:pPr>
            <a:endParaRPr lang="fr-FR" altLang="fr-FR" dirty="0">
              <a:latin typeface="Optima" pitchFamily="34" charset="0"/>
            </a:endParaRPr>
          </a:p>
          <a:p>
            <a:pPr marL="521341" indent="-521341">
              <a:buClrTx/>
              <a:buSzTx/>
              <a:buFont typeface="Arial" pitchFamily="34" charset="0"/>
              <a:buAutoNum type="arabicPeriod"/>
            </a:pPr>
            <a:endParaRPr lang="fr-FR" altLang="fr-FR" dirty="0">
              <a:latin typeface="Optima" pitchFamily="34" charset="0"/>
            </a:endParaRPr>
          </a:p>
          <a:p>
            <a:pPr marL="521341" indent="-521341">
              <a:buClrTx/>
              <a:buSzTx/>
              <a:buFont typeface="Arial" pitchFamily="34" charset="0"/>
              <a:buAutoNum type="arabicPeriod"/>
            </a:pPr>
            <a:r>
              <a:rPr lang="fr-FR" altLang="fr-FR" dirty="0">
                <a:latin typeface="Optima" pitchFamily="34" charset="0"/>
              </a:rPr>
              <a:t>Le Portail Partenaires</a:t>
            </a:r>
          </a:p>
          <a:p>
            <a:pPr marL="521341" indent="-521341">
              <a:buClrTx/>
              <a:buSzTx/>
              <a:buFont typeface="Arial" pitchFamily="34" charset="0"/>
              <a:buAutoNum type="arabicPeriod"/>
            </a:pPr>
            <a:r>
              <a:rPr lang="fr-FR" altLang="fr-FR" dirty="0">
                <a:latin typeface="Optima" pitchFamily="34" charset="0"/>
              </a:rPr>
              <a:t>La sécurisation des accès</a:t>
            </a:r>
          </a:p>
          <a:p>
            <a:pPr marL="521341" indent="-521341">
              <a:buClrTx/>
              <a:buSzTx/>
              <a:buFont typeface="Arial" pitchFamily="34" charset="0"/>
              <a:buAutoNum type="arabicPeriod"/>
            </a:pPr>
            <a:r>
              <a:rPr lang="fr-FR" altLang="fr-FR" dirty="0">
                <a:latin typeface="Optima" pitchFamily="34" charset="0"/>
              </a:rPr>
              <a:t>Le conventionnement</a:t>
            </a:r>
          </a:p>
          <a:p>
            <a:pPr marL="521341" indent="-521341">
              <a:buClrTx/>
              <a:buSzTx/>
              <a:buFont typeface="Arial" pitchFamily="34" charset="0"/>
              <a:buAutoNum type="arabicPeriod"/>
            </a:pPr>
            <a:r>
              <a:rPr lang="fr-FR" altLang="fr-FR" dirty="0">
                <a:latin typeface="Optima" pitchFamily="34" charset="0"/>
              </a:rPr>
              <a:t>Le service AFAS</a:t>
            </a:r>
          </a:p>
          <a:p>
            <a:pPr marL="521341" indent="-521341">
              <a:buClrTx/>
              <a:buSzTx/>
              <a:buFont typeface="Arial" pitchFamily="34" charset="0"/>
              <a:buAutoNum type="arabicPeriod"/>
            </a:pPr>
            <a:r>
              <a:rPr lang="fr-FR" altLang="fr-FR" dirty="0">
                <a:latin typeface="Optima" pitchFamily="34" charset="0"/>
              </a:rPr>
              <a:t>Evolutions à venir</a:t>
            </a:r>
          </a:p>
          <a:p>
            <a:pPr>
              <a:buClrTx/>
              <a:buSzTx/>
            </a:pPr>
            <a:endParaRPr lang="fr-FR" altLang="fr-FR" dirty="0">
              <a:latin typeface="Optima" pitchFamily="34" charset="0"/>
            </a:endParaRPr>
          </a:p>
          <a:p>
            <a:pPr marL="521341" indent="-521341">
              <a:buSzTx/>
              <a:buFont typeface="Arial" pitchFamily="34" charset="0"/>
              <a:buAutoNum type="arabicPeriod"/>
            </a:pPr>
            <a:endParaRPr lang="fr-FR" altLang="fr-FR" dirty="0">
              <a:latin typeface="Century Gothic" pitchFamily="34" charset="0"/>
            </a:endParaRPr>
          </a:p>
          <a:p>
            <a:pPr marL="521341" indent="-521341">
              <a:buSzTx/>
              <a:buFont typeface="Arial" pitchFamily="34" charset="0"/>
              <a:buAutoNum type="arabicPeriod"/>
            </a:pPr>
            <a:endParaRPr lang="fr-FR" altLang="fr-FR" dirty="0">
              <a:latin typeface="Century Gothic" pitchFamily="34" charset="0"/>
            </a:endParaRPr>
          </a:p>
        </p:txBody>
      </p:sp>
      <p:sp>
        <p:nvSpPr>
          <p:cNvPr id="5" name="ZoneTexte 6"/>
          <p:cNvSpPr txBox="1">
            <a:spLocks noChangeArrowheads="1"/>
          </p:cNvSpPr>
          <p:nvPr/>
        </p:nvSpPr>
        <p:spPr bwMode="auto">
          <a:xfrm>
            <a:off x="1765300" y="0"/>
            <a:ext cx="8421053" cy="65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58" tIns="52128" rIns="104258" bIns="5212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3600" dirty="0">
                <a:solidFill>
                  <a:schemeClr val="bg1"/>
                </a:solidFill>
                <a:latin typeface="Optima" pitchFamily="34" charset="0"/>
              </a:rPr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2224481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611" y="806450"/>
            <a:ext cx="8926019" cy="48347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à coins arrondis 4"/>
          <p:cNvSpPr/>
          <p:nvPr/>
        </p:nvSpPr>
        <p:spPr>
          <a:xfrm>
            <a:off x="1612900" y="5755663"/>
            <a:ext cx="8421053" cy="134862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anchor="ctr"/>
          <a:lstStyle/>
          <a:p>
            <a:pPr marL="391043" indent="-391043" defTabSz="1042782">
              <a:buFont typeface="+mj-lt"/>
              <a:buAutoNum type="arabicPeriod"/>
              <a:defRPr/>
            </a:pPr>
            <a:r>
              <a:rPr lang="fr-FR" altLang="en-US" dirty="0">
                <a:solidFill>
                  <a:prstClr val="black"/>
                </a:solidFill>
                <a:cs typeface="Calibri" pitchFamily="34" charset="0"/>
              </a:rPr>
              <a:t>Créer les administrateurs partenaire</a:t>
            </a:r>
          </a:p>
          <a:p>
            <a:pPr marL="391043" indent="-391043" defTabSz="1042782">
              <a:buFont typeface="+mj-lt"/>
              <a:buAutoNum type="arabicPeriod"/>
              <a:defRPr/>
            </a:pPr>
            <a:r>
              <a:rPr lang="fr-FR" altLang="en-US" dirty="0">
                <a:solidFill>
                  <a:prstClr val="black"/>
                </a:solidFill>
                <a:cs typeface="Calibri" pitchFamily="34" charset="0"/>
              </a:rPr>
              <a:t>Positionner la date de signature et d’activation de la convention</a:t>
            </a:r>
          </a:p>
          <a:p>
            <a:pPr marL="391043" indent="-391043" defTabSz="1042782">
              <a:buFont typeface="+mj-lt"/>
              <a:buAutoNum type="arabicPeriod"/>
              <a:defRPr/>
            </a:pPr>
            <a:r>
              <a:rPr lang="fr-FR" altLang="en-US" dirty="0">
                <a:solidFill>
                  <a:prstClr val="black"/>
                </a:solidFill>
                <a:cs typeface="Calibri" pitchFamily="34" charset="0"/>
              </a:rPr>
              <a:t>Préciser le mode de délégation retenue et la profondeur de délégation</a:t>
            </a:r>
          </a:p>
          <a:p>
            <a:pPr marL="391043" indent="-391043" defTabSz="1042782">
              <a:buFont typeface="+mj-lt"/>
              <a:buAutoNum type="arabicPeriod"/>
              <a:defRPr/>
            </a:pPr>
            <a:r>
              <a:rPr lang="fr-FR" altLang="en-US" dirty="0">
                <a:solidFill>
                  <a:prstClr val="black"/>
                </a:solidFill>
                <a:cs typeface="Calibri" pitchFamily="34" charset="0"/>
              </a:rPr>
              <a:t>Annexer la convention au format PDF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1253133" y="14175"/>
            <a:ext cx="9347442" cy="794132"/>
          </a:xfrm>
          <a:prstGeom prst="rect">
            <a:avLst/>
          </a:prstGeom>
          <a:noFill/>
          <a:ln>
            <a:noFill/>
          </a:ln>
        </p:spPr>
        <p:txBody>
          <a:bodyPr lIns="104278" tIns="52139" rIns="104278" bIns="5213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042782">
              <a:defRPr/>
            </a:pPr>
            <a:endParaRPr lang="fr-FR" altLang="en-US" b="1" dirty="0">
              <a:solidFill>
                <a:srgbClr val="C0504D"/>
              </a:solidFill>
            </a:endParaRPr>
          </a:p>
          <a:p>
            <a:pPr defTabSz="1042782">
              <a:defRPr/>
            </a:pPr>
            <a:r>
              <a:rPr lang="fr-FR" sz="3600" b="1" dirty="0">
                <a:solidFill>
                  <a:schemeClr val="bg1"/>
                </a:solidFill>
                <a:latin typeface="Optima" pitchFamily="34" charset="0"/>
              </a:rPr>
              <a:t>Création d’une convention </a:t>
            </a:r>
          </a:p>
          <a:p>
            <a:pPr defTabSz="1042782">
              <a:defRPr/>
            </a:pPr>
            <a:endParaRPr lang="en-US" alt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246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1917700" y="5883945"/>
            <a:ext cx="8148149" cy="990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anchor="ctr"/>
          <a:lstStyle/>
          <a:p>
            <a:pPr marL="391043" indent="-391043" defTabSz="1042782">
              <a:buFont typeface="+mj-lt"/>
              <a:buAutoNum type="arabicPeriod"/>
              <a:defRPr/>
            </a:pPr>
            <a:r>
              <a:rPr lang="fr-FR" altLang="en-US" dirty="0">
                <a:solidFill>
                  <a:prstClr val="black"/>
                </a:solidFill>
                <a:cs typeface="Calibri" pitchFamily="34" charset="0"/>
              </a:rPr>
              <a:t>Sélectionner le Service et les rôles </a:t>
            </a:r>
          </a:p>
          <a:p>
            <a:pPr marL="391043" indent="-391043" defTabSz="1042782">
              <a:buFont typeface="+mj-lt"/>
              <a:buAutoNum type="arabicPeriod"/>
              <a:defRPr/>
            </a:pPr>
            <a:r>
              <a:rPr lang="fr-FR" altLang="en-US" dirty="0">
                <a:solidFill>
                  <a:prstClr val="black"/>
                </a:solidFill>
                <a:cs typeface="Calibri" pitchFamily="34" charset="0"/>
              </a:rPr>
              <a:t>Positionner la date d’ouverture du service</a:t>
            </a:r>
          </a:p>
          <a:p>
            <a:pPr marL="391043" indent="-391043" defTabSz="1042782">
              <a:buFont typeface="+mj-lt"/>
              <a:buAutoNum type="arabicPeriod"/>
              <a:defRPr/>
            </a:pPr>
            <a:r>
              <a:rPr lang="fr-FR" altLang="en-US" dirty="0">
                <a:solidFill>
                  <a:prstClr val="black"/>
                </a:solidFill>
                <a:cs typeface="Calibri" pitchFamily="34" charset="0"/>
              </a:rPr>
              <a:t>Préciser la portée d’habilitation</a:t>
            </a:r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884456"/>
            <a:ext cx="9379003" cy="48994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itre 1"/>
          <p:cNvSpPr txBox="1">
            <a:spLocks/>
          </p:cNvSpPr>
          <p:nvPr/>
        </p:nvSpPr>
        <p:spPr bwMode="auto">
          <a:xfrm>
            <a:off x="2527300" y="27024"/>
            <a:ext cx="6096001" cy="678758"/>
          </a:xfrm>
          <a:prstGeom prst="rect">
            <a:avLst/>
          </a:prstGeom>
          <a:noFill/>
          <a:ln>
            <a:noFill/>
          </a:ln>
        </p:spPr>
        <p:txBody>
          <a:bodyPr lIns="104278" tIns="52139" rIns="104278" bIns="52139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042782">
              <a:defRPr/>
            </a:pPr>
            <a:endParaRPr lang="fr-FR" altLang="en-US" b="1" dirty="0">
              <a:solidFill>
                <a:srgbClr val="C0504D"/>
              </a:solidFill>
            </a:endParaRPr>
          </a:p>
          <a:p>
            <a:pPr defTabSz="1042782">
              <a:defRPr/>
            </a:pPr>
            <a:r>
              <a:rPr lang="fr-FR" sz="3600" b="1" dirty="0">
                <a:solidFill>
                  <a:schemeClr val="bg1"/>
                </a:solidFill>
                <a:latin typeface="Optima" pitchFamily="34" charset="0"/>
              </a:rPr>
              <a:t>Création d’une convention</a:t>
            </a:r>
            <a:r>
              <a:rPr lang="fr-FR" sz="3600" b="1" dirty="0">
                <a:solidFill>
                  <a:prstClr val="black"/>
                </a:solidFill>
                <a:latin typeface="Optima" pitchFamily="34" charset="0"/>
              </a:rPr>
              <a:t> </a:t>
            </a:r>
          </a:p>
          <a:p>
            <a:pPr defTabSz="1042782">
              <a:defRPr/>
            </a:pPr>
            <a:endParaRPr lang="en-US" alt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034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698500" y="3381184"/>
            <a:ext cx="5558340" cy="4757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81923" name="Sous-titre 2"/>
          <p:cNvSpPr>
            <a:spLocks noGrp="1"/>
          </p:cNvSpPr>
          <p:nvPr>
            <p:ph idx="20"/>
          </p:nvPr>
        </p:nvSpPr>
        <p:spPr>
          <a:xfrm>
            <a:off x="714751" y="1318889"/>
            <a:ext cx="9793000" cy="792384"/>
          </a:xfrm>
        </p:spPr>
        <p:txBody>
          <a:bodyPr/>
          <a:lstStyle/>
          <a:p>
            <a:pPr marL="521391" indent="-521391">
              <a:buClrTx/>
              <a:buSzTx/>
              <a:buFont typeface="Arial" pitchFamily="34" charset="0"/>
              <a:buAutoNum type="arabicPeriod"/>
            </a:pPr>
            <a:endParaRPr lang="fr-FR" altLang="fr-FR" dirty="0">
              <a:latin typeface="Optima" pitchFamily="34" charset="0"/>
            </a:endParaRPr>
          </a:p>
          <a:p>
            <a:pPr marL="521391" indent="-521391">
              <a:buClrTx/>
              <a:buSzTx/>
              <a:buFont typeface="Arial" pitchFamily="34" charset="0"/>
              <a:buAutoNum type="arabicPeriod"/>
            </a:pPr>
            <a:endParaRPr lang="fr-FR" altLang="fr-FR" dirty="0">
              <a:latin typeface="Optima" pitchFamily="34" charset="0"/>
            </a:endParaRPr>
          </a:p>
          <a:p>
            <a:pPr marL="521391" indent="-521391">
              <a:buClrTx/>
              <a:buSzTx/>
              <a:buFont typeface="Arial" pitchFamily="34" charset="0"/>
              <a:buAutoNum type="arabicPeriod"/>
            </a:pPr>
            <a:r>
              <a:rPr lang="fr-FR" altLang="fr-FR" dirty="0">
                <a:latin typeface="Optima" pitchFamily="34" charset="0"/>
              </a:rPr>
              <a:t>Le Portail Partenaires</a:t>
            </a:r>
          </a:p>
          <a:p>
            <a:pPr marL="521391" indent="-521391">
              <a:buClrTx/>
              <a:buSzTx/>
              <a:buFont typeface="Arial" pitchFamily="34" charset="0"/>
              <a:buAutoNum type="arabicPeriod"/>
            </a:pPr>
            <a:r>
              <a:rPr lang="fr-FR" altLang="fr-FR" dirty="0">
                <a:latin typeface="Optima" pitchFamily="34" charset="0"/>
              </a:rPr>
              <a:t>La sécurisation des accès</a:t>
            </a:r>
          </a:p>
          <a:p>
            <a:pPr marL="521391" indent="-521391">
              <a:buClrTx/>
              <a:buSzTx/>
              <a:buFont typeface="Arial" pitchFamily="34" charset="0"/>
              <a:buAutoNum type="arabicPeriod"/>
            </a:pPr>
            <a:r>
              <a:rPr lang="fr-FR" altLang="fr-FR" dirty="0">
                <a:latin typeface="Optima" pitchFamily="34" charset="0"/>
              </a:rPr>
              <a:t>Le conventionnement</a:t>
            </a:r>
          </a:p>
          <a:p>
            <a:pPr marL="521391" indent="-521391">
              <a:buClrTx/>
              <a:buSzTx/>
              <a:buFont typeface="Arial" pitchFamily="34" charset="0"/>
              <a:buAutoNum type="arabicPeriod"/>
            </a:pPr>
            <a:r>
              <a:rPr lang="fr-FR" altLang="fr-FR" dirty="0">
                <a:latin typeface="Optima" pitchFamily="34" charset="0"/>
              </a:rPr>
              <a:t>Le service AFAS</a:t>
            </a:r>
          </a:p>
          <a:p>
            <a:pPr marL="521391" indent="-521391">
              <a:buClrTx/>
              <a:buSzTx/>
              <a:buFont typeface="Arial" pitchFamily="34" charset="0"/>
              <a:buAutoNum type="arabicPeriod"/>
            </a:pPr>
            <a:r>
              <a:rPr lang="fr-FR" altLang="fr-FR" dirty="0">
                <a:latin typeface="Optima" pitchFamily="34" charset="0"/>
              </a:rPr>
              <a:t>Evolutions à venir</a:t>
            </a:r>
          </a:p>
          <a:p>
            <a:pPr marL="521391" indent="-521391">
              <a:buSzTx/>
              <a:buFont typeface="Arial" pitchFamily="34" charset="0"/>
              <a:buAutoNum type="arabicPeriod"/>
            </a:pPr>
            <a:endParaRPr lang="fr-FR" altLang="fr-FR" dirty="0">
              <a:latin typeface="Century Gothic" pitchFamily="34" charset="0"/>
            </a:endParaRPr>
          </a:p>
          <a:p>
            <a:pPr marL="521391" indent="-521391">
              <a:buSzTx/>
              <a:buFont typeface="Arial" pitchFamily="34" charset="0"/>
              <a:buAutoNum type="arabicPeriod"/>
            </a:pPr>
            <a:endParaRPr lang="fr-FR" altLang="fr-FR" dirty="0">
              <a:latin typeface="Century Gothic" pitchFamily="34" charset="0"/>
            </a:endParaRPr>
          </a:p>
        </p:txBody>
      </p:sp>
      <p:sp>
        <p:nvSpPr>
          <p:cNvPr id="5" name="ZoneTexte 6"/>
          <p:cNvSpPr txBox="1">
            <a:spLocks noChangeArrowheads="1"/>
          </p:cNvSpPr>
          <p:nvPr/>
        </p:nvSpPr>
        <p:spPr bwMode="auto">
          <a:xfrm>
            <a:off x="1765300" y="0"/>
            <a:ext cx="8421053" cy="65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58" tIns="52128" rIns="104258" bIns="5212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3600" dirty="0">
                <a:solidFill>
                  <a:schemeClr val="bg1"/>
                </a:solidFill>
                <a:latin typeface="Optima" pitchFamily="34" charset="0"/>
              </a:rPr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1129363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1A957-5E90-4D71-9946-FB8121B7EB74}" type="slidenum">
              <a:rPr lang="fr-FR"/>
              <a:pPr>
                <a:defRPr/>
              </a:pPr>
              <a:t>15</a:t>
            </a:fld>
            <a:endParaRPr lang="fr-FR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378348" y="1477328"/>
            <a:ext cx="9624060" cy="1269474"/>
          </a:xfrm>
          <a:prstGeom prst="rect">
            <a:avLst/>
          </a:prstGeom>
        </p:spPr>
        <p:txBody>
          <a:bodyPr lIns="104278" tIns="52139" rIns="104278" bIns="52139" rtlCol="0"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fr-FR" sz="2300" dirty="0">
                <a:solidFill>
                  <a:srgbClr val="0A67AD"/>
                </a:solidFill>
                <a:latin typeface="Open Sans Light" pitchFamily="34" charset="0"/>
              </a:rPr>
              <a:t>L’accès à mon-compte-partenaire est soumis à habilitation (module </a:t>
            </a:r>
            <a:r>
              <a:rPr lang="fr-FR" sz="2300" dirty="0" err="1">
                <a:solidFill>
                  <a:srgbClr val="0A67AD"/>
                </a:solidFill>
                <a:latin typeface="Open Sans Light" pitchFamily="34" charset="0"/>
              </a:rPr>
              <a:t>Habpps</a:t>
            </a:r>
            <a:r>
              <a:rPr lang="fr-FR" sz="2300" dirty="0">
                <a:solidFill>
                  <a:srgbClr val="0A67AD"/>
                </a:solidFill>
                <a:latin typeface="Open Sans Light" pitchFamily="34" charset="0"/>
              </a:rPr>
              <a:t>) ce qui permet de sécuriser la mise à disposition pour les partenaires d’un "bouquet de services " homogène en termes d’ergonomie. </a:t>
            </a:r>
          </a:p>
        </p:txBody>
      </p:sp>
      <p:grpSp>
        <p:nvGrpSpPr>
          <p:cNvPr id="7" name="Zone de dessin 5"/>
          <p:cNvGrpSpPr>
            <a:grpSpLocks/>
          </p:cNvGrpSpPr>
          <p:nvPr/>
        </p:nvGrpSpPr>
        <p:grpSpPr bwMode="auto">
          <a:xfrm>
            <a:off x="1915901" y="2905486"/>
            <a:ext cx="6967592" cy="4205134"/>
            <a:chOff x="0" y="0"/>
            <a:chExt cx="5762625" cy="3667125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5762625" cy="3667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Forme en L 8"/>
            <p:cNvSpPr/>
            <p:nvPr/>
          </p:nvSpPr>
          <p:spPr>
            <a:xfrm rot="5400000">
              <a:off x="571500" y="454025"/>
              <a:ext cx="566738" cy="1357312"/>
            </a:xfrm>
            <a:prstGeom prst="corner">
              <a:avLst>
                <a:gd name="adj1" fmla="val 17111"/>
                <a:gd name="adj2" fmla="val 15334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" name="Zone de texte 4"/>
            <p:cNvSpPr txBox="1"/>
            <p:nvPr/>
          </p:nvSpPr>
          <p:spPr>
            <a:xfrm>
              <a:off x="323850" y="1037866"/>
              <a:ext cx="1290638" cy="3714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lnSpc>
                  <a:spcPct val="115000"/>
                </a:lnSpc>
                <a:spcAft>
                  <a:spcPts val="1140"/>
                </a:spcAft>
                <a:defRPr/>
              </a:pPr>
              <a:r>
                <a:rPr lang="fr-FR" sz="1400" dirty="0">
                  <a:ea typeface="Calibri"/>
                  <a:cs typeface="Times New Roman"/>
                </a:rPr>
                <a:t>Espace Partenaire</a:t>
              </a:r>
            </a:p>
          </p:txBody>
        </p:sp>
        <p:sp>
          <p:nvSpPr>
            <p:cNvPr id="11" name="Forme en L 10"/>
            <p:cNvSpPr/>
            <p:nvPr/>
          </p:nvSpPr>
          <p:spPr>
            <a:xfrm rot="5400000">
              <a:off x="1812925" y="371475"/>
              <a:ext cx="715963" cy="1144587"/>
            </a:xfrm>
            <a:prstGeom prst="corner">
              <a:avLst>
                <a:gd name="adj1" fmla="val 13115"/>
                <a:gd name="adj2" fmla="val 14001"/>
              </a:avLst>
            </a:prstGeom>
            <a:solidFill>
              <a:schemeClr val="accent4">
                <a:lumMod val="7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15000"/>
                </a:lnSpc>
                <a:spcAft>
                  <a:spcPts val="1140"/>
                </a:spcAft>
                <a:defRPr/>
              </a:pPr>
              <a:r>
                <a:rPr lang="fr-FR" sz="1300">
                  <a:ea typeface="Times New Roman"/>
                  <a:cs typeface="Times New Roman"/>
                </a:rPr>
                <a:t> </a:t>
              </a:r>
              <a:endParaRPr lang="fr-FR" sz="1300">
                <a:ea typeface="Calibri"/>
                <a:cs typeface="Times New Roman"/>
              </a:endParaRPr>
            </a:p>
          </p:txBody>
        </p:sp>
        <p:sp>
          <p:nvSpPr>
            <p:cNvPr id="12" name="Zone de texte 4"/>
            <p:cNvSpPr txBox="1"/>
            <p:nvPr/>
          </p:nvSpPr>
          <p:spPr>
            <a:xfrm>
              <a:off x="1751013" y="782637"/>
              <a:ext cx="992187" cy="519113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lnSpc>
                  <a:spcPct val="115000"/>
                </a:lnSpc>
                <a:spcAft>
                  <a:spcPts val="1140"/>
                </a:spcAft>
                <a:defRPr/>
              </a:pPr>
              <a:r>
                <a:rPr lang="fr-FR" sz="1400" dirty="0">
                  <a:latin typeface="+mj-lt"/>
                  <a:ea typeface="Calibri"/>
                </a:rPr>
                <a:t>Mon compte </a:t>
              </a:r>
              <a:endParaRPr lang="fr-FR" sz="1400" dirty="0">
                <a:latin typeface="+mj-lt"/>
                <a:ea typeface="Times New Roman"/>
              </a:endParaRPr>
            </a:p>
            <a:p>
              <a:pPr>
                <a:lnSpc>
                  <a:spcPct val="115000"/>
                </a:lnSpc>
                <a:spcAft>
                  <a:spcPts val="1140"/>
                </a:spcAft>
                <a:defRPr/>
              </a:pPr>
              <a:r>
                <a:rPr lang="fr-FR" sz="1400" dirty="0">
                  <a:latin typeface="+mj-lt"/>
                  <a:ea typeface="Calibri"/>
                </a:rPr>
                <a:t>Partenaire</a:t>
              </a:r>
              <a:endParaRPr lang="fr-FR" sz="1400" dirty="0">
                <a:latin typeface="+mj-lt"/>
                <a:ea typeface="Times New Roman"/>
              </a:endParaRPr>
            </a:p>
          </p:txBody>
        </p:sp>
        <p:sp>
          <p:nvSpPr>
            <p:cNvPr id="13" name="Forme en L 12"/>
            <p:cNvSpPr/>
            <p:nvPr/>
          </p:nvSpPr>
          <p:spPr>
            <a:xfrm rot="5400000">
              <a:off x="3022600" y="-14823"/>
              <a:ext cx="630237" cy="868362"/>
            </a:xfrm>
            <a:prstGeom prst="corner">
              <a:avLst>
                <a:gd name="adj1" fmla="val 17111"/>
                <a:gd name="adj2" fmla="val 15334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15000"/>
                </a:lnSpc>
                <a:spcAft>
                  <a:spcPts val="1140"/>
                </a:spcAft>
                <a:defRPr/>
              </a:pPr>
              <a:r>
                <a:rPr lang="fr-FR" sz="1300" dirty="0">
                  <a:latin typeface="Times New Roman"/>
                  <a:ea typeface="Times New Roman"/>
                </a:rPr>
                <a:t> </a:t>
              </a:r>
              <a:endParaRPr lang="fr-FR" sz="1400" dirty="0">
                <a:latin typeface="Times New Roman"/>
                <a:ea typeface="Times New Roman"/>
              </a:endParaRPr>
            </a:p>
          </p:txBody>
        </p:sp>
        <p:sp>
          <p:nvSpPr>
            <p:cNvPr id="14" name="Zone de texte 4"/>
            <p:cNvSpPr txBox="1"/>
            <p:nvPr/>
          </p:nvSpPr>
          <p:spPr>
            <a:xfrm>
              <a:off x="3081336" y="380100"/>
              <a:ext cx="1009777" cy="38100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lnSpc>
                  <a:spcPct val="115000"/>
                </a:lnSpc>
                <a:spcAft>
                  <a:spcPts val="1140"/>
                </a:spcAft>
                <a:defRPr/>
              </a:pPr>
              <a:r>
                <a:rPr lang="fr-FR" sz="1400" dirty="0">
                  <a:latin typeface="+mj-lt"/>
                  <a:ea typeface="Calibri"/>
                </a:rPr>
                <a:t>Service CDAP</a:t>
              </a:r>
              <a:endParaRPr lang="fr-FR" sz="1400" dirty="0">
                <a:latin typeface="+mj-lt"/>
                <a:ea typeface="Times New Roman"/>
              </a:endParaRPr>
            </a:p>
          </p:txBody>
        </p:sp>
        <p:sp>
          <p:nvSpPr>
            <p:cNvPr id="15" name="Forme en L 14"/>
            <p:cNvSpPr/>
            <p:nvPr/>
          </p:nvSpPr>
          <p:spPr>
            <a:xfrm rot="5400000">
              <a:off x="3214686" y="727075"/>
              <a:ext cx="857250" cy="1487487"/>
            </a:xfrm>
            <a:prstGeom prst="corner">
              <a:avLst>
                <a:gd name="adj1" fmla="val 11553"/>
                <a:gd name="adj2" fmla="val 9776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15000"/>
                </a:lnSpc>
                <a:spcAft>
                  <a:spcPts val="1140"/>
                </a:spcAft>
                <a:defRPr/>
              </a:pPr>
              <a:r>
                <a:rPr lang="fr-FR" sz="1300">
                  <a:latin typeface="Times New Roman"/>
                  <a:ea typeface="Times New Roman"/>
                </a:rPr>
                <a:t> </a:t>
              </a:r>
              <a:endParaRPr lang="fr-FR" sz="1400">
                <a:latin typeface="Times New Roman"/>
                <a:ea typeface="Times New Roman"/>
              </a:endParaRPr>
            </a:p>
          </p:txBody>
        </p:sp>
        <p:sp>
          <p:nvSpPr>
            <p:cNvPr id="16" name="Zone de texte 4"/>
            <p:cNvSpPr txBox="1"/>
            <p:nvPr/>
          </p:nvSpPr>
          <p:spPr>
            <a:xfrm>
              <a:off x="3099592" y="1312834"/>
              <a:ext cx="1525587" cy="34775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lnSpc>
                  <a:spcPct val="115000"/>
                </a:lnSpc>
                <a:spcAft>
                  <a:spcPts val="1140"/>
                </a:spcAft>
                <a:defRPr/>
              </a:pPr>
              <a:r>
                <a:rPr lang="fr-FR" sz="1400" b="1" dirty="0">
                  <a:latin typeface="+mj-lt"/>
                  <a:ea typeface="Calibri"/>
                </a:rPr>
                <a:t>Aides financières AS</a:t>
              </a:r>
              <a:endParaRPr lang="fr-FR" sz="1400" b="1" dirty="0">
                <a:latin typeface="+mj-lt"/>
                <a:ea typeface="Times New Roman"/>
              </a:endParaRPr>
            </a:p>
          </p:txBody>
        </p:sp>
        <p:sp>
          <p:nvSpPr>
            <p:cNvPr id="17" name="Triangle rectangle 16"/>
            <p:cNvSpPr/>
            <p:nvPr/>
          </p:nvSpPr>
          <p:spPr>
            <a:xfrm rot="16200000">
              <a:off x="1334294" y="594518"/>
              <a:ext cx="155575" cy="138113"/>
            </a:xfrm>
            <a:prstGeom prst="rtTriangle">
              <a:avLst/>
            </a:prstGeom>
            <a:solidFill>
              <a:srgbClr val="60DF2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8" name="Triangle rectangle 17"/>
            <p:cNvSpPr/>
            <p:nvPr/>
          </p:nvSpPr>
          <p:spPr>
            <a:xfrm rot="16200000">
              <a:off x="2677319" y="383381"/>
              <a:ext cx="155575" cy="138113"/>
            </a:xfrm>
            <a:prstGeom prst="rtTriangle">
              <a:avLst/>
            </a:prstGeom>
            <a:solidFill>
              <a:srgbClr val="26D4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15000"/>
                </a:lnSpc>
                <a:spcAft>
                  <a:spcPts val="1140"/>
                </a:spcAft>
                <a:defRPr/>
              </a:pPr>
              <a:r>
                <a:rPr lang="fr-FR" sz="1300">
                  <a:ea typeface="Times New Roman"/>
                  <a:cs typeface="Times New Roman"/>
                </a:rPr>
                <a:t> </a:t>
              </a:r>
              <a:endParaRPr lang="fr-FR" sz="1300">
                <a:ea typeface="Calibri"/>
                <a:cs typeface="Times New Roman"/>
              </a:endParaRPr>
            </a:p>
          </p:txBody>
        </p:sp>
        <p:sp>
          <p:nvSpPr>
            <p:cNvPr id="19" name="Triangle rectangle 18"/>
            <p:cNvSpPr/>
            <p:nvPr/>
          </p:nvSpPr>
          <p:spPr>
            <a:xfrm rot="16200000">
              <a:off x="3634581" y="154782"/>
              <a:ext cx="155575" cy="138112"/>
            </a:xfrm>
            <a:prstGeom prst="rtTriangle">
              <a:avLst/>
            </a:prstGeom>
            <a:solidFill>
              <a:srgbClr val="F6FC1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15000"/>
                </a:lnSpc>
                <a:spcAft>
                  <a:spcPts val="1140"/>
                </a:spcAft>
                <a:defRPr/>
              </a:pPr>
              <a:r>
                <a:rPr lang="fr-FR" sz="1300">
                  <a:ea typeface="Times New Roman"/>
                  <a:cs typeface="Times New Roman"/>
                </a:rPr>
                <a:t> </a:t>
              </a:r>
              <a:endParaRPr lang="fr-FR" sz="1300">
                <a:ea typeface="Calibri"/>
                <a:cs typeface="Times New Roman"/>
              </a:endParaRPr>
            </a:p>
          </p:txBody>
        </p:sp>
        <p:sp>
          <p:nvSpPr>
            <p:cNvPr id="20" name="Rogner un rectangle avec un coin diagonal 19"/>
            <p:cNvSpPr/>
            <p:nvPr/>
          </p:nvSpPr>
          <p:spPr>
            <a:xfrm>
              <a:off x="2141018" y="2568575"/>
              <a:ext cx="2089389" cy="846137"/>
            </a:xfrm>
            <a:prstGeom prst="snip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" name="Zone de texte 19"/>
            <p:cNvSpPr txBox="1"/>
            <p:nvPr/>
          </p:nvSpPr>
          <p:spPr>
            <a:xfrm>
              <a:off x="2360535" y="2711569"/>
              <a:ext cx="1800225" cy="6096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140"/>
                </a:spcAft>
                <a:defRPr/>
              </a:pPr>
              <a:r>
                <a:rPr lang="fr-FR" sz="1600" dirty="0">
                  <a:ea typeface="Calibri"/>
                  <a:cs typeface="Times New Roman"/>
                </a:rPr>
                <a:t>Module d’habilitation </a:t>
              </a:r>
              <a:r>
                <a:rPr lang="fr-FR" sz="1600" b="1" dirty="0">
                  <a:ea typeface="Calibri"/>
                  <a:cs typeface="Times New Roman"/>
                </a:rPr>
                <a:t>HABPPS</a:t>
              </a:r>
              <a:endParaRPr lang="fr-FR" sz="1300" b="1" dirty="0">
                <a:ea typeface="Calibri"/>
                <a:cs typeface="Times New Roman"/>
              </a:endParaRPr>
            </a:p>
          </p:txBody>
        </p:sp>
        <p:sp>
          <p:nvSpPr>
            <p:cNvPr id="22" name="Accolade ouvrante 21"/>
            <p:cNvSpPr/>
            <p:nvPr/>
          </p:nvSpPr>
          <p:spPr>
            <a:xfrm rot="16200000">
              <a:off x="2800353" y="338137"/>
              <a:ext cx="895350" cy="3267075"/>
            </a:xfrm>
            <a:prstGeom prst="leftBrace">
              <a:avLst>
                <a:gd name="adj1" fmla="val 8333"/>
                <a:gd name="adj2" fmla="val 50272"/>
              </a:avLst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24" name="Text Box 1"/>
          <p:cNvSpPr txBox="1">
            <a:spLocks noGrp="1" noChangeArrowheads="1"/>
          </p:cNvSpPr>
          <p:nvPr>
            <p:ph type="title"/>
          </p:nvPr>
        </p:nvSpPr>
        <p:spPr>
          <a:xfrm>
            <a:off x="534670" y="207853"/>
            <a:ext cx="9624060" cy="937566"/>
          </a:xfrm>
          <a:solidFill>
            <a:srgbClr val="00B0F0"/>
          </a:solidFill>
          <a:ln>
            <a:noFill/>
          </a:ln>
        </p:spPr>
        <p:txBody>
          <a:bodyPr vert="horz" wrap="square" lIns="104278" tIns="52139" rIns="104278" bIns="52139" numCol="1" anchor="ctr" anchorCtr="0" compatLnSpc="1">
            <a:prstTxWarp prst="textNoShape">
              <a:avLst/>
            </a:prstTxWarp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Comment peut-on y accéder ?</a:t>
            </a:r>
            <a:endParaRPr lang="fr-CA" sz="36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257" y="5828798"/>
            <a:ext cx="1026813" cy="1043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424" y="5828798"/>
            <a:ext cx="1026813" cy="1043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4821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0B7C74-DBDF-41F0-9E6E-57C35739452E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571682808"/>
              </p:ext>
            </p:extLst>
          </p:nvPr>
        </p:nvGraphicFramePr>
        <p:xfrm>
          <a:off x="546767" y="921933"/>
          <a:ext cx="9515657" cy="6268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 Box 1"/>
          <p:cNvSpPr txBox="1">
            <a:spLocks noGrp="1" noChangeArrowheads="1"/>
          </p:cNvSpPr>
          <p:nvPr>
            <p:ph type="title"/>
          </p:nvPr>
        </p:nvSpPr>
        <p:spPr>
          <a:xfrm>
            <a:off x="534670" y="207853"/>
            <a:ext cx="9624060" cy="937566"/>
          </a:xfrm>
          <a:solidFill>
            <a:srgbClr val="00B0F0"/>
          </a:solidFill>
          <a:ln>
            <a:noFill/>
          </a:ln>
        </p:spPr>
        <p:txBody>
          <a:bodyPr vert="horz" wrap="square" lIns="104278" tIns="52139" rIns="104278" bIns="52139" numCol="1" anchor="ctr" anchorCtr="0" compatLnSpc="1">
            <a:prstTxWarp prst="textNoShape">
              <a:avLst/>
            </a:prstTxWarp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Comment peut-on y accéder ?</a:t>
            </a:r>
            <a:endParaRPr lang="fr-C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926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73A1C-01E1-4CB4-99A4-26AD35A78FDB}" type="slidenum">
              <a:rPr lang="fr-FR"/>
              <a:pPr>
                <a:defRPr/>
              </a:pPr>
              <a:t>17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715185" y="1397986"/>
            <a:ext cx="9440923" cy="5101536"/>
          </a:xfrm>
          <a:prstGeom prst="rect">
            <a:avLst/>
          </a:prstGeom>
        </p:spPr>
        <p:txBody>
          <a:bodyPr wrap="square" lIns="104278" tIns="52139" rIns="104278" bIns="52139">
            <a:spAutoFit/>
          </a:bodyPr>
          <a:lstStyle/>
          <a:p>
            <a:pPr marL="325869" indent="-325869">
              <a:spcBef>
                <a:spcPts val="399"/>
              </a:spcBef>
              <a:buFont typeface="Wingdings" pitchFamily="2" charset="2"/>
              <a:buChar char="§"/>
              <a:defRPr/>
            </a:pPr>
            <a:r>
              <a:rPr lang="fr-FR" b="1" u="sng" dirty="0">
                <a:solidFill>
                  <a:srgbClr val="0070C0"/>
                </a:solidFill>
                <a:ea typeface="MS PGothic" pitchFamily="32" charset="-128"/>
                <a:cs typeface="+mn-cs"/>
              </a:rPr>
              <a:t>Si vous avez déjà des accès </a:t>
            </a:r>
            <a:r>
              <a:rPr lang="fr-FR" b="1" dirty="0">
                <a:solidFill>
                  <a:srgbClr val="0070C0"/>
                </a:solidFill>
                <a:ea typeface="MS PGothic" pitchFamily="32" charset="-128"/>
                <a:cs typeface="+mn-cs"/>
              </a:rPr>
              <a:t>à mon-compte-partenaire (</a:t>
            </a:r>
            <a:r>
              <a:rPr lang="fr-FR" b="1" dirty="0" err="1">
                <a:solidFill>
                  <a:srgbClr val="0070C0"/>
                </a:solidFill>
                <a:ea typeface="MS PGothic" pitchFamily="32" charset="-128"/>
                <a:cs typeface="+mn-cs"/>
              </a:rPr>
              <a:t>Cdap</a:t>
            </a:r>
            <a:r>
              <a:rPr lang="fr-FR" b="1" dirty="0">
                <a:solidFill>
                  <a:srgbClr val="0070C0"/>
                </a:solidFill>
                <a:ea typeface="MS PGothic" pitchFamily="32" charset="-128"/>
                <a:cs typeface="+mn-cs"/>
              </a:rPr>
              <a:t>) :</a:t>
            </a:r>
          </a:p>
          <a:p>
            <a:pPr marL="325869" indent="-325869">
              <a:spcBef>
                <a:spcPts val="399"/>
              </a:spcBef>
              <a:buFont typeface="Wingdings" pitchFamily="2" charset="2"/>
              <a:buChar char="§"/>
              <a:defRPr/>
            </a:pPr>
            <a:endParaRPr lang="fr-FR" b="1" dirty="0">
              <a:solidFill>
                <a:srgbClr val="0070C0"/>
              </a:solidFill>
              <a:ea typeface="MS PGothic" pitchFamily="32" charset="-128"/>
              <a:cs typeface="+mn-cs"/>
            </a:endParaRPr>
          </a:p>
          <a:p>
            <a:pPr marL="847260" lvl="1" indent="-325869">
              <a:spcBef>
                <a:spcPts val="399"/>
              </a:spcBef>
              <a:buFont typeface="Wingdings" pitchFamily="2" charset="2"/>
              <a:buChar char="§"/>
              <a:defRPr/>
            </a:pPr>
            <a:r>
              <a:rPr lang="fr-FR" b="1" dirty="0">
                <a:solidFill>
                  <a:srgbClr val="0070C0"/>
                </a:solidFill>
                <a:ea typeface="MS PGothic" pitchFamily="32" charset="-128"/>
                <a:cs typeface="+mn-cs"/>
              </a:rPr>
              <a:t>Bulletin d’adhésion </a:t>
            </a:r>
            <a:r>
              <a:rPr lang="fr-FR" b="1" dirty="0" err="1">
                <a:solidFill>
                  <a:srgbClr val="0070C0"/>
                </a:solidFill>
                <a:ea typeface="MS PGothic" pitchFamily="32" charset="-128"/>
                <a:cs typeface="+mn-cs"/>
              </a:rPr>
              <a:t>Afas</a:t>
            </a:r>
            <a:r>
              <a:rPr lang="fr-FR" b="1" dirty="0">
                <a:solidFill>
                  <a:srgbClr val="0070C0"/>
                </a:solidFill>
                <a:ea typeface="MS PGothic" pitchFamily="32" charset="-128"/>
                <a:cs typeface="+mn-cs"/>
              </a:rPr>
              <a:t> (Aides financières action sociale)</a:t>
            </a:r>
          </a:p>
          <a:p>
            <a:pPr marL="847260" lvl="1" indent="-325869">
              <a:spcBef>
                <a:spcPts val="399"/>
              </a:spcBef>
              <a:buFont typeface="Wingdings" pitchFamily="2" charset="2"/>
              <a:buChar char="§"/>
              <a:defRPr/>
            </a:pPr>
            <a:r>
              <a:rPr lang="fr-FR" b="1" dirty="0">
                <a:solidFill>
                  <a:srgbClr val="0070C0"/>
                </a:solidFill>
                <a:ea typeface="MS PGothic" pitchFamily="32" charset="-128"/>
                <a:cs typeface="+mn-cs"/>
              </a:rPr>
              <a:t>+ Annexe contenant la liste des utilisateurs partenaire (prénom + nom + identifiants mon-compte-partenaire + rôle) dès que tous les utilisateurs sont connus dans mon-compte-partenaire</a:t>
            </a:r>
          </a:p>
          <a:p>
            <a:pPr marL="847260" lvl="1" indent="-325869">
              <a:spcBef>
                <a:spcPts val="399"/>
              </a:spcBef>
              <a:buFont typeface="Wingdings" pitchFamily="2" charset="2"/>
              <a:buChar char="§"/>
              <a:defRPr/>
            </a:pPr>
            <a:endParaRPr lang="fr-FR" dirty="0">
              <a:solidFill>
                <a:srgbClr val="000000"/>
              </a:solidFill>
              <a:ea typeface="MS PGothic" pitchFamily="32" charset="-128"/>
              <a:cs typeface="+mn-cs"/>
            </a:endParaRPr>
          </a:p>
          <a:p>
            <a:pPr marL="847260" lvl="1" indent="-325869">
              <a:spcBef>
                <a:spcPts val="399"/>
              </a:spcBef>
              <a:buFont typeface="Wingdings" pitchFamily="2" charset="2"/>
              <a:buChar char="§"/>
              <a:defRPr/>
            </a:pPr>
            <a:endParaRPr lang="fr-FR" dirty="0">
              <a:solidFill>
                <a:srgbClr val="000000"/>
              </a:solidFill>
              <a:ea typeface="MS PGothic" pitchFamily="32" charset="-128"/>
              <a:cs typeface="+mn-cs"/>
            </a:endParaRPr>
          </a:p>
          <a:p>
            <a:pPr marL="325869" indent="-325869">
              <a:spcBef>
                <a:spcPts val="399"/>
              </a:spcBef>
              <a:buFont typeface="Wingdings" pitchFamily="2" charset="2"/>
              <a:buChar char="§"/>
              <a:defRPr/>
            </a:pPr>
            <a:r>
              <a:rPr lang="fr-FR" b="1" u="sng" dirty="0">
                <a:solidFill>
                  <a:srgbClr val="0070C0"/>
                </a:solidFill>
                <a:ea typeface="MS PGothic" pitchFamily="32" charset="-128"/>
              </a:rPr>
              <a:t>Si vous n’avez pas d’accès </a:t>
            </a:r>
            <a:r>
              <a:rPr lang="fr-FR" b="1" dirty="0">
                <a:solidFill>
                  <a:srgbClr val="0070C0"/>
                </a:solidFill>
                <a:ea typeface="MS PGothic" pitchFamily="32" charset="-128"/>
              </a:rPr>
              <a:t>à mon-compte-partenaire  :</a:t>
            </a:r>
          </a:p>
          <a:p>
            <a:pPr marL="847260" lvl="1" indent="-325869">
              <a:spcBef>
                <a:spcPts val="399"/>
              </a:spcBef>
              <a:buFont typeface="Wingdings" pitchFamily="2" charset="2"/>
              <a:buChar char="§"/>
              <a:defRPr/>
            </a:pPr>
            <a:r>
              <a:rPr lang="fr-FR" b="1" dirty="0">
                <a:solidFill>
                  <a:srgbClr val="0070C0"/>
                </a:solidFill>
                <a:ea typeface="MS PGothic" pitchFamily="32" charset="-128"/>
              </a:rPr>
              <a:t>Convention mon-compte-partenaire</a:t>
            </a:r>
          </a:p>
          <a:p>
            <a:pPr marL="847260" lvl="1" indent="-325869">
              <a:spcBef>
                <a:spcPts val="399"/>
              </a:spcBef>
              <a:buFont typeface="Wingdings" pitchFamily="2" charset="2"/>
              <a:buChar char="§"/>
              <a:defRPr/>
            </a:pPr>
            <a:r>
              <a:rPr lang="fr-FR" b="1" dirty="0">
                <a:solidFill>
                  <a:srgbClr val="0070C0"/>
                </a:solidFill>
                <a:ea typeface="MS PGothic" pitchFamily="32" charset="-128"/>
              </a:rPr>
              <a:t>Contrat de service </a:t>
            </a:r>
          </a:p>
          <a:p>
            <a:pPr marL="847260" lvl="1" indent="-325869">
              <a:spcBef>
                <a:spcPts val="399"/>
              </a:spcBef>
              <a:buFont typeface="Wingdings" pitchFamily="2" charset="2"/>
              <a:buChar char="§"/>
              <a:defRPr/>
            </a:pPr>
            <a:r>
              <a:rPr lang="fr-FR" b="1" dirty="0">
                <a:solidFill>
                  <a:srgbClr val="0070C0"/>
                </a:solidFill>
                <a:ea typeface="MS PGothic" pitchFamily="32" charset="-128"/>
              </a:rPr>
              <a:t>Bulletin d’adhésion </a:t>
            </a:r>
            <a:r>
              <a:rPr lang="fr-FR" b="1" dirty="0" err="1">
                <a:solidFill>
                  <a:srgbClr val="0070C0"/>
                </a:solidFill>
                <a:ea typeface="MS PGothic" pitchFamily="32" charset="-128"/>
              </a:rPr>
              <a:t>Afas</a:t>
            </a:r>
            <a:r>
              <a:rPr lang="fr-FR" b="1" dirty="0">
                <a:solidFill>
                  <a:srgbClr val="0070C0"/>
                </a:solidFill>
                <a:ea typeface="MS PGothic" pitchFamily="32" charset="-128"/>
              </a:rPr>
              <a:t> (Aides financières action sociale) et </a:t>
            </a:r>
            <a:r>
              <a:rPr lang="fr-FR" b="1" dirty="0" err="1">
                <a:solidFill>
                  <a:srgbClr val="0070C0"/>
                </a:solidFill>
                <a:ea typeface="MS PGothic" pitchFamily="32" charset="-128"/>
              </a:rPr>
              <a:t>Cdap</a:t>
            </a:r>
            <a:r>
              <a:rPr lang="fr-FR" b="1" dirty="0">
                <a:solidFill>
                  <a:srgbClr val="0070C0"/>
                </a:solidFill>
                <a:ea typeface="MS PGothic" pitchFamily="32" charset="-128"/>
              </a:rPr>
              <a:t> ?</a:t>
            </a:r>
          </a:p>
          <a:p>
            <a:pPr marL="847260" lvl="1" indent="-325869">
              <a:spcBef>
                <a:spcPts val="399"/>
              </a:spcBef>
              <a:buFont typeface="Wingdings" pitchFamily="2" charset="2"/>
              <a:buChar char="§"/>
              <a:defRPr/>
            </a:pPr>
            <a:r>
              <a:rPr lang="fr-FR" b="1" dirty="0">
                <a:solidFill>
                  <a:srgbClr val="0070C0"/>
                </a:solidFill>
                <a:ea typeface="MS PGothic" pitchFamily="32" charset="-128"/>
              </a:rPr>
              <a:t>+ Annexe contenant la liste des utilisateurs partenaire (prénom + nom + identifiants mon-compte-partenaire + rôle) dès que tous les utilisateurs sont connus dans mon-compte-partenaire</a:t>
            </a:r>
          </a:p>
          <a:p>
            <a:pPr marL="847260" lvl="1" indent="-325869">
              <a:spcBef>
                <a:spcPts val="399"/>
              </a:spcBef>
              <a:buFont typeface="Wingdings" pitchFamily="2" charset="2"/>
              <a:buChar char="§"/>
              <a:defRPr/>
            </a:pPr>
            <a:endParaRPr lang="fr-FR" b="1" dirty="0">
              <a:solidFill>
                <a:srgbClr val="0070C0"/>
              </a:solidFill>
              <a:ea typeface="MS PGothic" pitchFamily="32" charset="-128"/>
            </a:endParaRPr>
          </a:p>
        </p:txBody>
      </p:sp>
      <p:sp>
        <p:nvSpPr>
          <p:cNvPr id="7" name="Text Box 1"/>
          <p:cNvSpPr txBox="1">
            <a:spLocks noGrp="1" noChangeArrowheads="1"/>
          </p:cNvSpPr>
          <p:nvPr>
            <p:ph type="title"/>
          </p:nvPr>
        </p:nvSpPr>
        <p:spPr>
          <a:xfrm>
            <a:off x="534670" y="207853"/>
            <a:ext cx="9624060" cy="937566"/>
          </a:xfrm>
          <a:solidFill>
            <a:srgbClr val="00B0F0"/>
          </a:solidFill>
          <a:ln>
            <a:noFill/>
          </a:ln>
        </p:spPr>
        <p:txBody>
          <a:bodyPr vert="horz" wrap="square" lIns="104278" tIns="52139" rIns="104278" bIns="52139" numCol="1" anchor="ctr" anchorCtr="0" compatLnSpc="1">
            <a:prstTxWarp prst="textNoShape">
              <a:avLst/>
            </a:prstTxWarp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Comment peut-on y accéder ?</a:t>
            </a:r>
            <a:endParaRPr lang="fr-C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650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FA60D-3882-4049-8B31-C51307B07C07}" type="slidenum">
              <a:rPr lang="fr-FR"/>
              <a:pPr>
                <a:defRPr/>
              </a:pPr>
              <a:t>18</a:t>
            </a:fld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05594" y="1556669"/>
            <a:ext cx="9431448" cy="3429283"/>
          </a:xfrm>
          <a:prstGeom prst="rect">
            <a:avLst/>
          </a:prstGeom>
          <a:noFill/>
        </p:spPr>
        <p:txBody>
          <a:bodyPr wrap="square" lIns="104278" tIns="52139" rIns="104278" bIns="52139" rtlCol="0">
            <a:spAutoFit/>
          </a:bodyPr>
          <a:lstStyle/>
          <a:p>
            <a:pPr marL="0" lvl="1" algn="just"/>
            <a:r>
              <a:rPr lang="fr-FR" dirty="0">
                <a:solidFill>
                  <a:srgbClr val="0A67AD"/>
                </a:solidFill>
                <a:latin typeface="Open Sans Light" pitchFamily="34" charset="0"/>
                <a:cs typeface="+mn-cs"/>
              </a:rPr>
              <a:t>La </a:t>
            </a:r>
            <a:r>
              <a:rPr lang="fr-FR" b="1" dirty="0">
                <a:solidFill>
                  <a:srgbClr val="0A67AD"/>
                </a:solidFill>
                <a:latin typeface="Open Sans Light" pitchFamily="34" charset="0"/>
                <a:cs typeface="+mn-cs"/>
              </a:rPr>
              <a:t>gestion des habilitations dans </a:t>
            </a:r>
            <a:r>
              <a:rPr lang="fr-FR" b="1" dirty="0" err="1">
                <a:solidFill>
                  <a:srgbClr val="0A67AD"/>
                </a:solidFill>
                <a:latin typeface="Open Sans Light" pitchFamily="34" charset="0"/>
                <a:cs typeface="+mn-cs"/>
              </a:rPr>
              <a:t>Habpps</a:t>
            </a:r>
            <a:r>
              <a:rPr lang="fr-FR" b="1" dirty="0">
                <a:solidFill>
                  <a:srgbClr val="0A67AD"/>
                </a:solidFill>
                <a:latin typeface="Open Sans Light" pitchFamily="34" charset="0"/>
                <a:cs typeface="+mn-cs"/>
              </a:rPr>
              <a:t> est déléguée à l’organisme partenaire </a:t>
            </a:r>
            <a:r>
              <a:rPr lang="fr-FR" dirty="0">
                <a:solidFill>
                  <a:srgbClr val="0A67AD"/>
                </a:solidFill>
                <a:latin typeface="Open Sans Light" pitchFamily="34" charset="0"/>
                <a:cs typeface="+mn-cs"/>
              </a:rPr>
              <a:t>sous la supervision de la Caf.</a:t>
            </a:r>
          </a:p>
          <a:p>
            <a:pPr marL="0" lvl="1" algn="just"/>
            <a:r>
              <a:rPr lang="fr-FR" dirty="0">
                <a:solidFill>
                  <a:srgbClr val="0A67AD"/>
                </a:solidFill>
                <a:latin typeface="Open Sans Light" pitchFamily="34" charset="0"/>
                <a:cs typeface="+mn-cs"/>
              </a:rPr>
              <a:t>Le partenaire peut habiliter ou suspendre les habilitations de ses utilisateurs. Pour le service </a:t>
            </a:r>
            <a:r>
              <a:rPr lang="fr-FR" dirty="0" err="1">
                <a:solidFill>
                  <a:srgbClr val="0A67AD"/>
                </a:solidFill>
                <a:latin typeface="Open Sans Light" pitchFamily="34" charset="0"/>
                <a:cs typeface="+mn-cs"/>
              </a:rPr>
              <a:t>Afas</a:t>
            </a:r>
            <a:r>
              <a:rPr lang="fr-FR" dirty="0">
                <a:solidFill>
                  <a:srgbClr val="0A67AD"/>
                </a:solidFill>
                <a:latin typeface="Open Sans Light" pitchFamily="34" charset="0"/>
                <a:cs typeface="+mn-cs"/>
              </a:rPr>
              <a:t>, il affectera les utilisateurs dans les 2 groupes (Déclarer / Habiliter) préalablement constitués par l’administrateur Caf.</a:t>
            </a:r>
          </a:p>
          <a:p>
            <a:pPr marL="0" lvl="1" algn="just"/>
            <a:endParaRPr lang="fr-FR" dirty="0">
              <a:solidFill>
                <a:srgbClr val="0A67AD"/>
              </a:solidFill>
              <a:latin typeface="Open Sans Light" pitchFamily="34" charset="0"/>
              <a:cs typeface="+mn-cs"/>
            </a:endParaRPr>
          </a:p>
          <a:p>
            <a:pPr marL="0" lvl="1" algn="just"/>
            <a:r>
              <a:rPr lang="fr-FR" dirty="0">
                <a:solidFill>
                  <a:srgbClr val="0A67AD"/>
                </a:solidFill>
                <a:latin typeface="Open Sans Light" pitchFamily="34" charset="0"/>
                <a:cs typeface="+mn-cs"/>
              </a:rPr>
              <a:t>La Caf conserve la possibilité d’administrer les habilitations en cas de difficultés.</a:t>
            </a:r>
          </a:p>
          <a:p>
            <a:pPr lvl="1" algn="just" eaLnBrk="1" hangingPunct="1"/>
            <a:endParaRPr lang="fr-FR" dirty="0"/>
          </a:p>
          <a:p>
            <a:pPr lvl="1" algn="just"/>
            <a:r>
              <a:rPr lang="fr-FR" b="1" dirty="0">
                <a:solidFill>
                  <a:schemeClr val="accent2"/>
                </a:solidFill>
              </a:rPr>
              <a:t>Dans la version actuelle, pour que les utilisateurs partenaire soient affectés à un accueil de loisirs (action Caf), l’administrateur des habilitations du partenaire transmettra à la Caf les identifiants de ses utilisateurs via le document d’annexe au bulletin d’adhésion.</a:t>
            </a:r>
          </a:p>
          <a:p>
            <a:pPr algn="just"/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39" y="4492330"/>
            <a:ext cx="838538" cy="815861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605594" y="5920488"/>
            <a:ext cx="9431448" cy="1220847"/>
          </a:xfrm>
          <a:prstGeom prst="rect">
            <a:avLst/>
          </a:prstGeom>
          <a:noFill/>
        </p:spPr>
        <p:txBody>
          <a:bodyPr wrap="square" lIns="104278" tIns="52139" rIns="104278" bIns="52139" rtlCol="0">
            <a:spAutoFit/>
          </a:bodyPr>
          <a:lstStyle/>
          <a:p>
            <a:pPr algn="just" eaLnBrk="1" hangingPunct="1"/>
            <a:r>
              <a:rPr lang="fr-FR" dirty="0">
                <a:solidFill>
                  <a:srgbClr val="0A67AD"/>
                </a:solidFill>
                <a:latin typeface="Open Sans Light" pitchFamily="34" charset="0"/>
              </a:rPr>
              <a:t>NB : Un partenaire gérant des équipements ALSH et EAJE aura </a:t>
            </a:r>
            <a:r>
              <a:rPr lang="fr-FR" b="1" dirty="0">
                <a:solidFill>
                  <a:srgbClr val="0A67AD"/>
                </a:solidFill>
                <a:latin typeface="Open Sans Light" pitchFamily="34" charset="0"/>
              </a:rPr>
              <a:t>provisoirement</a:t>
            </a:r>
            <a:r>
              <a:rPr lang="fr-FR" dirty="0">
                <a:solidFill>
                  <a:srgbClr val="0A67AD"/>
                </a:solidFill>
                <a:latin typeface="Open Sans Light" pitchFamily="34" charset="0"/>
              </a:rPr>
              <a:t> 2 conventions d’habilitation : Une </a:t>
            </a:r>
            <a:r>
              <a:rPr lang="fr-FR" dirty="0" err="1">
                <a:solidFill>
                  <a:srgbClr val="0A67AD"/>
                </a:solidFill>
                <a:latin typeface="Open Sans Light" pitchFamily="34" charset="0"/>
              </a:rPr>
              <a:t>Habpps</a:t>
            </a:r>
            <a:r>
              <a:rPr lang="fr-FR" dirty="0">
                <a:solidFill>
                  <a:srgbClr val="0A67AD"/>
                </a:solidFill>
                <a:latin typeface="Open Sans Light" pitchFamily="34" charset="0"/>
              </a:rPr>
              <a:t> pour ses équipements ALSH et Une </a:t>
            </a:r>
            <a:r>
              <a:rPr lang="fr-FR" dirty="0" err="1">
                <a:solidFill>
                  <a:srgbClr val="0A67AD"/>
                </a:solidFill>
                <a:latin typeface="Open Sans Light" pitchFamily="34" charset="0"/>
              </a:rPr>
              <a:t>Habtiers</a:t>
            </a:r>
            <a:r>
              <a:rPr lang="fr-FR" dirty="0">
                <a:solidFill>
                  <a:srgbClr val="0A67AD"/>
                </a:solidFill>
                <a:latin typeface="Open Sans Light" pitchFamily="34" charset="0"/>
              </a:rPr>
              <a:t> pour ses équipements EAJE (intégrée dans la convention </a:t>
            </a:r>
            <a:r>
              <a:rPr lang="fr-FR" dirty="0" err="1">
                <a:solidFill>
                  <a:srgbClr val="0A67AD"/>
                </a:solidFill>
                <a:latin typeface="Open Sans Light" pitchFamily="34" charset="0"/>
              </a:rPr>
              <a:t>Psu</a:t>
            </a:r>
            <a:r>
              <a:rPr lang="fr-FR" dirty="0">
                <a:solidFill>
                  <a:srgbClr val="0A67AD"/>
                </a:solidFill>
                <a:latin typeface="Open Sans Light" pitchFamily="34" charset="0"/>
              </a:rPr>
              <a:t>)</a:t>
            </a:r>
          </a:p>
          <a:p>
            <a:pPr algn="just"/>
            <a:endParaRPr lang="fr-FR" dirty="0"/>
          </a:p>
        </p:txBody>
      </p:sp>
      <p:sp>
        <p:nvSpPr>
          <p:cNvPr id="7" name="Text Box 1"/>
          <p:cNvSpPr txBox="1">
            <a:spLocks noGrp="1" noChangeArrowheads="1"/>
          </p:cNvSpPr>
          <p:nvPr>
            <p:ph type="title"/>
          </p:nvPr>
        </p:nvSpPr>
        <p:spPr>
          <a:xfrm>
            <a:off x="534670" y="207853"/>
            <a:ext cx="9624060" cy="937566"/>
          </a:xfrm>
          <a:solidFill>
            <a:srgbClr val="00B0F0"/>
          </a:solidFill>
          <a:ln>
            <a:noFill/>
          </a:ln>
        </p:spPr>
        <p:txBody>
          <a:bodyPr vert="horz" wrap="square" lIns="104278" tIns="52139" rIns="104278" bIns="52139" numCol="1" anchor="ctr" anchorCtr="0" compatLnSpc="1">
            <a:prstTxWarp prst="textNoShape">
              <a:avLst/>
            </a:prstTxWarp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Comment peut-on y accéder ?</a:t>
            </a:r>
            <a:endParaRPr lang="fr-C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22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0B7C74-DBDF-41F0-9E6E-57C35739452E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title"/>
          </p:nvPr>
        </p:nvSpPr>
        <p:spPr>
          <a:xfrm>
            <a:off x="534670" y="207853"/>
            <a:ext cx="9624060" cy="937566"/>
          </a:xfrm>
          <a:solidFill>
            <a:srgbClr val="00B0F0"/>
          </a:solidFill>
          <a:ln>
            <a:noFill/>
          </a:ln>
        </p:spPr>
        <p:txBody>
          <a:bodyPr vert="horz" wrap="square" lIns="104278" tIns="52139" rIns="104278" bIns="52139" numCol="1" anchor="ctr" anchorCtr="0" compatLnSpc="1">
            <a:prstTxWarp prst="textNoShape">
              <a:avLst/>
            </a:prstTxWarp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Comment peut-on y accéder ?</a:t>
            </a:r>
            <a:endParaRPr lang="fr-CA" sz="3600" b="1" dirty="0">
              <a:solidFill>
                <a:schemeClr val="bg1"/>
              </a:solidFill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378348" y="1318644"/>
            <a:ext cx="9624060" cy="634737"/>
          </a:xfrm>
          <a:prstGeom prst="rect">
            <a:avLst/>
          </a:prstGeom>
        </p:spPr>
        <p:txBody>
          <a:bodyPr lIns="104278" tIns="52139" rIns="104278" bIns="52139" rtlCol="0"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fr-FR" sz="2300" dirty="0">
                <a:solidFill>
                  <a:srgbClr val="0A67AD"/>
                </a:solidFill>
                <a:latin typeface="Open Sans Light" pitchFamily="34" charset="0"/>
              </a:rPr>
              <a:t>Information / Rappel des différents acteurs partenaire dans </a:t>
            </a:r>
            <a:r>
              <a:rPr lang="fr-FR" sz="2300" dirty="0" err="1">
                <a:solidFill>
                  <a:srgbClr val="0A67AD"/>
                </a:solidFill>
                <a:latin typeface="Open Sans Light" pitchFamily="34" charset="0"/>
              </a:rPr>
              <a:t>Habpps</a:t>
            </a:r>
            <a:r>
              <a:rPr lang="fr-FR" sz="2300" dirty="0">
                <a:solidFill>
                  <a:srgbClr val="0A67AD"/>
                </a:solidFill>
                <a:latin typeface="Open Sans Light" pitchFamily="34" charset="0"/>
              </a:rPr>
              <a:t> :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fr-FR" sz="2300" dirty="0">
              <a:solidFill>
                <a:srgbClr val="0A67AD"/>
              </a:solidFill>
              <a:latin typeface="Open Sans Light" pitchFamily="34" charset="0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209929" y="2032723"/>
            <a:ext cx="10189332" cy="4046450"/>
          </a:xfrm>
          <a:prstGeom prst="rect">
            <a:avLst/>
          </a:prstGeom>
        </p:spPr>
        <p:txBody>
          <a:bodyPr lIns="104278" tIns="52139" rIns="104278" bIns="52139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sz="2300" b="1" dirty="0">
                <a:solidFill>
                  <a:srgbClr val="0A67AD"/>
                </a:solidFill>
                <a:latin typeface="Open Sans Light" pitchFamily="34" charset="0"/>
              </a:rPr>
              <a:t>Administrateur partenaire</a:t>
            </a:r>
          </a:p>
          <a:p>
            <a:pPr lvl="2"/>
            <a:r>
              <a:rPr lang="fr-FR" sz="2300" dirty="0">
                <a:solidFill>
                  <a:srgbClr val="0A67AD"/>
                </a:solidFill>
                <a:latin typeface="Open Sans Light" pitchFamily="34" charset="0"/>
              </a:rPr>
              <a:t>Représente l’organisme partenaire lié par la Caf par une convention</a:t>
            </a:r>
          </a:p>
          <a:p>
            <a:pPr lvl="2"/>
            <a:r>
              <a:rPr lang="fr-FR" sz="2300" dirty="0">
                <a:solidFill>
                  <a:srgbClr val="0A67AD"/>
                </a:solidFill>
                <a:latin typeface="Open Sans Light" pitchFamily="34" charset="0"/>
              </a:rPr>
              <a:t>Il est responsable de la création des utilisateurs et leur </a:t>
            </a:r>
            <a:r>
              <a:rPr lang="fr-FR" sz="2300" dirty="0">
                <a:solidFill>
                  <a:srgbClr val="0A67AD"/>
                </a:solidFill>
                <a:latin typeface="Open Sans Light" pitchFamily="34" charset="0"/>
                <a:sym typeface="Wingdings"/>
              </a:rPr>
              <a:t>a</a:t>
            </a:r>
            <a:r>
              <a:rPr lang="fr-FR" sz="2300" dirty="0">
                <a:solidFill>
                  <a:srgbClr val="0A67AD"/>
                </a:solidFill>
                <a:latin typeface="Open Sans Light" pitchFamily="34" charset="0"/>
              </a:rPr>
              <a:t>ttribue les habilitations</a:t>
            </a:r>
          </a:p>
          <a:p>
            <a:pPr marL="1564173" lvl="3" indent="0">
              <a:buNone/>
            </a:pPr>
            <a:endParaRPr lang="fr-FR" dirty="0">
              <a:solidFill>
                <a:srgbClr val="0A67AD"/>
              </a:solidFill>
              <a:latin typeface="Open Sans Light" pitchFamily="34" charset="0"/>
            </a:endParaRPr>
          </a:p>
          <a:p>
            <a:pPr lvl="1"/>
            <a:r>
              <a:rPr lang="fr-FR" sz="2300" b="1" dirty="0">
                <a:solidFill>
                  <a:srgbClr val="0A67AD"/>
                </a:solidFill>
                <a:latin typeface="Open Sans Light" pitchFamily="34" charset="0"/>
              </a:rPr>
              <a:t>Responsable habilitations</a:t>
            </a:r>
          </a:p>
          <a:p>
            <a:pPr lvl="2"/>
            <a:r>
              <a:rPr lang="fr-FR" sz="2300" dirty="0">
                <a:solidFill>
                  <a:srgbClr val="0A67AD"/>
                </a:solidFill>
                <a:latin typeface="Open Sans Light" pitchFamily="34" charset="0"/>
              </a:rPr>
              <a:t>A un rôle permettant de gérer les utilisateurs et leurs habilitations</a:t>
            </a:r>
          </a:p>
          <a:p>
            <a:pPr lvl="2"/>
            <a:r>
              <a:rPr lang="fr-FR" sz="2300" dirty="0">
                <a:solidFill>
                  <a:srgbClr val="0A67AD"/>
                </a:solidFill>
                <a:latin typeface="Open Sans Light" pitchFamily="34" charset="0"/>
              </a:rPr>
              <a:t>Est nommé par l’administrateur partenaire ou un autre responsable d’habilitations (sous groupe)</a:t>
            </a:r>
          </a:p>
          <a:p>
            <a:pPr marL="515960" lvl="2" indent="0">
              <a:buNone/>
            </a:pPr>
            <a:endParaRPr lang="fr-FR" sz="2300" dirty="0">
              <a:solidFill>
                <a:srgbClr val="0A67AD"/>
              </a:solidFill>
              <a:latin typeface="Open Sans Light" pitchFamily="34" charset="0"/>
            </a:endParaRPr>
          </a:p>
          <a:p>
            <a:pPr marL="515960" lvl="2" indent="0">
              <a:buNone/>
            </a:pPr>
            <a:r>
              <a:rPr lang="fr-FR" sz="2300" dirty="0">
                <a:solidFill>
                  <a:srgbClr val="0A67AD"/>
                </a:solidFill>
                <a:latin typeface="Open Sans Light" pitchFamily="34" charset="0"/>
              </a:rPr>
              <a:t>1 même personne peut être Administrateur </a:t>
            </a:r>
            <a:r>
              <a:rPr lang="fr-FR" sz="3000" dirty="0">
                <a:solidFill>
                  <a:srgbClr val="0A67AD"/>
                </a:solidFill>
                <a:latin typeface="Open Sans Light" pitchFamily="34" charset="0"/>
              </a:rPr>
              <a:t>et</a:t>
            </a:r>
            <a:r>
              <a:rPr lang="fr-FR" sz="2300" dirty="0">
                <a:solidFill>
                  <a:srgbClr val="0A67AD"/>
                </a:solidFill>
                <a:latin typeface="Open Sans Light" pitchFamily="34" charset="0"/>
              </a:rPr>
              <a:t> Responsable des habilitations.</a:t>
            </a:r>
          </a:p>
        </p:txBody>
      </p:sp>
    </p:spTree>
    <p:extLst>
      <p:ext uri="{BB962C8B-B14F-4D97-AF65-F5344CB8AC3E}">
        <p14:creationId xmlns:p14="http://schemas.microsoft.com/office/powerpoint/2010/main" val="4186708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850900" y="2330450"/>
            <a:ext cx="5558340" cy="4757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8" tIns="52128" rIns="104258" bIns="52128"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71683" name="Sous-titre 2"/>
          <p:cNvSpPr>
            <a:spLocks noGrp="1"/>
          </p:cNvSpPr>
          <p:nvPr>
            <p:ph idx="20"/>
          </p:nvPr>
        </p:nvSpPr>
        <p:spPr>
          <a:xfrm>
            <a:off x="714751" y="1318889"/>
            <a:ext cx="9793000" cy="792384"/>
          </a:xfrm>
          <a:solidFill>
            <a:schemeClr val="bg1"/>
          </a:solidFill>
        </p:spPr>
        <p:txBody>
          <a:bodyPr/>
          <a:lstStyle/>
          <a:p>
            <a:pPr marL="521291" indent="-521291">
              <a:buClrTx/>
              <a:buSzTx/>
              <a:buFont typeface="Arial" pitchFamily="34" charset="0"/>
              <a:buAutoNum type="arabicPeriod"/>
            </a:pPr>
            <a:endParaRPr lang="fr-FR" altLang="fr-FR" dirty="0">
              <a:latin typeface="Optima" pitchFamily="34" charset="0"/>
            </a:endParaRPr>
          </a:p>
          <a:p>
            <a:pPr marL="521291" indent="-521291">
              <a:buClrTx/>
              <a:buSzTx/>
              <a:buFont typeface="Arial" pitchFamily="34" charset="0"/>
              <a:buAutoNum type="arabicPeriod"/>
            </a:pPr>
            <a:endParaRPr lang="fr-FR" altLang="fr-FR" dirty="0">
              <a:latin typeface="Optima" pitchFamily="34" charset="0"/>
            </a:endParaRPr>
          </a:p>
          <a:p>
            <a:pPr marL="521291" indent="-521291">
              <a:buClrTx/>
              <a:buSzTx/>
              <a:buFont typeface="Arial" pitchFamily="34" charset="0"/>
              <a:buAutoNum type="arabicPeriod"/>
            </a:pPr>
            <a:r>
              <a:rPr lang="fr-FR" altLang="fr-FR" dirty="0">
                <a:latin typeface="Optima" pitchFamily="34" charset="0"/>
              </a:rPr>
              <a:t>Le Portail Partenaires</a:t>
            </a:r>
          </a:p>
          <a:p>
            <a:pPr marL="521291" indent="-521291">
              <a:buClrTx/>
              <a:buSzTx/>
              <a:buFont typeface="Arial" pitchFamily="34" charset="0"/>
              <a:buAutoNum type="arabicPeriod"/>
            </a:pPr>
            <a:r>
              <a:rPr lang="fr-FR" altLang="fr-FR" dirty="0">
                <a:latin typeface="Optima" pitchFamily="34" charset="0"/>
              </a:rPr>
              <a:t>La sécurisation des accès</a:t>
            </a:r>
          </a:p>
          <a:p>
            <a:pPr marL="521291" indent="-521291">
              <a:buClrTx/>
              <a:buSzTx/>
              <a:buFont typeface="Arial" pitchFamily="34" charset="0"/>
              <a:buAutoNum type="arabicPeriod"/>
            </a:pPr>
            <a:r>
              <a:rPr lang="fr-FR" altLang="fr-FR" dirty="0">
                <a:latin typeface="Optima" pitchFamily="34" charset="0"/>
              </a:rPr>
              <a:t>Le conventionnement</a:t>
            </a:r>
          </a:p>
          <a:p>
            <a:pPr marL="521291" indent="-521291">
              <a:buClrTx/>
              <a:buSzTx/>
              <a:buFont typeface="Arial" pitchFamily="34" charset="0"/>
              <a:buAutoNum type="arabicPeriod"/>
            </a:pPr>
            <a:r>
              <a:rPr lang="fr-FR" altLang="fr-FR" dirty="0">
                <a:latin typeface="Optima" pitchFamily="34" charset="0"/>
              </a:rPr>
              <a:t>Le service AFAS</a:t>
            </a:r>
          </a:p>
          <a:p>
            <a:pPr marL="521291" indent="-521291">
              <a:buClrTx/>
              <a:buSzTx/>
              <a:buFont typeface="Arial" pitchFamily="34" charset="0"/>
              <a:buAutoNum type="arabicPeriod"/>
            </a:pPr>
            <a:r>
              <a:rPr lang="fr-FR" altLang="fr-FR" dirty="0">
                <a:latin typeface="Optima" pitchFamily="34" charset="0"/>
              </a:rPr>
              <a:t>Evolutions à venir</a:t>
            </a:r>
          </a:p>
          <a:p>
            <a:pPr>
              <a:buClrTx/>
              <a:buSzTx/>
            </a:pPr>
            <a:endParaRPr lang="fr-FR" altLang="fr-FR" dirty="0">
              <a:latin typeface="Optima" pitchFamily="34" charset="0"/>
            </a:endParaRPr>
          </a:p>
          <a:p>
            <a:pPr marL="521291" indent="-521291">
              <a:buSzTx/>
              <a:buFont typeface="Arial" pitchFamily="34" charset="0"/>
              <a:buAutoNum type="arabicPeriod"/>
            </a:pPr>
            <a:endParaRPr lang="fr-FR" altLang="fr-FR" dirty="0">
              <a:latin typeface="Century Gothic" pitchFamily="34" charset="0"/>
            </a:endParaRPr>
          </a:p>
          <a:p>
            <a:pPr marL="521291" indent="-521291">
              <a:buSzTx/>
              <a:buFont typeface="Arial" pitchFamily="34" charset="0"/>
              <a:buAutoNum type="arabicPeriod"/>
            </a:pPr>
            <a:endParaRPr lang="fr-FR" altLang="fr-FR" dirty="0">
              <a:latin typeface="Century Gothic" pitchFamily="34" charset="0"/>
            </a:endParaRPr>
          </a:p>
        </p:txBody>
      </p:sp>
      <p:sp>
        <p:nvSpPr>
          <p:cNvPr id="71684" name="ZoneTexte 6"/>
          <p:cNvSpPr txBox="1">
            <a:spLocks noChangeArrowheads="1"/>
          </p:cNvSpPr>
          <p:nvPr/>
        </p:nvSpPr>
        <p:spPr bwMode="auto">
          <a:xfrm>
            <a:off x="1765300" y="0"/>
            <a:ext cx="8421053" cy="65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58" tIns="52128" rIns="104258" bIns="5212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3600" dirty="0">
                <a:solidFill>
                  <a:schemeClr val="bg1"/>
                </a:solidFill>
                <a:latin typeface="Optima" pitchFamily="34" charset="0"/>
              </a:rPr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3560542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0B7C74-DBDF-41F0-9E6E-57C35739452E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title"/>
          </p:nvPr>
        </p:nvSpPr>
        <p:spPr>
          <a:xfrm>
            <a:off x="534670" y="207853"/>
            <a:ext cx="9624060" cy="937566"/>
          </a:xfrm>
          <a:solidFill>
            <a:srgbClr val="00B0F0"/>
          </a:solidFill>
          <a:ln>
            <a:noFill/>
          </a:ln>
        </p:spPr>
        <p:txBody>
          <a:bodyPr vert="horz" wrap="square" lIns="104278" tIns="52139" rIns="104278" bIns="52139" numCol="1" anchor="ctr" anchorCtr="0" compatLnSpc="1">
            <a:prstTxWarp prst="textNoShape">
              <a:avLst/>
            </a:prstTxWarp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Comment peut-on y accéder ?</a:t>
            </a:r>
            <a:endParaRPr lang="fr-CA" sz="3600" b="1" dirty="0">
              <a:solidFill>
                <a:schemeClr val="bg1"/>
              </a:solidFill>
            </a:endParaRPr>
          </a:p>
        </p:txBody>
      </p:sp>
      <p:pic>
        <p:nvPicPr>
          <p:cNvPr id="5" name="Image 3"/>
          <p:cNvPicPr/>
          <p:nvPr/>
        </p:nvPicPr>
        <p:blipFill>
          <a:blip r:embed="rId3"/>
          <a:srcRect r="61221"/>
          <a:stretch/>
        </p:blipFill>
        <p:spPr>
          <a:xfrm>
            <a:off x="6946846" y="2165007"/>
            <a:ext cx="2805965" cy="4439493"/>
          </a:xfrm>
          <a:prstGeom prst="rect">
            <a:avLst/>
          </a:prstGeom>
          <a:ln>
            <a:noFill/>
          </a:ln>
        </p:spPr>
      </p:pic>
      <p:pic>
        <p:nvPicPr>
          <p:cNvPr id="6" name="Image 3"/>
          <p:cNvPicPr/>
          <p:nvPr/>
        </p:nvPicPr>
        <p:blipFill>
          <a:blip r:embed="rId3"/>
          <a:srcRect l="39813"/>
          <a:stretch/>
        </p:blipFill>
        <p:spPr>
          <a:xfrm>
            <a:off x="883604" y="1439107"/>
            <a:ext cx="5780751" cy="589129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549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0B7C74-DBDF-41F0-9E6E-57C35739452E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title"/>
          </p:nvPr>
        </p:nvSpPr>
        <p:spPr>
          <a:xfrm>
            <a:off x="534670" y="207853"/>
            <a:ext cx="9624060" cy="937566"/>
          </a:xfrm>
          <a:solidFill>
            <a:srgbClr val="00B0F0"/>
          </a:solidFill>
          <a:ln>
            <a:noFill/>
          </a:ln>
        </p:spPr>
        <p:txBody>
          <a:bodyPr vert="horz" wrap="square" lIns="104278" tIns="52139" rIns="104278" bIns="52139" numCol="1" anchor="ctr" anchorCtr="0" compatLnSpc="1">
            <a:prstTxWarp prst="textNoShape">
              <a:avLst/>
            </a:prstTxWarp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Comment peut-on y accéder ?</a:t>
            </a:r>
            <a:endParaRPr lang="fr-CA" sz="3600" b="1" dirty="0">
              <a:solidFill>
                <a:schemeClr val="bg1"/>
              </a:solidFill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378348" y="1239301"/>
            <a:ext cx="9624060" cy="634737"/>
          </a:xfrm>
          <a:prstGeom prst="rect">
            <a:avLst/>
          </a:prstGeom>
        </p:spPr>
        <p:txBody>
          <a:bodyPr lIns="104278" tIns="52139" rIns="104278" bIns="52139" rtlCol="0"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fr-FR" sz="2300" dirty="0">
                <a:solidFill>
                  <a:srgbClr val="0A67AD"/>
                </a:solidFill>
                <a:latin typeface="Open Sans Light" pitchFamily="34" charset="0"/>
              </a:rPr>
              <a:t>Processus simplifié des habilitations via </a:t>
            </a:r>
            <a:r>
              <a:rPr lang="fr-FR" sz="2300" dirty="0" err="1">
                <a:solidFill>
                  <a:srgbClr val="0A67AD"/>
                </a:solidFill>
                <a:latin typeface="Open Sans Light" pitchFamily="34" charset="0"/>
              </a:rPr>
              <a:t>Habpps</a:t>
            </a:r>
            <a:r>
              <a:rPr lang="fr-FR" sz="2300" dirty="0">
                <a:solidFill>
                  <a:srgbClr val="0A67AD"/>
                </a:solidFill>
                <a:latin typeface="Open Sans Light" pitchFamily="34" charset="0"/>
              </a:rPr>
              <a:t> :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fr-FR" sz="2300" dirty="0">
                <a:solidFill>
                  <a:srgbClr val="0A67AD"/>
                </a:solidFill>
                <a:latin typeface="Open Sans Light" pitchFamily="34" charset="0"/>
              </a:rPr>
              <a:t>(</a:t>
            </a:r>
            <a:r>
              <a:rPr lang="fr-FR" sz="1700" dirty="0">
                <a:solidFill>
                  <a:srgbClr val="0A67AD"/>
                </a:solidFill>
                <a:latin typeface="Open Sans Light" pitchFamily="34" charset="0"/>
              </a:rPr>
              <a:t>partenaire déjà connu dans mon-compte-partenaire)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fr-FR" sz="2300" dirty="0">
              <a:solidFill>
                <a:srgbClr val="0A67AD"/>
              </a:solidFill>
              <a:latin typeface="Open Sans Light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462558" y="2350091"/>
            <a:ext cx="4126258" cy="44431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r>
              <a:rPr lang="fr-FR" sz="2300" b="1" dirty="0">
                <a:solidFill>
                  <a:srgbClr val="0A67A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en Sans Light" pitchFamily="34" charset="0"/>
              </a:rPr>
              <a:t>CAF HABPPS</a:t>
            </a:r>
            <a:endParaRPr lang="fr-FR" sz="1400" dirty="0">
              <a:solidFill>
                <a:srgbClr val="0A67A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pen Sans Light" pitchFamily="34" charset="0"/>
            </a:endParaRPr>
          </a:p>
          <a:p>
            <a:pPr marL="391043" indent="-391043">
              <a:buFont typeface="+mj-lt"/>
              <a:buAutoNum type="arabicPeriod"/>
            </a:pPr>
            <a:r>
              <a:rPr lang="fr-FR" dirty="0">
                <a:solidFill>
                  <a:srgbClr val="0A67AD"/>
                </a:solidFill>
                <a:latin typeface="Open Sans Light" pitchFamily="34" charset="0"/>
              </a:rPr>
              <a:t>Saisie du bulletin d’adhésion </a:t>
            </a:r>
            <a:r>
              <a:rPr lang="fr-FR" dirty="0" err="1">
                <a:solidFill>
                  <a:srgbClr val="0A67AD"/>
                </a:solidFill>
                <a:latin typeface="Open Sans Light" pitchFamily="34" charset="0"/>
              </a:rPr>
              <a:t>Afas</a:t>
            </a:r>
            <a:endParaRPr lang="fr-FR" dirty="0">
              <a:solidFill>
                <a:srgbClr val="0A67AD"/>
              </a:solidFill>
              <a:latin typeface="Open Sans Light" pitchFamily="34" charset="0"/>
            </a:endParaRPr>
          </a:p>
          <a:p>
            <a:pPr marL="391043" indent="-391043">
              <a:buFont typeface="+mj-lt"/>
              <a:buAutoNum type="arabicPeriod"/>
            </a:pPr>
            <a:r>
              <a:rPr lang="fr-FR" dirty="0">
                <a:solidFill>
                  <a:srgbClr val="0A67AD"/>
                </a:solidFill>
                <a:latin typeface="Open Sans Light" pitchFamily="34" charset="0"/>
              </a:rPr>
              <a:t>Téléchargement du bulletin d’adhésion</a:t>
            </a:r>
          </a:p>
          <a:p>
            <a:pPr marL="391043" indent="-391043">
              <a:buFont typeface="+mj-lt"/>
              <a:buAutoNum type="arabicPeriod"/>
            </a:pPr>
            <a:r>
              <a:rPr lang="fr-FR" dirty="0">
                <a:solidFill>
                  <a:srgbClr val="0A67AD"/>
                </a:solidFill>
                <a:latin typeface="Open Sans Light" pitchFamily="34" charset="0"/>
              </a:rPr>
              <a:t>Création des groupes « </a:t>
            </a:r>
            <a:r>
              <a:rPr lang="fr-FR" dirty="0" err="1">
                <a:solidFill>
                  <a:srgbClr val="0A67AD"/>
                </a:solidFill>
                <a:latin typeface="Open Sans Light" pitchFamily="34" charset="0"/>
              </a:rPr>
              <a:t>Afas</a:t>
            </a:r>
            <a:r>
              <a:rPr lang="fr-FR" dirty="0">
                <a:solidFill>
                  <a:srgbClr val="0A67AD"/>
                </a:solidFill>
                <a:latin typeface="Open Sans Light" pitchFamily="34" charset="0"/>
              </a:rPr>
              <a:t> Habiliter » et « </a:t>
            </a:r>
            <a:r>
              <a:rPr lang="fr-FR" dirty="0" err="1">
                <a:solidFill>
                  <a:srgbClr val="0A67AD"/>
                </a:solidFill>
                <a:latin typeface="Open Sans Light" pitchFamily="34" charset="0"/>
              </a:rPr>
              <a:t>Afas</a:t>
            </a:r>
            <a:r>
              <a:rPr lang="fr-FR" dirty="0">
                <a:solidFill>
                  <a:srgbClr val="0A67AD"/>
                </a:solidFill>
                <a:latin typeface="Open Sans Light" pitchFamily="34" charset="0"/>
              </a:rPr>
              <a:t> Déclarer »</a:t>
            </a:r>
          </a:p>
          <a:p>
            <a:pPr marL="391043" indent="-391043">
              <a:buFont typeface="+mj-lt"/>
              <a:buAutoNum type="arabicPeriod"/>
            </a:pPr>
            <a:r>
              <a:rPr lang="fr-FR" dirty="0">
                <a:solidFill>
                  <a:srgbClr val="0A67AD"/>
                </a:solidFill>
                <a:latin typeface="Open Sans Light" pitchFamily="34" charset="0"/>
              </a:rPr>
              <a:t>Vérification des saisies</a:t>
            </a:r>
          </a:p>
          <a:p>
            <a:pPr marL="325869" indent="-325869">
              <a:buFontTx/>
              <a:buChar char="-"/>
            </a:pPr>
            <a:endParaRPr lang="fr-FR" sz="2300" dirty="0">
              <a:solidFill>
                <a:srgbClr val="0A67AD"/>
              </a:solidFill>
              <a:latin typeface="Open Sans Light" pitchFamily="34" charset="0"/>
            </a:endParaRPr>
          </a:p>
          <a:p>
            <a:r>
              <a:rPr lang="fr-FR" sz="1700" dirty="0">
                <a:solidFill>
                  <a:srgbClr val="0A67AD"/>
                </a:solidFill>
                <a:latin typeface="Open Sans Light" pitchFamily="34" charset="0"/>
              </a:rPr>
              <a:t>1 message est à envoyer au partenaire pour prévenir de l’ouverture du nouveau service </a:t>
            </a:r>
            <a:r>
              <a:rPr lang="fr-FR" sz="1700" dirty="0" err="1">
                <a:solidFill>
                  <a:srgbClr val="0A67AD"/>
                </a:solidFill>
                <a:latin typeface="Open Sans Light" pitchFamily="34" charset="0"/>
              </a:rPr>
              <a:t>Afas</a:t>
            </a:r>
            <a:r>
              <a:rPr lang="fr-FR" sz="1700" dirty="0">
                <a:solidFill>
                  <a:srgbClr val="0A67AD"/>
                </a:solidFill>
                <a:latin typeface="Open Sans Light" pitchFamily="34" charset="0"/>
              </a:rPr>
              <a:t> (non automatisé pour le moment)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932" y="2769268"/>
            <a:ext cx="491279" cy="471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921" y="6321635"/>
            <a:ext cx="491279" cy="471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à coins arrondis 10"/>
          <p:cNvSpPr/>
          <p:nvPr/>
        </p:nvSpPr>
        <p:spPr>
          <a:xfrm>
            <a:off x="5009863" y="2149829"/>
            <a:ext cx="4126258" cy="349528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r>
              <a:rPr lang="fr-FR" sz="23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en Sans Light" pitchFamily="34" charset="0"/>
              </a:rPr>
              <a:t>PARTENAIRE HABPPS</a:t>
            </a:r>
          </a:p>
          <a:p>
            <a:pPr marL="391043" indent="-391043">
              <a:buFont typeface="+mj-lt"/>
              <a:buAutoNum type="arabicPeriod"/>
            </a:pP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Open Sans Light" pitchFamily="34" charset="0"/>
              </a:rPr>
              <a:t>Création des utilisateurs</a:t>
            </a:r>
          </a:p>
          <a:p>
            <a:pPr marL="391043" indent="-391043">
              <a:buFont typeface="+mj-lt"/>
              <a:buAutoNum type="arabicPeriod"/>
            </a:pP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Open Sans Light" pitchFamily="34" charset="0"/>
              </a:rPr>
              <a:t>Affectation des utilisateurs aux groupes « Habiliter » ou « Déclarer »</a:t>
            </a:r>
          </a:p>
          <a:p>
            <a:pPr marL="391043" indent="-391043">
              <a:buFont typeface="+mj-lt"/>
              <a:buAutoNum type="arabicPeriod"/>
            </a:pP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Open Sans Light" pitchFamily="34" charset="0"/>
              </a:rPr>
              <a:t>Envoi à la Caf de l’annexe au bulletin d’adhésion (liste des utilisateurs + identifiants 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  <a:latin typeface="Open Sans Light" pitchFamily="34" charset="0"/>
              </a:rPr>
              <a:t>Habpps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Open Sans Light" pitchFamily="34" charset="0"/>
              </a:rPr>
              <a:t> + rôles dans 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  <a:latin typeface="Open Sans Light" pitchFamily="34" charset="0"/>
              </a:rPr>
              <a:t>Afas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Open Sans Light" pitchFamily="34" charset="0"/>
              </a:rPr>
              <a:t>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932" y="5682462"/>
            <a:ext cx="589465" cy="556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8799284" y="2429434"/>
            <a:ext cx="1905541" cy="967071"/>
          </a:xfrm>
          <a:prstGeom prst="rect">
            <a:avLst/>
          </a:prstGeom>
          <a:solidFill>
            <a:schemeClr val="bg1"/>
          </a:solidFill>
        </p:spPr>
        <p:txBody>
          <a:bodyPr wrap="square" lIns="104278" tIns="52139" rIns="104278" bIns="52139" rtlCol="0">
            <a:spAutoFit/>
          </a:bodyPr>
          <a:lstStyle/>
          <a:p>
            <a:r>
              <a:rPr lang="fr-FR" sz="1400" i="1" dirty="0">
                <a:latin typeface="Open Sans Light" pitchFamily="34" charset="0"/>
              </a:rPr>
              <a:t>&gt; Envoi automatique des identifiants et mots de passe provisoires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921" y="3066739"/>
            <a:ext cx="589465" cy="556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à coins arrondis 12"/>
          <p:cNvSpPr/>
          <p:nvPr/>
        </p:nvSpPr>
        <p:spPr>
          <a:xfrm>
            <a:off x="6020375" y="6097685"/>
            <a:ext cx="4463096" cy="134659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r>
              <a:rPr lang="fr-FR" sz="2300" b="1" dirty="0">
                <a:solidFill>
                  <a:srgbClr val="0A67A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pen Sans Light" pitchFamily="34" charset="0"/>
              </a:rPr>
              <a:t>CAF ACTION SOCIALE</a:t>
            </a:r>
            <a:endParaRPr lang="fr-FR" sz="2300" dirty="0">
              <a:solidFill>
                <a:srgbClr val="0A67A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Open Sans Light" pitchFamily="34" charset="0"/>
            </a:endParaRPr>
          </a:p>
          <a:p>
            <a:pPr marL="391043" indent="-391043">
              <a:buFont typeface="+mj-lt"/>
              <a:buAutoNum type="arabicPeriod"/>
            </a:pPr>
            <a:r>
              <a:rPr lang="fr-FR" dirty="0">
                <a:solidFill>
                  <a:srgbClr val="0A67AD"/>
                </a:solidFill>
                <a:latin typeface="Open Sans Light" pitchFamily="34" charset="0"/>
              </a:rPr>
              <a:t>Création des utilisateurs</a:t>
            </a:r>
          </a:p>
          <a:p>
            <a:pPr marL="391043" indent="-391043">
              <a:buFont typeface="+mj-lt"/>
              <a:buAutoNum type="arabicPeriod"/>
            </a:pPr>
            <a:r>
              <a:rPr lang="fr-FR" dirty="0">
                <a:solidFill>
                  <a:srgbClr val="0A67AD"/>
                </a:solidFill>
                <a:latin typeface="Open Sans Light" pitchFamily="34" charset="0"/>
              </a:rPr>
              <a:t>Affectation des rôles dans </a:t>
            </a:r>
            <a:r>
              <a:rPr lang="fr-FR" dirty="0" err="1">
                <a:solidFill>
                  <a:srgbClr val="0A67AD"/>
                </a:solidFill>
                <a:latin typeface="Open Sans Light" pitchFamily="34" charset="0"/>
              </a:rPr>
              <a:t>Afas</a:t>
            </a:r>
            <a:endParaRPr lang="fr-FR" dirty="0">
              <a:solidFill>
                <a:srgbClr val="0A67AD"/>
              </a:solidFill>
              <a:latin typeface="Open Sans Light" pitchFamily="34" charset="0"/>
            </a:endParaRPr>
          </a:p>
        </p:txBody>
      </p:sp>
      <p:sp>
        <p:nvSpPr>
          <p:cNvPr id="19" name="Flèche droite rayée 18"/>
          <p:cNvSpPr/>
          <p:nvPr/>
        </p:nvSpPr>
        <p:spPr>
          <a:xfrm rot="18536470">
            <a:off x="3897393" y="4710397"/>
            <a:ext cx="1369214" cy="505256"/>
          </a:xfrm>
          <a:prstGeom prst="stripedRightArrow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fr-FR"/>
          </a:p>
        </p:txBody>
      </p:sp>
      <p:sp>
        <p:nvSpPr>
          <p:cNvPr id="21" name="Flèche droite rayée 20"/>
          <p:cNvSpPr/>
          <p:nvPr/>
        </p:nvSpPr>
        <p:spPr>
          <a:xfrm rot="4396321">
            <a:off x="5859546" y="5588682"/>
            <a:ext cx="674851" cy="505256"/>
          </a:xfrm>
          <a:prstGeom prst="stripedRightArrow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fr-FR"/>
          </a:p>
        </p:txBody>
      </p:sp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679" y="4694033"/>
            <a:ext cx="613023" cy="53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706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717492" y="4159250"/>
            <a:ext cx="3410008" cy="4757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81923" name="Sous-titre 2"/>
          <p:cNvSpPr>
            <a:spLocks noGrp="1"/>
          </p:cNvSpPr>
          <p:nvPr>
            <p:ph idx="20"/>
          </p:nvPr>
        </p:nvSpPr>
        <p:spPr>
          <a:xfrm>
            <a:off x="714751" y="1318889"/>
            <a:ext cx="9793000" cy="792384"/>
          </a:xfrm>
        </p:spPr>
        <p:txBody>
          <a:bodyPr/>
          <a:lstStyle/>
          <a:p>
            <a:pPr marL="521391" indent="-521391">
              <a:buClrTx/>
              <a:buSzTx/>
              <a:buFont typeface="Arial" pitchFamily="34" charset="0"/>
              <a:buAutoNum type="arabicPeriod"/>
            </a:pPr>
            <a:endParaRPr lang="fr-FR" altLang="fr-FR" dirty="0">
              <a:latin typeface="Optima" pitchFamily="34" charset="0"/>
            </a:endParaRPr>
          </a:p>
          <a:p>
            <a:pPr marL="521391" indent="-521391">
              <a:buClrTx/>
              <a:buSzTx/>
              <a:buFont typeface="Arial" pitchFamily="34" charset="0"/>
              <a:buAutoNum type="arabicPeriod"/>
            </a:pPr>
            <a:endParaRPr lang="fr-FR" altLang="fr-FR" dirty="0">
              <a:latin typeface="Optima" pitchFamily="34" charset="0"/>
            </a:endParaRPr>
          </a:p>
          <a:p>
            <a:pPr marL="521391" indent="-521391">
              <a:buClrTx/>
              <a:buSzTx/>
              <a:buFont typeface="Arial" pitchFamily="34" charset="0"/>
              <a:buAutoNum type="arabicPeriod"/>
            </a:pPr>
            <a:r>
              <a:rPr lang="fr-FR" altLang="fr-FR" dirty="0">
                <a:latin typeface="Optima" pitchFamily="34" charset="0"/>
              </a:rPr>
              <a:t>Le Portail Partenaires</a:t>
            </a:r>
          </a:p>
          <a:p>
            <a:pPr marL="521391" indent="-521391">
              <a:buClrTx/>
              <a:buSzTx/>
              <a:buFont typeface="Arial" pitchFamily="34" charset="0"/>
              <a:buAutoNum type="arabicPeriod"/>
            </a:pPr>
            <a:r>
              <a:rPr lang="fr-FR" altLang="fr-FR" dirty="0">
                <a:latin typeface="Optima" pitchFamily="34" charset="0"/>
              </a:rPr>
              <a:t>La sécurisation des accès</a:t>
            </a:r>
          </a:p>
          <a:p>
            <a:pPr marL="521391" indent="-521391">
              <a:buClrTx/>
              <a:buSzTx/>
              <a:buFont typeface="Arial" pitchFamily="34" charset="0"/>
              <a:buAutoNum type="arabicPeriod"/>
            </a:pPr>
            <a:r>
              <a:rPr lang="fr-FR" altLang="fr-FR" dirty="0">
                <a:latin typeface="Optima" pitchFamily="34" charset="0"/>
              </a:rPr>
              <a:t>Le conventionnement</a:t>
            </a:r>
          </a:p>
          <a:p>
            <a:pPr marL="521391" indent="-521391">
              <a:buClrTx/>
              <a:buSzTx/>
              <a:buFont typeface="Arial" pitchFamily="34" charset="0"/>
              <a:buAutoNum type="arabicPeriod"/>
            </a:pPr>
            <a:r>
              <a:rPr lang="fr-FR" altLang="fr-FR" dirty="0">
                <a:latin typeface="Optima" pitchFamily="34" charset="0"/>
              </a:rPr>
              <a:t>Le service AFAS</a:t>
            </a:r>
          </a:p>
          <a:p>
            <a:pPr marL="521391" indent="-521391">
              <a:buClrTx/>
              <a:buSzTx/>
              <a:buFont typeface="Arial" pitchFamily="34" charset="0"/>
              <a:buAutoNum type="arabicPeriod"/>
            </a:pPr>
            <a:r>
              <a:rPr lang="fr-FR" altLang="fr-FR" dirty="0">
                <a:latin typeface="Optima" pitchFamily="34" charset="0"/>
              </a:rPr>
              <a:t>Evolutions à venir</a:t>
            </a:r>
          </a:p>
          <a:p>
            <a:pPr>
              <a:buSzTx/>
            </a:pPr>
            <a:endParaRPr lang="fr-FR" altLang="fr-FR" dirty="0">
              <a:latin typeface="Century Gothic" pitchFamily="34" charset="0"/>
            </a:endParaRPr>
          </a:p>
          <a:p>
            <a:pPr marL="521391" indent="-521391">
              <a:buSzTx/>
              <a:buFont typeface="Arial" pitchFamily="34" charset="0"/>
              <a:buAutoNum type="arabicPeriod"/>
            </a:pPr>
            <a:endParaRPr lang="fr-FR" altLang="fr-FR" dirty="0">
              <a:latin typeface="Century Gothic" pitchFamily="34" charset="0"/>
            </a:endParaRPr>
          </a:p>
        </p:txBody>
      </p:sp>
      <p:sp>
        <p:nvSpPr>
          <p:cNvPr id="81924" name="ZoneTexte 7"/>
          <p:cNvSpPr txBox="1">
            <a:spLocks noChangeArrowheads="1"/>
          </p:cNvSpPr>
          <p:nvPr/>
        </p:nvSpPr>
        <p:spPr bwMode="auto">
          <a:xfrm>
            <a:off x="1979021" y="127692"/>
            <a:ext cx="8421053" cy="382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78" tIns="52139" rIns="104278" bIns="5213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>
                <a:latin typeface="Optima" pitchFamily="34" charset="0"/>
              </a:rPr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32998505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73" y="348996"/>
            <a:ext cx="9144000" cy="693419"/>
          </a:xfrm>
          <a:custGeom>
            <a:avLst/>
            <a:gdLst/>
            <a:ahLst/>
            <a:cxnLst/>
            <a:rect l="l" t="t" r="r" b="b"/>
            <a:pathLst>
              <a:path w="9143999" h="693419">
                <a:moveTo>
                  <a:pt x="0" y="0"/>
                </a:moveTo>
                <a:lnTo>
                  <a:pt x="0" y="693419"/>
                </a:lnTo>
                <a:lnTo>
                  <a:pt x="9143999" y="693419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8ABE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47809" y="676655"/>
            <a:ext cx="969262" cy="944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02998" y="4818888"/>
            <a:ext cx="1525523" cy="1089659"/>
          </a:xfrm>
          <a:custGeom>
            <a:avLst/>
            <a:gdLst/>
            <a:ahLst/>
            <a:cxnLst/>
            <a:rect l="l" t="t" r="r" b="b"/>
            <a:pathLst>
              <a:path w="1525523" h="1089659">
                <a:moveTo>
                  <a:pt x="729995" y="0"/>
                </a:moveTo>
                <a:lnTo>
                  <a:pt x="524255" y="0"/>
                </a:lnTo>
                <a:lnTo>
                  <a:pt x="0" y="1089659"/>
                </a:lnTo>
                <a:lnTo>
                  <a:pt x="681227" y="1089659"/>
                </a:lnTo>
                <a:lnTo>
                  <a:pt x="681227" y="149351"/>
                </a:lnTo>
                <a:lnTo>
                  <a:pt x="729995" y="0"/>
                </a:lnTo>
                <a:close/>
              </a:path>
              <a:path w="1525523" h="1089659">
                <a:moveTo>
                  <a:pt x="1525523" y="198119"/>
                </a:moveTo>
                <a:lnTo>
                  <a:pt x="681227" y="149351"/>
                </a:lnTo>
                <a:lnTo>
                  <a:pt x="681227" y="1089659"/>
                </a:lnTo>
                <a:lnTo>
                  <a:pt x="1220723" y="1089659"/>
                </a:lnTo>
                <a:lnTo>
                  <a:pt x="1525523" y="198119"/>
                </a:lnTo>
                <a:close/>
              </a:path>
            </a:pathLst>
          </a:custGeom>
          <a:solidFill>
            <a:srgbClr val="E8EDE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97389" y="3549396"/>
            <a:ext cx="1540759" cy="1139951"/>
          </a:xfrm>
          <a:custGeom>
            <a:avLst/>
            <a:gdLst/>
            <a:ahLst/>
            <a:cxnLst/>
            <a:rect l="l" t="t" r="r" b="b"/>
            <a:pathLst>
              <a:path w="1540760" h="1139951">
                <a:moveTo>
                  <a:pt x="1540760" y="67055"/>
                </a:moveTo>
                <a:lnTo>
                  <a:pt x="896108" y="0"/>
                </a:lnTo>
                <a:lnTo>
                  <a:pt x="736088" y="0"/>
                </a:lnTo>
                <a:lnTo>
                  <a:pt x="0" y="1139951"/>
                </a:lnTo>
                <a:lnTo>
                  <a:pt x="1024124" y="1139951"/>
                </a:lnTo>
                <a:lnTo>
                  <a:pt x="1540760" y="67055"/>
                </a:lnTo>
                <a:close/>
              </a:path>
            </a:pathLst>
          </a:custGeom>
          <a:solidFill>
            <a:srgbClr val="E8EDE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9605" y="3549396"/>
            <a:ext cx="1007359" cy="1139951"/>
          </a:xfrm>
          <a:custGeom>
            <a:avLst/>
            <a:gdLst/>
            <a:ahLst/>
            <a:cxnLst/>
            <a:rect l="l" t="t" r="r" b="b"/>
            <a:pathLst>
              <a:path w="1007360" h="1139951">
                <a:moveTo>
                  <a:pt x="1007360" y="0"/>
                </a:moveTo>
                <a:lnTo>
                  <a:pt x="117347" y="0"/>
                </a:lnTo>
                <a:lnTo>
                  <a:pt x="0" y="141731"/>
                </a:lnTo>
                <a:lnTo>
                  <a:pt x="0" y="1139951"/>
                </a:lnTo>
                <a:lnTo>
                  <a:pt x="274319" y="1139951"/>
                </a:lnTo>
                <a:lnTo>
                  <a:pt x="1007360" y="0"/>
                </a:lnTo>
                <a:close/>
              </a:path>
            </a:pathLst>
          </a:custGeom>
          <a:solidFill>
            <a:srgbClr val="E8EDE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4073" y="3195827"/>
            <a:ext cx="9143996" cy="35295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9605" y="4818888"/>
            <a:ext cx="188975" cy="295656"/>
          </a:xfrm>
          <a:custGeom>
            <a:avLst/>
            <a:gdLst/>
            <a:ahLst/>
            <a:cxnLst/>
            <a:rect l="l" t="t" r="r" b="b"/>
            <a:pathLst>
              <a:path w="188975" h="295655">
                <a:moveTo>
                  <a:pt x="188975" y="0"/>
                </a:moveTo>
                <a:lnTo>
                  <a:pt x="0" y="0"/>
                </a:lnTo>
                <a:lnTo>
                  <a:pt x="0" y="295655"/>
                </a:lnTo>
                <a:lnTo>
                  <a:pt x="188975" y="0"/>
                </a:lnTo>
                <a:close/>
              </a:path>
            </a:pathLst>
          </a:custGeom>
          <a:solidFill>
            <a:srgbClr val="E8EDE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92121" y="5330952"/>
            <a:ext cx="885469" cy="405383"/>
          </a:xfrm>
          <a:custGeom>
            <a:avLst/>
            <a:gdLst/>
            <a:ahLst/>
            <a:cxnLst/>
            <a:rect l="l" t="t" r="r" b="b"/>
            <a:pathLst>
              <a:path w="885470" h="405383">
                <a:moveTo>
                  <a:pt x="885470" y="83533"/>
                </a:moveTo>
                <a:lnTo>
                  <a:pt x="878817" y="45526"/>
                </a:lnTo>
                <a:lnTo>
                  <a:pt x="845378" y="10043"/>
                </a:lnTo>
                <a:lnTo>
                  <a:pt x="807100" y="45"/>
                </a:lnTo>
                <a:lnTo>
                  <a:pt x="199113" y="0"/>
                </a:lnTo>
                <a:lnTo>
                  <a:pt x="185631" y="825"/>
                </a:lnTo>
                <a:lnTo>
                  <a:pt x="146442" y="12275"/>
                </a:lnTo>
                <a:lnTo>
                  <a:pt x="111773" y="34745"/>
                </a:lnTo>
                <a:lnTo>
                  <a:pt x="85013" y="65097"/>
                </a:lnTo>
                <a:lnTo>
                  <a:pt x="1572" y="324064"/>
                </a:lnTo>
                <a:lnTo>
                  <a:pt x="0" y="336789"/>
                </a:lnTo>
                <a:lnTo>
                  <a:pt x="697" y="348913"/>
                </a:lnTo>
                <a:lnTo>
                  <a:pt x="23149" y="388231"/>
                </a:lnTo>
                <a:lnTo>
                  <a:pt x="69783" y="405284"/>
                </a:lnTo>
                <a:lnTo>
                  <a:pt x="723369" y="405383"/>
                </a:lnTo>
                <a:lnTo>
                  <a:pt x="736620" y="404499"/>
                </a:lnTo>
                <a:lnTo>
                  <a:pt x="775420" y="392176"/>
                </a:lnTo>
                <a:lnTo>
                  <a:pt x="809222" y="367838"/>
                </a:lnTo>
                <a:lnTo>
                  <a:pt x="833437" y="334686"/>
                </a:lnTo>
                <a:lnTo>
                  <a:pt x="883381" y="97577"/>
                </a:lnTo>
                <a:lnTo>
                  <a:pt x="885470" y="835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4073" y="3512238"/>
            <a:ext cx="98970" cy="49349"/>
          </a:xfrm>
          <a:custGeom>
            <a:avLst/>
            <a:gdLst/>
            <a:ahLst/>
            <a:cxnLst/>
            <a:rect l="l" t="t" r="r" b="b"/>
            <a:pathLst>
              <a:path w="98970" h="49349">
                <a:moveTo>
                  <a:pt x="98970" y="36679"/>
                </a:moveTo>
                <a:lnTo>
                  <a:pt x="98465" y="19766"/>
                </a:lnTo>
                <a:lnTo>
                  <a:pt x="92973" y="7621"/>
                </a:lnTo>
                <a:lnTo>
                  <a:pt x="84075" y="649"/>
                </a:lnTo>
                <a:lnTo>
                  <a:pt x="0" y="0"/>
                </a:lnTo>
                <a:lnTo>
                  <a:pt x="0" y="49349"/>
                </a:lnTo>
                <a:lnTo>
                  <a:pt x="76188" y="49349"/>
                </a:lnTo>
                <a:lnTo>
                  <a:pt x="89463" y="46118"/>
                </a:lnTo>
                <a:lnTo>
                  <a:pt x="98970" y="366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41021" y="1671066"/>
            <a:ext cx="3493846" cy="34335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47665" y="4083758"/>
            <a:ext cx="242936" cy="439788"/>
          </a:xfrm>
          <a:custGeom>
            <a:avLst/>
            <a:gdLst/>
            <a:ahLst/>
            <a:cxnLst/>
            <a:rect l="l" t="t" r="r" b="b"/>
            <a:pathLst>
              <a:path w="242936" h="439788">
                <a:moveTo>
                  <a:pt x="242936" y="25447"/>
                </a:moveTo>
                <a:lnTo>
                  <a:pt x="240870" y="13735"/>
                </a:lnTo>
                <a:lnTo>
                  <a:pt x="233777" y="4408"/>
                </a:lnTo>
                <a:lnTo>
                  <a:pt x="220665" y="0"/>
                </a:lnTo>
                <a:lnTo>
                  <a:pt x="209007" y="982"/>
                </a:lnTo>
                <a:lnTo>
                  <a:pt x="199959" y="7248"/>
                </a:lnTo>
                <a:lnTo>
                  <a:pt x="196580" y="12754"/>
                </a:lnTo>
                <a:lnTo>
                  <a:pt x="3032" y="402898"/>
                </a:lnTo>
                <a:lnTo>
                  <a:pt x="0" y="415080"/>
                </a:lnTo>
                <a:lnTo>
                  <a:pt x="2222" y="427179"/>
                </a:lnTo>
                <a:lnTo>
                  <a:pt x="9700" y="436484"/>
                </a:lnTo>
                <a:lnTo>
                  <a:pt x="22839" y="439788"/>
                </a:lnTo>
                <a:lnTo>
                  <a:pt x="34470" y="437708"/>
                </a:lnTo>
                <a:lnTo>
                  <a:pt x="43529" y="431228"/>
                </a:lnTo>
                <a:lnTo>
                  <a:pt x="239252" y="37138"/>
                </a:lnTo>
                <a:lnTo>
                  <a:pt x="242936" y="254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77586" y="4848916"/>
            <a:ext cx="280091" cy="245814"/>
          </a:xfrm>
          <a:custGeom>
            <a:avLst/>
            <a:gdLst/>
            <a:ahLst/>
            <a:cxnLst/>
            <a:rect l="l" t="t" r="r" b="b"/>
            <a:pathLst>
              <a:path w="280091" h="245814">
                <a:moveTo>
                  <a:pt x="280091" y="26362"/>
                </a:moveTo>
                <a:lnTo>
                  <a:pt x="276940" y="13781"/>
                </a:lnTo>
                <a:lnTo>
                  <a:pt x="268560" y="3214"/>
                </a:lnTo>
                <a:lnTo>
                  <a:pt x="252928" y="0"/>
                </a:lnTo>
                <a:lnTo>
                  <a:pt x="240858" y="2453"/>
                </a:lnTo>
                <a:lnTo>
                  <a:pt x="232956" y="9273"/>
                </a:lnTo>
                <a:lnTo>
                  <a:pt x="229827" y="19157"/>
                </a:lnTo>
                <a:lnTo>
                  <a:pt x="200844" y="195522"/>
                </a:lnTo>
                <a:lnTo>
                  <a:pt x="22536" y="195522"/>
                </a:lnTo>
                <a:lnTo>
                  <a:pt x="8330" y="199874"/>
                </a:lnTo>
                <a:lnTo>
                  <a:pt x="0" y="210494"/>
                </a:lnTo>
                <a:lnTo>
                  <a:pt x="1029" y="229095"/>
                </a:lnTo>
                <a:lnTo>
                  <a:pt x="6848" y="240318"/>
                </a:lnTo>
                <a:lnTo>
                  <a:pt x="16749" y="245303"/>
                </a:lnTo>
                <a:lnTo>
                  <a:pt x="22536" y="245814"/>
                </a:lnTo>
                <a:lnTo>
                  <a:pt x="223674" y="245814"/>
                </a:lnTo>
                <a:lnTo>
                  <a:pt x="236100" y="242109"/>
                </a:lnTo>
                <a:lnTo>
                  <a:pt x="244872" y="231996"/>
                </a:lnTo>
                <a:lnTo>
                  <a:pt x="280091" y="263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57678" y="4317491"/>
            <a:ext cx="279624" cy="245352"/>
          </a:xfrm>
          <a:custGeom>
            <a:avLst/>
            <a:gdLst/>
            <a:ahLst/>
            <a:cxnLst/>
            <a:rect l="l" t="t" r="r" b="b"/>
            <a:pathLst>
              <a:path w="279624" h="245352">
                <a:moveTo>
                  <a:pt x="279624" y="35103"/>
                </a:moveTo>
                <a:lnTo>
                  <a:pt x="278362" y="18012"/>
                </a:lnTo>
                <a:lnTo>
                  <a:pt x="271960" y="6465"/>
                </a:lnTo>
                <a:lnTo>
                  <a:pt x="262497" y="673"/>
                </a:lnTo>
                <a:lnTo>
                  <a:pt x="56388" y="0"/>
                </a:lnTo>
                <a:lnTo>
                  <a:pt x="43639" y="3847"/>
                </a:lnTo>
                <a:lnTo>
                  <a:pt x="34802" y="13921"/>
                </a:lnTo>
                <a:lnTo>
                  <a:pt x="0" y="217930"/>
                </a:lnTo>
                <a:lnTo>
                  <a:pt x="712" y="231597"/>
                </a:lnTo>
                <a:lnTo>
                  <a:pt x="7980" y="241379"/>
                </a:lnTo>
                <a:lnTo>
                  <a:pt x="20521" y="245352"/>
                </a:lnTo>
                <a:lnTo>
                  <a:pt x="33896" y="244723"/>
                </a:lnTo>
                <a:lnTo>
                  <a:pt x="44277" y="238096"/>
                </a:lnTo>
                <a:lnTo>
                  <a:pt x="50196" y="227444"/>
                </a:lnTo>
                <a:lnTo>
                  <a:pt x="50291" y="227075"/>
                </a:lnTo>
                <a:lnTo>
                  <a:pt x="79247" y="48768"/>
                </a:lnTo>
                <a:lnTo>
                  <a:pt x="257555" y="48767"/>
                </a:lnTo>
                <a:lnTo>
                  <a:pt x="270417" y="45199"/>
                </a:lnTo>
                <a:lnTo>
                  <a:pt x="279624" y="351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90901" y="2039874"/>
            <a:ext cx="1409699" cy="23256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27366" y="4317492"/>
            <a:ext cx="297397" cy="242723"/>
          </a:xfrm>
          <a:custGeom>
            <a:avLst/>
            <a:gdLst/>
            <a:ahLst/>
            <a:cxnLst/>
            <a:rect l="l" t="t" r="r" b="b"/>
            <a:pathLst>
              <a:path w="297397" h="242723">
                <a:moveTo>
                  <a:pt x="297397" y="214916"/>
                </a:moveTo>
                <a:lnTo>
                  <a:pt x="246576" y="18334"/>
                </a:lnTo>
                <a:lnTo>
                  <a:pt x="239813" y="7540"/>
                </a:lnTo>
                <a:lnTo>
                  <a:pt x="228042" y="728"/>
                </a:lnTo>
                <a:lnTo>
                  <a:pt x="22535" y="0"/>
                </a:lnTo>
                <a:lnTo>
                  <a:pt x="8330" y="4351"/>
                </a:lnTo>
                <a:lnTo>
                  <a:pt x="0" y="14971"/>
                </a:lnTo>
                <a:lnTo>
                  <a:pt x="1132" y="32992"/>
                </a:lnTo>
                <a:lnTo>
                  <a:pt x="7307" y="43812"/>
                </a:lnTo>
                <a:lnTo>
                  <a:pt x="17757" y="48430"/>
                </a:lnTo>
                <a:lnTo>
                  <a:pt x="22535" y="48767"/>
                </a:lnTo>
                <a:lnTo>
                  <a:pt x="203890" y="48767"/>
                </a:lnTo>
                <a:lnTo>
                  <a:pt x="246563" y="224027"/>
                </a:lnTo>
                <a:lnTo>
                  <a:pt x="252351" y="235725"/>
                </a:lnTo>
                <a:lnTo>
                  <a:pt x="262790" y="241958"/>
                </a:lnTo>
                <a:lnTo>
                  <a:pt x="276156" y="242723"/>
                </a:lnTo>
                <a:lnTo>
                  <a:pt x="287707" y="237317"/>
                </a:lnTo>
                <a:lnTo>
                  <a:pt x="295159" y="227818"/>
                </a:lnTo>
                <a:lnTo>
                  <a:pt x="297397" y="214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64017" y="4851278"/>
            <a:ext cx="297348" cy="243453"/>
          </a:xfrm>
          <a:custGeom>
            <a:avLst/>
            <a:gdLst/>
            <a:ahLst/>
            <a:cxnLst/>
            <a:rect l="l" t="t" r="r" b="b"/>
            <a:pathLst>
              <a:path w="297348" h="243453">
                <a:moveTo>
                  <a:pt x="297348" y="230027"/>
                </a:moveTo>
                <a:lnTo>
                  <a:pt x="296477" y="212358"/>
                </a:lnTo>
                <a:lnTo>
                  <a:pt x="290630" y="200424"/>
                </a:lnTo>
                <a:lnTo>
                  <a:pt x="281718" y="194185"/>
                </a:lnTo>
                <a:lnTo>
                  <a:pt x="94341" y="193162"/>
                </a:lnTo>
                <a:lnTo>
                  <a:pt x="47072" y="17903"/>
                </a:lnTo>
                <a:lnTo>
                  <a:pt x="41003" y="6720"/>
                </a:lnTo>
                <a:lnTo>
                  <a:pt x="30638" y="0"/>
                </a:lnTo>
                <a:lnTo>
                  <a:pt x="13174" y="5659"/>
                </a:lnTo>
                <a:lnTo>
                  <a:pt x="3349" y="13266"/>
                </a:lnTo>
                <a:lnTo>
                  <a:pt x="0" y="22136"/>
                </a:lnTo>
                <a:lnTo>
                  <a:pt x="1352" y="30093"/>
                </a:lnTo>
                <a:lnTo>
                  <a:pt x="50113" y="225137"/>
                </a:lnTo>
                <a:lnTo>
                  <a:pt x="57416" y="237948"/>
                </a:lnTo>
                <a:lnTo>
                  <a:pt x="68804" y="243282"/>
                </a:lnTo>
                <a:lnTo>
                  <a:pt x="275671" y="243453"/>
                </a:lnTo>
                <a:lnTo>
                  <a:pt x="288173" y="240028"/>
                </a:lnTo>
                <a:lnTo>
                  <a:pt x="297348" y="2300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82336" y="5045964"/>
            <a:ext cx="509891" cy="48767"/>
          </a:xfrm>
          <a:custGeom>
            <a:avLst/>
            <a:gdLst/>
            <a:ahLst/>
            <a:cxnLst/>
            <a:rect l="l" t="t" r="r" b="b"/>
            <a:pathLst>
              <a:path w="509891" h="48767">
                <a:moveTo>
                  <a:pt x="509891" y="35895"/>
                </a:moveTo>
                <a:lnTo>
                  <a:pt x="508952" y="18939"/>
                </a:lnTo>
                <a:lnTo>
                  <a:pt x="502685" y="7311"/>
                </a:lnTo>
                <a:lnTo>
                  <a:pt x="493381" y="1096"/>
                </a:lnTo>
                <a:lnTo>
                  <a:pt x="23698" y="0"/>
                </a:lnTo>
                <a:lnTo>
                  <a:pt x="8728" y="4106"/>
                </a:lnTo>
                <a:lnTo>
                  <a:pt x="0" y="14205"/>
                </a:lnTo>
                <a:lnTo>
                  <a:pt x="791" y="32139"/>
                </a:lnTo>
                <a:lnTo>
                  <a:pt x="6599" y="43131"/>
                </a:lnTo>
                <a:lnTo>
                  <a:pt x="16903" y="48170"/>
                </a:lnTo>
                <a:lnTo>
                  <a:pt x="23698" y="48767"/>
                </a:lnTo>
                <a:lnTo>
                  <a:pt x="486994" y="48767"/>
                </a:lnTo>
                <a:lnTo>
                  <a:pt x="499940" y="45411"/>
                </a:lnTo>
                <a:lnTo>
                  <a:pt x="509891" y="358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013146" y="5045964"/>
            <a:ext cx="331618" cy="231456"/>
          </a:xfrm>
          <a:custGeom>
            <a:avLst/>
            <a:gdLst/>
            <a:ahLst/>
            <a:cxnLst/>
            <a:rect l="l" t="t" r="r" b="b"/>
            <a:pathLst>
              <a:path w="331618" h="231456">
                <a:moveTo>
                  <a:pt x="331618" y="210627"/>
                </a:moveTo>
                <a:lnTo>
                  <a:pt x="245051" y="15284"/>
                </a:lnTo>
                <a:lnTo>
                  <a:pt x="22565" y="0"/>
                </a:lnTo>
                <a:lnTo>
                  <a:pt x="8340" y="4345"/>
                </a:lnTo>
                <a:lnTo>
                  <a:pt x="0" y="14952"/>
                </a:lnTo>
                <a:lnTo>
                  <a:pt x="1022" y="32890"/>
                </a:lnTo>
                <a:lnTo>
                  <a:pt x="6832" y="44314"/>
                </a:lnTo>
                <a:lnTo>
                  <a:pt x="16724" y="49705"/>
                </a:lnTo>
                <a:lnTo>
                  <a:pt x="22527" y="50291"/>
                </a:lnTo>
                <a:lnTo>
                  <a:pt x="206922" y="50291"/>
                </a:lnTo>
                <a:lnTo>
                  <a:pt x="284651" y="217922"/>
                </a:lnTo>
                <a:lnTo>
                  <a:pt x="293396" y="227510"/>
                </a:lnTo>
                <a:lnTo>
                  <a:pt x="304561" y="231456"/>
                </a:lnTo>
                <a:lnTo>
                  <a:pt x="316359" y="230019"/>
                </a:lnTo>
                <a:lnTo>
                  <a:pt x="327203" y="220936"/>
                </a:lnTo>
                <a:lnTo>
                  <a:pt x="331618" y="2106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473911" y="5602280"/>
            <a:ext cx="220916" cy="421228"/>
          </a:xfrm>
          <a:custGeom>
            <a:avLst/>
            <a:gdLst/>
            <a:ahLst/>
            <a:cxnLst/>
            <a:rect l="l" t="t" r="r" b="b"/>
            <a:pathLst>
              <a:path w="220916" h="421228">
                <a:moveTo>
                  <a:pt x="220916" y="390705"/>
                </a:moveTo>
                <a:lnTo>
                  <a:pt x="44870" y="13659"/>
                </a:lnTo>
                <a:lnTo>
                  <a:pt x="36968" y="3443"/>
                </a:lnTo>
                <a:lnTo>
                  <a:pt x="26357" y="0"/>
                </a:lnTo>
                <a:lnTo>
                  <a:pt x="11454" y="7643"/>
                </a:lnTo>
                <a:lnTo>
                  <a:pt x="2856" y="16457"/>
                </a:lnTo>
                <a:lnTo>
                  <a:pt x="0" y="25853"/>
                </a:lnTo>
                <a:lnTo>
                  <a:pt x="2198" y="34995"/>
                </a:lnTo>
                <a:lnTo>
                  <a:pt x="175934" y="406851"/>
                </a:lnTo>
                <a:lnTo>
                  <a:pt x="183611" y="416606"/>
                </a:lnTo>
                <a:lnTo>
                  <a:pt x="193899" y="421228"/>
                </a:lnTo>
                <a:lnTo>
                  <a:pt x="205540" y="419460"/>
                </a:lnTo>
                <a:lnTo>
                  <a:pt x="215222" y="411963"/>
                </a:lnTo>
                <a:lnTo>
                  <a:pt x="220812" y="401820"/>
                </a:lnTo>
                <a:lnTo>
                  <a:pt x="220916" y="3907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460381" y="485140"/>
            <a:ext cx="4665345" cy="52133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3200" b="1" spc="-44" dirty="0">
                <a:solidFill>
                  <a:srgbClr val="0032CC"/>
                </a:solidFill>
                <a:latin typeface="Calibri"/>
                <a:cs typeface="Calibri"/>
              </a:rPr>
              <a:t>F</a:t>
            </a:r>
            <a:r>
              <a:rPr sz="3200" b="1" spc="-5" dirty="0">
                <a:solidFill>
                  <a:srgbClr val="0032CC"/>
                </a:solidFill>
                <a:latin typeface="Calibri"/>
                <a:cs typeface="Calibri"/>
              </a:rPr>
              <a:t>euill</a:t>
            </a:r>
            <a:r>
              <a:rPr sz="3200" b="1" dirty="0">
                <a:solidFill>
                  <a:srgbClr val="0032CC"/>
                </a:solidFill>
                <a:latin typeface="Calibri"/>
                <a:cs typeface="Calibri"/>
              </a:rPr>
              <a:t>e</a:t>
            </a:r>
            <a:r>
              <a:rPr sz="3200" b="1" spc="-86" dirty="0">
                <a:solidFill>
                  <a:srgbClr val="0032CC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0032CC"/>
                </a:solidFill>
                <a:latin typeface="Calibri"/>
                <a:cs typeface="Calibri"/>
              </a:rPr>
              <a:t>d</a:t>
            </a:r>
            <a:r>
              <a:rPr sz="3200" b="1" dirty="0">
                <a:solidFill>
                  <a:srgbClr val="0032CC"/>
                </a:solidFill>
                <a:latin typeface="Calibri"/>
                <a:cs typeface="Calibri"/>
              </a:rPr>
              <a:t>e</a:t>
            </a:r>
            <a:r>
              <a:rPr sz="3200" b="1" spc="-86" dirty="0">
                <a:solidFill>
                  <a:srgbClr val="0032CC"/>
                </a:solidFill>
                <a:latin typeface="Times New Roman"/>
                <a:cs typeface="Times New Roman"/>
              </a:rPr>
              <a:t> </a:t>
            </a:r>
            <a:r>
              <a:rPr sz="3200" b="1" spc="-35" dirty="0">
                <a:solidFill>
                  <a:srgbClr val="0032CC"/>
                </a:solidFill>
                <a:latin typeface="Calibri"/>
                <a:cs typeface="Calibri"/>
              </a:rPr>
              <a:t>r</a:t>
            </a:r>
            <a:r>
              <a:rPr sz="3200" b="1" spc="5" dirty="0">
                <a:solidFill>
                  <a:srgbClr val="0032CC"/>
                </a:solidFill>
                <a:latin typeface="Calibri"/>
                <a:cs typeface="Calibri"/>
              </a:rPr>
              <a:t>o</a:t>
            </a:r>
            <a:r>
              <a:rPr sz="3200" b="1" spc="-5" dirty="0">
                <a:solidFill>
                  <a:srgbClr val="0032CC"/>
                </a:solidFill>
                <a:latin typeface="Calibri"/>
                <a:cs typeface="Calibri"/>
              </a:rPr>
              <a:t>u</a:t>
            </a:r>
            <a:r>
              <a:rPr sz="3200" b="1" spc="-35" dirty="0">
                <a:solidFill>
                  <a:srgbClr val="0032CC"/>
                </a:solidFill>
                <a:latin typeface="Calibri"/>
                <a:cs typeface="Calibri"/>
              </a:rPr>
              <a:t>t</a:t>
            </a:r>
            <a:r>
              <a:rPr sz="3200" b="1" dirty="0">
                <a:solidFill>
                  <a:srgbClr val="0032CC"/>
                </a:solidFill>
                <a:latin typeface="Calibri"/>
                <a:cs typeface="Calibri"/>
              </a:rPr>
              <a:t>e</a:t>
            </a:r>
            <a:r>
              <a:rPr sz="3200" b="1" spc="-86" dirty="0">
                <a:solidFill>
                  <a:srgbClr val="0032CC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0032CC"/>
                </a:solidFill>
                <a:latin typeface="Calibri"/>
                <a:cs typeface="Calibri"/>
              </a:rPr>
              <a:t>2018</a:t>
            </a:r>
            <a:r>
              <a:rPr sz="3200" b="1" dirty="0">
                <a:solidFill>
                  <a:srgbClr val="0032CC"/>
                </a:solidFill>
                <a:latin typeface="Calibri"/>
                <a:cs typeface="Calibri"/>
              </a:rPr>
              <a:t>/</a:t>
            </a:r>
            <a:r>
              <a:rPr sz="3200" b="1" spc="-65" dirty="0">
                <a:solidFill>
                  <a:srgbClr val="0032CC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0032CC"/>
                </a:solidFill>
                <a:latin typeface="Calibri"/>
                <a:cs typeface="Calibri"/>
              </a:rPr>
              <a:t>201</a:t>
            </a:r>
            <a:r>
              <a:rPr sz="3200" b="1" dirty="0">
                <a:solidFill>
                  <a:srgbClr val="0032CC"/>
                </a:solidFill>
                <a:latin typeface="Calibri"/>
                <a:cs typeface="Calibri"/>
              </a:rPr>
              <a:t>9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685410" y="3793235"/>
            <a:ext cx="466343" cy="490727"/>
          </a:xfrm>
          <a:custGeom>
            <a:avLst/>
            <a:gdLst/>
            <a:ahLst/>
            <a:cxnLst/>
            <a:rect l="l" t="t" r="r" b="b"/>
            <a:pathLst>
              <a:path w="466343" h="490727">
                <a:moveTo>
                  <a:pt x="466343" y="245363"/>
                </a:moveTo>
                <a:lnTo>
                  <a:pt x="463312" y="205534"/>
                </a:lnTo>
                <a:lnTo>
                  <a:pt x="454529" y="167761"/>
                </a:lnTo>
                <a:lnTo>
                  <a:pt x="431591" y="116061"/>
                </a:lnTo>
                <a:lnTo>
                  <a:pt x="398335" y="71818"/>
                </a:lnTo>
                <a:lnTo>
                  <a:pt x="356335" y="36731"/>
                </a:lnTo>
                <a:lnTo>
                  <a:pt x="307165" y="12496"/>
                </a:lnTo>
                <a:lnTo>
                  <a:pt x="252398" y="812"/>
                </a:lnTo>
                <a:lnTo>
                  <a:pt x="233171" y="0"/>
                </a:lnTo>
                <a:lnTo>
                  <a:pt x="213945" y="812"/>
                </a:lnTo>
                <a:lnTo>
                  <a:pt x="159178" y="12496"/>
                </a:lnTo>
                <a:lnTo>
                  <a:pt x="110008" y="36731"/>
                </a:lnTo>
                <a:lnTo>
                  <a:pt x="68008" y="71818"/>
                </a:lnTo>
                <a:lnTo>
                  <a:pt x="34752" y="116061"/>
                </a:lnTo>
                <a:lnTo>
                  <a:pt x="11814" y="167761"/>
                </a:lnTo>
                <a:lnTo>
                  <a:pt x="3031" y="205534"/>
                </a:lnTo>
                <a:lnTo>
                  <a:pt x="0" y="245363"/>
                </a:lnTo>
                <a:lnTo>
                  <a:pt x="767" y="265504"/>
                </a:lnTo>
                <a:lnTo>
                  <a:pt x="6732" y="304368"/>
                </a:lnTo>
                <a:lnTo>
                  <a:pt x="18216" y="340923"/>
                </a:lnTo>
                <a:lnTo>
                  <a:pt x="44769" y="390326"/>
                </a:lnTo>
                <a:lnTo>
                  <a:pt x="81114" y="431706"/>
                </a:lnTo>
                <a:lnTo>
                  <a:pt x="125679" y="463364"/>
                </a:lnTo>
                <a:lnTo>
                  <a:pt x="176890" y="483604"/>
                </a:lnTo>
                <a:lnTo>
                  <a:pt x="233171" y="490727"/>
                </a:lnTo>
                <a:lnTo>
                  <a:pt x="252398" y="489915"/>
                </a:lnTo>
                <a:lnTo>
                  <a:pt x="307165" y="478231"/>
                </a:lnTo>
                <a:lnTo>
                  <a:pt x="356335" y="453996"/>
                </a:lnTo>
                <a:lnTo>
                  <a:pt x="398335" y="418909"/>
                </a:lnTo>
                <a:lnTo>
                  <a:pt x="431591" y="374666"/>
                </a:lnTo>
                <a:lnTo>
                  <a:pt x="454529" y="322966"/>
                </a:lnTo>
                <a:lnTo>
                  <a:pt x="463312" y="285193"/>
                </a:lnTo>
                <a:lnTo>
                  <a:pt x="466343" y="2453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36298" y="3998977"/>
            <a:ext cx="486154" cy="460247"/>
          </a:xfrm>
          <a:custGeom>
            <a:avLst/>
            <a:gdLst/>
            <a:ahLst/>
            <a:cxnLst/>
            <a:rect l="l" t="t" r="r" b="b"/>
            <a:pathLst>
              <a:path w="486155" h="460247">
                <a:moveTo>
                  <a:pt x="486155" y="230123"/>
                </a:moveTo>
                <a:lnTo>
                  <a:pt x="479129" y="175018"/>
                </a:lnTo>
                <a:lnTo>
                  <a:pt x="459162" y="124634"/>
                </a:lnTo>
                <a:lnTo>
                  <a:pt x="427921" y="80607"/>
                </a:lnTo>
                <a:lnTo>
                  <a:pt x="387071" y="44573"/>
                </a:lnTo>
                <a:lnTo>
                  <a:pt x="338280" y="18168"/>
                </a:lnTo>
                <a:lnTo>
                  <a:pt x="283214" y="3028"/>
                </a:lnTo>
                <a:lnTo>
                  <a:pt x="243839" y="0"/>
                </a:lnTo>
                <a:lnTo>
                  <a:pt x="223916" y="767"/>
                </a:lnTo>
                <a:lnTo>
                  <a:pt x="185423" y="6722"/>
                </a:lnTo>
                <a:lnTo>
                  <a:pt x="132027" y="25799"/>
                </a:lnTo>
                <a:lnTo>
                  <a:pt x="85379" y="55596"/>
                </a:lnTo>
                <a:lnTo>
                  <a:pt x="47207" y="94475"/>
                </a:lnTo>
                <a:lnTo>
                  <a:pt x="19240" y="140803"/>
                </a:lnTo>
                <a:lnTo>
                  <a:pt x="3206" y="192942"/>
                </a:lnTo>
                <a:lnTo>
                  <a:pt x="0" y="230123"/>
                </a:lnTo>
                <a:lnTo>
                  <a:pt x="812" y="249122"/>
                </a:lnTo>
                <a:lnTo>
                  <a:pt x="12484" y="303215"/>
                </a:lnTo>
                <a:lnTo>
                  <a:pt x="36665" y="351752"/>
                </a:lnTo>
                <a:lnTo>
                  <a:pt x="71627" y="393191"/>
                </a:lnTo>
                <a:lnTo>
                  <a:pt x="115642" y="425990"/>
                </a:lnTo>
                <a:lnTo>
                  <a:pt x="166981" y="448604"/>
                </a:lnTo>
                <a:lnTo>
                  <a:pt x="204423" y="457260"/>
                </a:lnTo>
                <a:lnTo>
                  <a:pt x="243839" y="460247"/>
                </a:lnTo>
                <a:lnTo>
                  <a:pt x="263752" y="459491"/>
                </a:lnTo>
                <a:lnTo>
                  <a:pt x="302163" y="453612"/>
                </a:lnTo>
                <a:lnTo>
                  <a:pt x="355323" y="434736"/>
                </a:lnTo>
                <a:lnTo>
                  <a:pt x="401652" y="405161"/>
                </a:lnTo>
                <a:lnTo>
                  <a:pt x="439485" y="366430"/>
                </a:lnTo>
                <a:lnTo>
                  <a:pt x="467153" y="320087"/>
                </a:lnTo>
                <a:lnTo>
                  <a:pt x="482992" y="267675"/>
                </a:lnTo>
                <a:lnTo>
                  <a:pt x="486155" y="2301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241414" y="4075177"/>
            <a:ext cx="452626" cy="530351"/>
          </a:xfrm>
          <a:custGeom>
            <a:avLst/>
            <a:gdLst/>
            <a:ahLst/>
            <a:cxnLst/>
            <a:rect l="l" t="t" r="r" b="b"/>
            <a:pathLst>
              <a:path w="452627" h="530351">
                <a:moveTo>
                  <a:pt x="452627" y="266699"/>
                </a:moveTo>
                <a:lnTo>
                  <a:pt x="449686" y="223310"/>
                </a:lnTo>
                <a:lnTo>
                  <a:pt x="441167" y="182197"/>
                </a:lnTo>
                <a:lnTo>
                  <a:pt x="427527" y="143900"/>
                </a:lnTo>
                <a:lnTo>
                  <a:pt x="409224" y="108959"/>
                </a:lnTo>
                <a:lnTo>
                  <a:pt x="386714" y="77914"/>
                </a:lnTo>
                <a:lnTo>
                  <a:pt x="346064" y="39830"/>
                </a:lnTo>
                <a:lnTo>
                  <a:pt x="298521" y="13545"/>
                </a:lnTo>
                <a:lnTo>
                  <a:pt x="245628" y="880"/>
                </a:lnTo>
                <a:lnTo>
                  <a:pt x="227075" y="0"/>
                </a:lnTo>
                <a:lnTo>
                  <a:pt x="208305" y="880"/>
                </a:lnTo>
                <a:lnTo>
                  <a:pt x="154887" y="13545"/>
                </a:lnTo>
                <a:lnTo>
                  <a:pt x="106982" y="39830"/>
                </a:lnTo>
                <a:lnTo>
                  <a:pt x="66103" y="77914"/>
                </a:lnTo>
                <a:lnTo>
                  <a:pt x="43501" y="108959"/>
                </a:lnTo>
                <a:lnTo>
                  <a:pt x="25141" y="143900"/>
                </a:lnTo>
                <a:lnTo>
                  <a:pt x="11472" y="182197"/>
                </a:lnTo>
                <a:lnTo>
                  <a:pt x="2942" y="223310"/>
                </a:lnTo>
                <a:lnTo>
                  <a:pt x="0" y="266699"/>
                </a:lnTo>
                <a:lnTo>
                  <a:pt x="745" y="288211"/>
                </a:lnTo>
                <a:lnTo>
                  <a:pt x="6537" y="329788"/>
                </a:lnTo>
                <a:lnTo>
                  <a:pt x="17692" y="368974"/>
                </a:lnTo>
                <a:lnTo>
                  <a:pt x="33762" y="405211"/>
                </a:lnTo>
                <a:lnTo>
                  <a:pt x="54299" y="437942"/>
                </a:lnTo>
                <a:lnTo>
                  <a:pt x="92500" y="479243"/>
                </a:lnTo>
                <a:lnTo>
                  <a:pt x="138231" y="509516"/>
                </a:lnTo>
                <a:lnTo>
                  <a:pt x="189980" y="526878"/>
                </a:lnTo>
                <a:lnTo>
                  <a:pt x="227075" y="530351"/>
                </a:lnTo>
                <a:lnTo>
                  <a:pt x="245628" y="529472"/>
                </a:lnTo>
                <a:lnTo>
                  <a:pt x="298521" y="516831"/>
                </a:lnTo>
                <a:lnTo>
                  <a:pt x="346064" y="490652"/>
                </a:lnTo>
                <a:lnTo>
                  <a:pt x="386714" y="452818"/>
                </a:lnTo>
                <a:lnTo>
                  <a:pt x="409224" y="422050"/>
                </a:lnTo>
                <a:lnTo>
                  <a:pt x="427527" y="387496"/>
                </a:lnTo>
                <a:lnTo>
                  <a:pt x="441167" y="349715"/>
                </a:lnTo>
                <a:lnTo>
                  <a:pt x="449686" y="309263"/>
                </a:lnTo>
                <a:lnTo>
                  <a:pt x="452627" y="2666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284166" y="5055108"/>
            <a:ext cx="508996" cy="48767"/>
          </a:xfrm>
          <a:custGeom>
            <a:avLst/>
            <a:gdLst/>
            <a:ahLst/>
            <a:cxnLst/>
            <a:rect l="l" t="t" r="r" b="b"/>
            <a:pathLst>
              <a:path w="508996" h="48767">
                <a:moveTo>
                  <a:pt x="508996" y="35895"/>
                </a:moveTo>
                <a:lnTo>
                  <a:pt x="508129" y="18887"/>
                </a:lnTo>
                <a:lnTo>
                  <a:pt x="502112" y="7246"/>
                </a:lnTo>
                <a:lnTo>
                  <a:pt x="492646" y="1059"/>
                </a:lnTo>
                <a:lnTo>
                  <a:pt x="22536" y="0"/>
                </a:lnTo>
                <a:lnTo>
                  <a:pt x="8330" y="4351"/>
                </a:lnTo>
                <a:lnTo>
                  <a:pt x="0" y="14971"/>
                </a:lnTo>
                <a:lnTo>
                  <a:pt x="1132" y="32992"/>
                </a:lnTo>
                <a:lnTo>
                  <a:pt x="7307" y="43812"/>
                </a:lnTo>
                <a:lnTo>
                  <a:pt x="17757" y="48431"/>
                </a:lnTo>
                <a:lnTo>
                  <a:pt x="22536" y="48767"/>
                </a:lnTo>
                <a:lnTo>
                  <a:pt x="485832" y="48767"/>
                </a:lnTo>
                <a:lnTo>
                  <a:pt x="499452" y="45411"/>
                </a:lnTo>
                <a:lnTo>
                  <a:pt x="508996" y="358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2642" y="3521965"/>
            <a:ext cx="509421" cy="48767"/>
          </a:xfrm>
          <a:custGeom>
            <a:avLst/>
            <a:gdLst/>
            <a:ahLst/>
            <a:cxnLst/>
            <a:rect l="l" t="t" r="r" b="b"/>
            <a:pathLst>
              <a:path w="509421" h="48767">
                <a:moveTo>
                  <a:pt x="509421" y="35103"/>
                </a:moveTo>
                <a:lnTo>
                  <a:pt x="508159" y="18012"/>
                </a:lnTo>
                <a:lnTo>
                  <a:pt x="501757" y="6465"/>
                </a:lnTo>
                <a:lnTo>
                  <a:pt x="492295" y="673"/>
                </a:lnTo>
                <a:lnTo>
                  <a:pt x="22536" y="0"/>
                </a:lnTo>
                <a:lnTo>
                  <a:pt x="8330" y="4351"/>
                </a:lnTo>
                <a:lnTo>
                  <a:pt x="0" y="14971"/>
                </a:lnTo>
                <a:lnTo>
                  <a:pt x="1132" y="32992"/>
                </a:lnTo>
                <a:lnTo>
                  <a:pt x="7307" y="43812"/>
                </a:lnTo>
                <a:lnTo>
                  <a:pt x="17757" y="48431"/>
                </a:lnTo>
                <a:lnTo>
                  <a:pt x="22536" y="48767"/>
                </a:lnTo>
                <a:lnTo>
                  <a:pt x="487353" y="48767"/>
                </a:lnTo>
                <a:lnTo>
                  <a:pt x="500214" y="45199"/>
                </a:lnTo>
                <a:lnTo>
                  <a:pt x="509421" y="351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98329" y="2136647"/>
            <a:ext cx="934208" cy="1316735"/>
          </a:xfrm>
          <a:custGeom>
            <a:avLst/>
            <a:gdLst/>
            <a:ahLst/>
            <a:cxnLst/>
            <a:rect l="l" t="t" r="r" b="b"/>
            <a:pathLst>
              <a:path w="934208" h="1316735">
                <a:moveTo>
                  <a:pt x="934208" y="452627"/>
                </a:moveTo>
                <a:lnTo>
                  <a:pt x="928062" y="378849"/>
                </a:lnTo>
                <a:lnTo>
                  <a:pt x="910276" y="308994"/>
                </a:lnTo>
                <a:lnTo>
                  <a:pt x="881827" y="243966"/>
                </a:lnTo>
                <a:lnTo>
                  <a:pt x="843695" y="184672"/>
                </a:lnTo>
                <a:lnTo>
                  <a:pt x="796858" y="132016"/>
                </a:lnTo>
                <a:lnTo>
                  <a:pt x="742294" y="86904"/>
                </a:lnTo>
                <a:lnTo>
                  <a:pt x="680982" y="50241"/>
                </a:lnTo>
                <a:lnTo>
                  <a:pt x="613900" y="22933"/>
                </a:lnTo>
                <a:lnTo>
                  <a:pt x="542027" y="5884"/>
                </a:lnTo>
                <a:lnTo>
                  <a:pt x="466340" y="0"/>
                </a:lnTo>
                <a:lnTo>
                  <a:pt x="427887" y="1489"/>
                </a:lnTo>
                <a:lnTo>
                  <a:pt x="353778" y="13069"/>
                </a:lnTo>
                <a:lnTo>
                  <a:pt x="284177" y="35361"/>
                </a:lnTo>
                <a:lnTo>
                  <a:pt x="220016" y="67460"/>
                </a:lnTo>
                <a:lnTo>
                  <a:pt x="162228" y="108460"/>
                </a:lnTo>
                <a:lnTo>
                  <a:pt x="111747" y="157457"/>
                </a:lnTo>
                <a:lnTo>
                  <a:pt x="69504" y="213546"/>
                </a:lnTo>
                <a:lnTo>
                  <a:pt x="36433" y="275820"/>
                </a:lnTo>
                <a:lnTo>
                  <a:pt x="13465" y="343374"/>
                </a:lnTo>
                <a:lnTo>
                  <a:pt x="1535" y="415305"/>
                </a:lnTo>
                <a:lnTo>
                  <a:pt x="0" y="452627"/>
                </a:lnTo>
                <a:lnTo>
                  <a:pt x="466" y="547721"/>
                </a:lnTo>
                <a:lnTo>
                  <a:pt x="1573" y="589035"/>
                </a:lnTo>
                <a:lnTo>
                  <a:pt x="7286" y="662439"/>
                </a:lnTo>
                <a:lnTo>
                  <a:pt x="19994" y="727866"/>
                </a:lnTo>
                <a:lnTo>
                  <a:pt x="42495" y="790499"/>
                </a:lnTo>
                <a:lnTo>
                  <a:pt x="77587" y="855523"/>
                </a:lnTo>
                <a:lnTo>
                  <a:pt x="100729" y="890552"/>
                </a:lnTo>
                <a:lnTo>
                  <a:pt x="128068" y="928123"/>
                </a:lnTo>
                <a:lnTo>
                  <a:pt x="159954" y="968884"/>
                </a:lnTo>
                <a:lnTo>
                  <a:pt x="196737" y="1013483"/>
                </a:lnTo>
                <a:lnTo>
                  <a:pt x="238766" y="1062569"/>
                </a:lnTo>
                <a:lnTo>
                  <a:pt x="286391" y="1116789"/>
                </a:lnTo>
                <a:lnTo>
                  <a:pt x="466340" y="1316735"/>
                </a:lnTo>
                <a:lnTo>
                  <a:pt x="469732" y="1313012"/>
                </a:lnTo>
                <a:lnTo>
                  <a:pt x="514999" y="1261103"/>
                </a:lnTo>
                <a:lnTo>
                  <a:pt x="539445" y="1231868"/>
                </a:lnTo>
                <a:lnTo>
                  <a:pt x="567400" y="1197489"/>
                </a:lnTo>
                <a:lnTo>
                  <a:pt x="598162" y="1158460"/>
                </a:lnTo>
                <a:lnTo>
                  <a:pt x="631030" y="1115275"/>
                </a:lnTo>
                <a:lnTo>
                  <a:pt x="665301" y="1068428"/>
                </a:lnTo>
                <a:lnTo>
                  <a:pt x="700274" y="1018412"/>
                </a:lnTo>
                <a:lnTo>
                  <a:pt x="735248" y="965722"/>
                </a:lnTo>
                <a:lnTo>
                  <a:pt x="769519" y="910852"/>
                </a:lnTo>
                <a:lnTo>
                  <a:pt x="802387" y="854294"/>
                </a:lnTo>
                <a:lnTo>
                  <a:pt x="833149" y="796542"/>
                </a:lnTo>
                <a:lnTo>
                  <a:pt x="861104" y="738092"/>
                </a:lnTo>
                <a:lnTo>
                  <a:pt x="885550" y="679435"/>
                </a:lnTo>
                <a:lnTo>
                  <a:pt x="905785" y="621067"/>
                </a:lnTo>
                <a:lnTo>
                  <a:pt x="921108" y="563480"/>
                </a:lnTo>
                <a:lnTo>
                  <a:pt x="930816" y="507169"/>
                </a:lnTo>
                <a:lnTo>
                  <a:pt x="934208" y="452627"/>
                </a:lnTo>
                <a:close/>
              </a:path>
            </a:pathLst>
          </a:custGeom>
          <a:solidFill>
            <a:srgbClr val="8ABE4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64669" y="2136647"/>
            <a:ext cx="467867" cy="1316735"/>
          </a:xfrm>
          <a:custGeom>
            <a:avLst/>
            <a:gdLst/>
            <a:ahLst/>
            <a:cxnLst/>
            <a:rect l="l" t="t" r="r" b="b"/>
            <a:pathLst>
              <a:path w="467867" h="1316735">
                <a:moveTo>
                  <a:pt x="467867" y="452627"/>
                </a:moveTo>
                <a:lnTo>
                  <a:pt x="461721" y="378849"/>
                </a:lnTo>
                <a:lnTo>
                  <a:pt x="443935" y="308994"/>
                </a:lnTo>
                <a:lnTo>
                  <a:pt x="415486" y="243966"/>
                </a:lnTo>
                <a:lnTo>
                  <a:pt x="377354" y="184672"/>
                </a:lnTo>
                <a:lnTo>
                  <a:pt x="330517" y="132016"/>
                </a:lnTo>
                <a:lnTo>
                  <a:pt x="275953" y="86904"/>
                </a:lnTo>
                <a:lnTo>
                  <a:pt x="214641" y="50241"/>
                </a:lnTo>
                <a:lnTo>
                  <a:pt x="147559" y="22933"/>
                </a:lnTo>
                <a:lnTo>
                  <a:pt x="75686" y="5884"/>
                </a:lnTo>
                <a:lnTo>
                  <a:pt x="0" y="0"/>
                </a:lnTo>
                <a:lnTo>
                  <a:pt x="0" y="1316735"/>
                </a:lnTo>
                <a:lnTo>
                  <a:pt x="29413" y="1284702"/>
                </a:lnTo>
                <a:lnTo>
                  <a:pt x="74390" y="1231868"/>
                </a:lnTo>
                <a:lnTo>
                  <a:pt x="102403" y="1197489"/>
                </a:lnTo>
                <a:lnTo>
                  <a:pt x="133173" y="1158460"/>
                </a:lnTo>
                <a:lnTo>
                  <a:pt x="166006" y="1115275"/>
                </a:lnTo>
                <a:lnTo>
                  <a:pt x="200205" y="1068428"/>
                </a:lnTo>
                <a:lnTo>
                  <a:pt x="235076" y="1018412"/>
                </a:lnTo>
                <a:lnTo>
                  <a:pt x="269925" y="965722"/>
                </a:lnTo>
                <a:lnTo>
                  <a:pt x="304056" y="910852"/>
                </a:lnTo>
                <a:lnTo>
                  <a:pt x="336774" y="854294"/>
                </a:lnTo>
                <a:lnTo>
                  <a:pt x="367384" y="796542"/>
                </a:lnTo>
                <a:lnTo>
                  <a:pt x="395192" y="738092"/>
                </a:lnTo>
                <a:lnTo>
                  <a:pt x="419502" y="679435"/>
                </a:lnTo>
                <a:lnTo>
                  <a:pt x="439619" y="621067"/>
                </a:lnTo>
                <a:lnTo>
                  <a:pt x="454849" y="563480"/>
                </a:lnTo>
                <a:lnTo>
                  <a:pt x="464497" y="507169"/>
                </a:lnTo>
                <a:lnTo>
                  <a:pt x="467867" y="452627"/>
                </a:lnTo>
                <a:close/>
              </a:path>
            </a:pathLst>
          </a:custGeom>
          <a:solidFill>
            <a:srgbClr val="76AF3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14154" y="2249424"/>
            <a:ext cx="701036" cy="675131"/>
          </a:xfrm>
          <a:custGeom>
            <a:avLst/>
            <a:gdLst/>
            <a:ahLst/>
            <a:cxnLst/>
            <a:rect l="l" t="t" r="r" b="b"/>
            <a:pathLst>
              <a:path w="701036" h="675131">
                <a:moveTo>
                  <a:pt x="701036" y="339851"/>
                </a:moveTo>
                <a:lnTo>
                  <a:pt x="696489" y="284785"/>
                </a:lnTo>
                <a:lnTo>
                  <a:pt x="683309" y="232525"/>
                </a:lnTo>
                <a:lnTo>
                  <a:pt x="662193" y="183777"/>
                </a:lnTo>
                <a:lnTo>
                  <a:pt x="633834" y="139244"/>
                </a:lnTo>
                <a:lnTo>
                  <a:pt x="598928" y="99631"/>
                </a:lnTo>
                <a:lnTo>
                  <a:pt x="558171" y="65641"/>
                </a:lnTo>
                <a:lnTo>
                  <a:pt x="512256" y="37979"/>
                </a:lnTo>
                <a:lnTo>
                  <a:pt x="461878" y="17349"/>
                </a:lnTo>
                <a:lnTo>
                  <a:pt x="407733" y="4454"/>
                </a:lnTo>
                <a:lnTo>
                  <a:pt x="350516" y="0"/>
                </a:lnTo>
                <a:lnTo>
                  <a:pt x="321774" y="1128"/>
                </a:lnTo>
                <a:lnTo>
                  <a:pt x="266295" y="9890"/>
                </a:lnTo>
                <a:lnTo>
                  <a:pt x="214095" y="26741"/>
                </a:lnTo>
                <a:lnTo>
                  <a:pt x="165896" y="50975"/>
                </a:lnTo>
                <a:lnTo>
                  <a:pt x="122419" y="81889"/>
                </a:lnTo>
                <a:lnTo>
                  <a:pt x="84388" y="118779"/>
                </a:lnTo>
                <a:lnTo>
                  <a:pt x="52524" y="160940"/>
                </a:lnTo>
                <a:lnTo>
                  <a:pt x="27550" y="207668"/>
                </a:lnTo>
                <a:lnTo>
                  <a:pt x="10189" y="258260"/>
                </a:lnTo>
                <a:lnTo>
                  <a:pt x="1162" y="312011"/>
                </a:lnTo>
                <a:lnTo>
                  <a:pt x="0" y="339851"/>
                </a:lnTo>
                <a:lnTo>
                  <a:pt x="1162" y="367246"/>
                </a:lnTo>
                <a:lnTo>
                  <a:pt x="10189" y="420174"/>
                </a:lnTo>
                <a:lnTo>
                  <a:pt x="27550" y="470034"/>
                </a:lnTo>
                <a:lnTo>
                  <a:pt x="52524" y="516123"/>
                </a:lnTo>
                <a:lnTo>
                  <a:pt x="84388" y="557735"/>
                </a:lnTo>
                <a:lnTo>
                  <a:pt x="122419" y="594168"/>
                </a:lnTo>
                <a:lnTo>
                  <a:pt x="165896" y="624716"/>
                </a:lnTo>
                <a:lnTo>
                  <a:pt x="214095" y="648676"/>
                </a:lnTo>
                <a:lnTo>
                  <a:pt x="266295" y="665343"/>
                </a:lnTo>
                <a:lnTo>
                  <a:pt x="321774" y="674015"/>
                </a:lnTo>
                <a:lnTo>
                  <a:pt x="350516" y="675131"/>
                </a:lnTo>
                <a:lnTo>
                  <a:pt x="379466" y="674015"/>
                </a:lnTo>
                <a:lnTo>
                  <a:pt x="435233" y="665343"/>
                </a:lnTo>
                <a:lnTo>
                  <a:pt x="487581" y="648676"/>
                </a:lnTo>
                <a:lnTo>
                  <a:pt x="535814" y="624716"/>
                </a:lnTo>
                <a:lnTo>
                  <a:pt x="579238" y="594168"/>
                </a:lnTo>
                <a:lnTo>
                  <a:pt x="617156" y="557735"/>
                </a:lnTo>
                <a:lnTo>
                  <a:pt x="648875" y="516123"/>
                </a:lnTo>
                <a:lnTo>
                  <a:pt x="673700" y="470034"/>
                </a:lnTo>
                <a:lnTo>
                  <a:pt x="690935" y="420174"/>
                </a:lnTo>
                <a:lnTo>
                  <a:pt x="699885" y="367246"/>
                </a:lnTo>
                <a:lnTo>
                  <a:pt x="701036" y="3398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530998" y="2484627"/>
            <a:ext cx="462280" cy="2355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400" b="1" spc="-5" dirty="0">
                <a:solidFill>
                  <a:srgbClr val="96CB1E"/>
                </a:solidFill>
                <a:latin typeface="Calibri"/>
                <a:cs typeface="Calibri"/>
              </a:rPr>
              <a:t>01/1</a:t>
            </a:r>
            <a:r>
              <a:rPr sz="1400" b="1" dirty="0">
                <a:solidFill>
                  <a:srgbClr val="96CB1E"/>
                </a:solidFill>
                <a:latin typeface="Calibri"/>
                <a:cs typeface="Calibri"/>
              </a:rPr>
              <a:t>8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867541" y="1197101"/>
            <a:ext cx="1124711" cy="8564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826397" y="3011931"/>
            <a:ext cx="462280" cy="2355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400" b="1" spc="-5" dirty="0">
                <a:solidFill>
                  <a:srgbClr val="96CB1E"/>
                </a:solidFill>
                <a:latin typeface="Calibri"/>
                <a:cs typeface="Calibri"/>
              </a:rPr>
              <a:t>03/1</a:t>
            </a:r>
            <a:r>
              <a:rPr sz="1400" b="1" dirty="0">
                <a:solidFill>
                  <a:srgbClr val="96CB1E"/>
                </a:solidFill>
                <a:latin typeface="Calibri"/>
                <a:cs typeface="Calibri"/>
              </a:rPr>
              <a:t>8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346081" y="4113782"/>
            <a:ext cx="462280" cy="2355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400" b="1" spc="-5" dirty="0">
                <a:solidFill>
                  <a:srgbClr val="96CB1E"/>
                </a:solidFill>
                <a:latin typeface="Calibri"/>
                <a:cs typeface="Calibri"/>
              </a:rPr>
              <a:t>04/1</a:t>
            </a:r>
            <a:r>
              <a:rPr sz="1400" b="1" dirty="0">
                <a:solidFill>
                  <a:srgbClr val="96CB1E"/>
                </a:solidFill>
                <a:latin typeface="Calibri"/>
                <a:cs typeface="Calibri"/>
              </a:rPr>
              <a:t>8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122807" y="3318254"/>
            <a:ext cx="462280" cy="2355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400" b="1" spc="-5" dirty="0">
                <a:solidFill>
                  <a:srgbClr val="96CB1E"/>
                </a:solidFill>
                <a:latin typeface="Calibri"/>
                <a:cs typeface="Calibri"/>
              </a:rPr>
              <a:t>12/1</a:t>
            </a:r>
            <a:r>
              <a:rPr sz="1400" b="1" dirty="0">
                <a:solidFill>
                  <a:srgbClr val="96CB1E"/>
                </a:solidFill>
                <a:latin typeface="Calibri"/>
                <a:cs typeface="Calibri"/>
              </a:rPr>
              <a:t>8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570347" y="1199388"/>
            <a:ext cx="0" cy="3880103"/>
          </a:xfrm>
          <a:custGeom>
            <a:avLst/>
            <a:gdLst/>
            <a:ahLst/>
            <a:cxnLst/>
            <a:rect l="l" t="t" r="r" b="b"/>
            <a:pathLst>
              <a:path h="3880103">
                <a:moveTo>
                  <a:pt x="0" y="0"/>
                </a:moveTo>
                <a:lnTo>
                  <a:pt x="0" y="3880103"/>
                </a:lnTo>
              </a:path>
            </a:pathLst>
          </a:custGeom>
          <a:ln w="51561">
            <a:solidFill>
              <a:srgbClr val="A5A5A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507103" y="1185673"/>
            <a:ext cx="126491" cy="123443"/>
          </a:xfrm>
          <a:custGeom>
            <a:avLst/>
            <a:gdLst/>
            <a:ahLst/>
            <a:cxnLst/>
            <a:rect l="l" t="t" r="r" b="b"/>
            <a:pathLst>
              <a:path w="126491" h="123443">
                <a:moveTo>
                  <a:pt x="126491" y="0"/>
                </a:moveTo>
                <a:lnTo>
                  <a:pt x="0" y="0"/>
                </a:lnTo>
                <a:lnTo>
                  <a:pt x="64007" y="123443"/>
                </a:lnTo>
                <a:lnTo>
                  <a:pt x="126491" y="0"/>
                </a:lnTo>
                <a:close/>
              </a:path>
            </a:pathLst>
          </a:custGeom>
          <a:solidFill>
            <a:srgbClr val="C6943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493387" y="1173481"/>
            <a:ext cx="153923" cy="147827"/>
          </a:xfrm>
          <a:custGeom>
            <a:avLst/>
            <a:gdLst/>
            <a:ahLst/>
            <a:cxnLst/>
            <a:rect l="l" t="t" r="r" b="b"/>
            <a:pathLst>
              <a:path w="153923" h="147827">
                <a:moveTo>
                  <a:pt x="153923" y="15239"/>
                </a:moveTo>
                <a:lnTo>
                  <a:pt x="153923" y="10667"/>
                </a:lnTo>
                <a:lnTo>
                  <a:pt x="150875" y="6095"/>
                </a:lnTo>
                <a:lnTo>
                  <a:pt x="149351" y="3047"/>
                </a:lnTo>
                <a:lnTo>
                  <a:pt x="144779" y="0"/>
                </a:lnTo>
                <a:lnTo>
                  <a:pt x="9143" y="0"/>
                </a:lnTo>
                <a:lnTo>
                  <a:pt x="4571" y="3047"/>
                </a:lnTo>
                <a:lnTo>
                  <a:pt x="3047" y="6095"/>
                </a:lnTo>
                <a:lnTo>
                  <a:pt x="0" y="10667"/>
                </a:lnTo>
                <a:lnTo>
                  <a:pt x="0" y="15239"/>
                </a:lnTo>
                <a:lnTo>
                  <a:pt x="3047" y="18287"/>
                </a:lnTo>
                <a:lnTo>
                  <a:pt x="13715" y="39363"/>
                </a:lnTo>
                <a:lnTo>
                  <a:pt x="13715" y="25907"/>
                </a:lnTo>
                <a:lnTo>
                  <a:pt x="24383" y="7619"/>
                </a:lnTo>
                <a:lnTo>
                  <a:pt x="33985" y="25907"/>
                </a:lnTo>
                <a:lnTo>
                  <a:pt x="119938" y="25907"/>
                </a:lnTo>
                <a:lnTo>
                  <a:pt x="129539" y="7619"/>
                </a:lnTo>
                <a:lnTo>
                  <a:pt x="140207" y="25907"/>
                </a:lnTo>
                <a:lnTo>
                  <a:pt x="140207" y="41801"/>
                </a:lnTo>
                <a:lnTo>
                  <a:pt x="152399" y="18287"/>
                </a:lnTo>
                <a:lnTo>
                  <a:pt x="153923" y="15239"/>
                </a:lnTo>
                <a:close/>
              </a:path>
              <a:path w="153923" h="147827">
                <a:moveTo>
                  <a:pt x="33985" y="25907"/>
                </a:moveTo>
                <a:lnTo>
                  <a:pt x="24383" y="7619"/>
                </a:lnTo>
                <a:lnTo>
                  <a:pt x="13715" y="25907"/>
                </a:lnTo>
                <a:lnTo>
                  <a:pt x="33985" y="25907"/>
                </a:lnTo>
                <a:close/>
              </a:path>
              <a:path w="153923" h="147827">
                <a:moveTo>
                  <a:pt x="76961" y="107768"/>
                </a:moveTo>
                <a:lnTo>
                  <a:pt x="33985" y="25907"/>
                </a:lnTo>
                <a:lnTo>
                  <a:pt x="13715" y="25907"/>
                </a:lnTo>
                <a:lnTo>
                  <a:pt x="13715" y="39363"/>
                </a:lnTo>
                <a:lnTo>
                  <a:pt x="65531" y="141731"/>
                </a:lnTo>
                <a:lnTo>
                  <a:pt x="65531" y="129539"/>
                </a:lnTo>
                <a:lnTo>
                  <a:pt x="76961" y="107768"/>
                </a:lnTo>
                <a:close/>
              </a:path>
              <a:path w="153923" h="147827">
                <a:moveTo>
                  <a:pt x="88391" y="129539"/>
                </a:moveTo>
                <a:lnTo>
                  <a:pt x="76961" y="107768"/>
                </a:lnTo>
                <a:lnTo>
                  <a:pt x="65531" y="129539"/>
                </a:lnTo>
                <a:lnTo>
                  <a:pt x="88391" y="129539"/>
                </a:lnTo>
                <a:close/>
              </a:path>
              <a:path w="153923" h="147827">
                <a:moveTo>
                  <a:pt x="88391" y="141731"/>
                </a:moveTo>
                <a:lnTo>
                  <a:pt x="88391" y="129539"/>
                </a:lnTo>
                <a:lnTo>
                  <a:pt x="65531" y="129539"/>
                </a:lnTo>
                <a:lnTo>
                  <a:pt x="65531" y="141731"/>
                </a:lnTo>
                <a:lnTo>
                  <a:pt x="68579" y="144779"/>
                </a:lnTo>
                <a:lnTo>
                  <a:pt x="73151" y="147827"/>
                </a:lnTo>
                <a:lnTo>
                  <a:pt x="82295" y="147827"/>
                </a:lnTo>
                <a:lnTo>
                  <a:pt x="86867" y="144779"/>
                </a:lnTo>
                <a:lnTo>
                  <a:pt x="88391" y="141731"/>
                </a:lnTo>
                <a:close/>
              </a:path>
              <a:path w="153923" h="147827">
                <a:moveTo>
                  <a:pt x="140207" y="41801"/>
                </a:moveTo>
                <a:lnTo>
                  <a:pt x="140207" y="25907"/>
                </a:lnTo>
                <a:lnTo>
                  <a:pt x="119938" y="25907"/>
                </a:lnTo>
                <a:lnTo>
                  <a:pt x="76961" y="107768"/>
                </a:lnTo>
                <a:lnTo>
                  <a:pt x="88391" y="129539"/>
                </a:lnTo>
                <a:lnTo>
                  <a:pt x="88391" y="141731"/>
                </a:lnTo>
                <a:lnTo>
                  <a:pt x="140207" y="41801"/>
                </a:lnTo>
                <a:close/>
              </a:path>
              <a:path w="153923" h="147827">
                <a:moveTo>
                  <a:pt x="140207" y="25907"/>
                </a:moveTo>
                <a:lnTo>
                  <a:pt x="129539" y="7619"/>
                </a:lnTo>
                <a:lnTo>
                  <a:pt x="119938" y="25907"/>
                </a:lnTo>
                <a:lnTo>
                  <a:pt x="140207" y="25907"/>
                </a:lnTo>
                <a:close/>
              </a:path>
            </a:pathLst>
          </a:custGeom>
          <a:solidFill>
            <a:srgbClr val="C6943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569587" y="1254253"/>
            <a:ext cx="2287523" cy="8366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7910459" y="2231644"/>
            <a:ext cx="1660525" cy="5232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 marR="12698"/>
            <a:r>
              <a:rPr sz="1100" b="1" dirty="0">
                <a:solidFill>
                  <a:srgbClr val="3A5885"/>
                </a:solidFill>
                <a:latin typeface="Calibri"/>
                <a:cs typeface="Calibri"/>
              </a:rPr>
              <a:t>D</a:t>
            </a:r>
            <a:r>
              <a:rPr sz="1100" b="1" spc="-5" dirty="0">
                <a:solidFill>
                  <a:srgbClr val="3A5885"/>
                </a:solidFill>
                <a:latin typeface="Calibri"/>
                <a:cs typeface="Calibri"/>
              </a:rPr>
              <a:t>é</a:t>
            </a:r>
            <a:r>
              <a:rPr sz="1100" b="1" spc="5" dirty="0">
                <a:solidFill>
                  <a:srgbClr val="3A5885"/>
                </a:solidFill>
                <a:latin typeface="Calibri"/>
                <a:cs typeface="Calibri"/>
              </a:rPr>
              <a:t>v</a:t>
            </a:r>
            <a:r>
              <a:rPr sz="1100" b="1" spc="-5" dirty="0">
                <a:solidFill>
                  <a:srgbClr val="3A5885"/>
                </a:solidFill>
                <a:latin typeface="Calibri"/>
                <a:cs typeface="Calibri"/>
              </a:rPr>
              <a:t>e</a:t>
            </a:r>
            <a:r>
              <a:rPr sz="1100" b="1" dirty="0">
                <a:solidFill>
                  <a:srgbClr val="3A5885"/>
                </a:solidFill>
                <a:latin typeface="Calibri"/>
                <a:cs typeface="Calibri"/>
              </a:rPr>
              <a:t>l</a:t>
            </a:r>
            <a:r>
              <a:rPr sz="1100" b="1" spc="-10" dirty="0">
                <a:solidFill>
                  <a:srgbClr val="3A5885"/>
                </a:solidFill>
                <a:latin typeface="Calibri"/>
                <a:cs typeface="Calibri"/>
              </a:rPr>
              <a:t>o</a:t>
            </a:r>
            <a:r>
              <a:rPr sz="1100" b="1" spc="-5" dirty="0">
                <a:solidFill>
                  <a:srgbClr val="3A5885"/>
                </a:solidFill>
                <a:latin typeface="Calibri"/>
                <a:cs typeface="Calibri"/>
              </a:rPr>
              <a:t>ppe</a:t>
            </a:r>
            <a:r>
              <a:rPr sz="1100" b="1" dirty="0">
                <a:solidFill>
                  <a:srgbClr val="3A5885"/>
                </a:solidFill>
                <a:latin typeface="Calibri"/>
                <a:cs typeface="Calibri"/>
              </a:rPr>
              <a:t>m</a:t>
            </a:r>
            <a:r>
              <a:rPr sz="1100" b="1" spc="-5" dirty="0">
                <a:solidFill>
                  <a:srgbClr val="3A5885"/>
                </a:solidFill>
                <a:latin typeface="Calibri"/>
                <a:cs typeface="Calibri"/>
              </a:rPr>
              <a:t>en</a:t>
            </a:r>
            <a:r>
              <a:rPr sz="1100" b="1" dirty="0">
                <a:solidFill>
                  <a:srgbClr val="3A5885"/>
                </a:solidFill>
                <a:latin typeface="Calibri"/>
                <a:cs typeface="Calibri"/>
              </a:rPr>
              <a:t>t</a:t>
            </a:r>
            <a:r>
              <a:rPr sz="1100" b="1" spc="-50" dirty="0">
                <a:solidFill>
                  <a:srgbClr val="3A5885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A5885"/>
                </a:solidFill>
                <a:latin typeface="Calibri"/>
                <a:cs typeface="Calibri"/>
              </a:rPr>
              <a:t>d</a:t>
            </a:r>
            <a:r>
              <a:rPr sz="1100" b="1" dirty="0">
                <a:solidFill>
                  <a:srgbClr val="3A5885"/>
                </a:solidFill>
                <a:latin typeface="Calibri"/>
                <a:cs typeface="Calibri"/>
              </a:rPr>
              <a:t>u</a:t>
            </a:r>
            <a:r>
              <a:rPr sz="1100" b="1" spc="-30" dirty="0">
                <a:solidFill>
                  <a:srgbClr val="3A5885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A5885"/>
                </a:solidFill>
                <a:latin typeface="Calibri"/>
                <a:cs typeface="Calibri"/>
              </a:rPr>
              <a:t>b</a:t>
            </a:r>
            <a:r>
              <a:rPr sz="1100" b="1" spc="-10" dirty="0">
                <a:solidFill>
                  <a:srgbClr val="3A5885"/>
                </a:solidFill>
                <a:latin typeface="Calibri"/>
                <a:cs typeface="Calibri"/>
              </a:rPr>
              <a:t>o</a:t>
            </a:r>
            <a:r>
              <a:rPr sz="1100" b="1" spc="-5" dirty="0">
                <a:solidFill>
                  <a:srgbClr val="3A5885"/>
                </a:solidFill>
                <a:latin typeface="Calibri"/>
                <a:cs typeface="Calibri"/>
              </a:rPr>
              <a:t>uque</a:t>
            </a:r>
            <a:r>
              <a:rPr sz="1100" b="1" dirty="0">
                <a:solidFill>
                  <a:srgbClr val="3A5885"/>
                </a:solidFill>
                <a:latin typeface="Calibri"/>
                <a:cs typeface="Calibri"/>
              </a:rPr>
              <a:t>t</a:t>
            </a:r>
            <a:r>
              <a:rPr sz="1100" b="1" dirty="0">
                <a:solidFill>
                  <a:srgbClr val="3A5885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A5885"/>
                </a:solidFill>
                <a:latin typeface="Calibri"/>
                <a:cs typeface="Calibri"/>
              </a:rPr>
              <a:t>d</a:t>
            </a:r>
            <a:r>
              <a:rPr sz="1100" b="1" dirty="0">
                <a:solidFill>
                  <a:srgbClr val="3A5885"/>
                </a:solidFill>
                <a:latin typeface="Calibri"/>
                <a:cs typeface="Calibri"/>
              </a:rPr>
              <a:t>e</a:t>
            </a:r>
            <a:r>
              <a:rPr sz="1100" b="1" spc="-30" dirty="0">
                <a:solidFill>
                  <a:srgbClr val="3A5885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3A5885"/>
                </a:solidFill>
                <a:latin typeface="Calibri"/>
                <a:cs typeface="Calibri"/>
              </a:rPr>
              <a:t>s</a:t>
            </a:r>
            <a:r>
              <a:rPr sz="1100" b="1" spc="-5" dirty="0">
                <a:solidFill>
                  <a:srgbClr val="3A5885"/>
                </a:solidFill>
                <a:latin typeface="Calibri"/>
                <a:cs typeface="Calibri"/>
              </a:rPr>
              <a:t>e</a:t>
            </a:r>
            <a:r>
              <a:rPr sz="1100" b="1" dirty="0">
                <a:solidFill>
                  <a:srgbClr val="3A5885"/>
                </a:solidFill>
                <a:latin typeface="Calibri"/>
                <a:cs typeface="Calibri"/>
              </a:rPr>
              <a:t>r</a:t>
            </a:r>
            <a:r>
              <a:rPr sz="1100" b="1" spc="5" dirty="0">
                <a:solidFill>
                  <a:srgbClr val="3A5885"/>
                </a:solidFill>
                <a:latin typeface="Calibri"/>
                <a:cs typeface="Calibri"/>
              </a:rPr>
              <a:t>v</a:t>
            </a:r>
            <a:r>
              <a:rPr sz="1100" b="1" dirty="0">
                <a:solidFill>
                  <a:srgbClr val="3A5885"/>
                </a:solidFill>
                <a:latin typeface="Calibri"/>
                <a:cs typeface="Calibri"/>
              </a:rPr>
              <a:t>i</a:t>
            </a:r>
            <a:r>
              <a:rPr sz="1100" b="1" spc="5" dirty="0">
                <a:solidFill>
                  <a:srgbClr val="3A5885"/>
                </a:solidFill>
                <a:latin typeface="Calibri"/>
                <a:cs typeface="Calibri"/>
              </a:rPr>
              <a:t>c</a:t>
            </a:r>
            <a:r>
              <a:rPr sz="1100" b="1" spc="-5" dirty="0">
                <a:solidFill>
                  <a:srgbClr val="3A5885"/>
                </a:solidFill>
                <a:latin typeface="Calibri"/>
                <a:cs typeface="Calibri"/>
              </a:rPr>
              <a:t>e</a:t>
            </a:r>
            <a:r>
              <a:rPr sz="1100" b="1" dirty="0">
                <a:solidFill>
                  <a:srgbClr val="3A5885"/>
                </a:solidFill>
                <a:latin typeface="Calibri"/>
                <a:cs typeface="Calibri"/>
              </a:rPr>
              <a:t>s</a:t>
            </a:r>
            <a:r>
              <a:rPr sz="1100" b="1" spc="-60" dirty="0">
                <a:solidFill>
                  <a:srgbClr val="3A5885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3A5885"/>
                </a:solidFill>
                <a:latin typeface="Calibri"/>
                <a:cs typeface="Calibri"/>
              </a:rPr>
              <a:t>«</a:t>
            </a:r>
            <a:r>
              <a:rPr sz="1100" b="1" spc="-44" dirty="0">
                <a:solidFill>
                  <a:srgbClr val="3A5885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3A5885"/>
                </a:solidFill>
                <a:latin typeface="Calibri"/>
                <a:cs typeface="Calibri"/>
              </a:rPr>
              <a:t>M</a:t>
            </a:r>
            <a:r>
              <a:rPr sz="1100" b="1" spc="-10" dirty="0">
                <a:solidFill>
                  <a:srgbClr val="3A5885"/>
                </a:solidFill>
                <a:latin typeface="Calibri"/>
                <a:cs typeface="Calibri"/>
              </a:rPr>
              <a:t>o</a:t>
            </a:r>
            <a:r>
              <a:rPr sz="1100" b="1" dirty="0">
                <a:solidFill>
                  <a:srgbClr val="3A5885"/>
                </a:solidFill>
                <a:latin typeface="Calibri"/>
                <a:cs typeface="Calibri"/>
              </a:rPr>
              <a:t>n</a:t>
            </a:r>
            <a:r>
              <a:rPr sz="1100" b="1" spc="-30" dirty="0">
                <a:solidFill>
                  <a:srgbClr val="3A5885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3A5885"/>
                </a:solidFill>
                <a:latin typeface="Calibri"/>
                <a:cs typeface="Calibri"/>
              </a:rPr>
              <a:t>C</a:t>
            </a:r>
            <a:r>
              <a:rPr sz="1100" b="1" spc="-10" dirty="0">
                <a:solidFill>
                  <a:srgbClr val="3A5885"/>
                </a:solidFill>
                <a:latin typeface="Calibri"/>
                <a:cs typeface="Calibri"/>
              </a:rPr>
              <a:t>o</a:t>
            </a:r>
            <a:r>
              <a:rPr sz="1100" b="1" dirty="0">
                <a:solidFill>
                  <a:srgbClr val="3A5885"/>
                </a:solidFill>
                <a:latin typeface="Calibri"/>
                <a:cs typeface="Calibri"/>
              </a:rPr>
              <a:t>m</a:t>
            </a:r>
            <a:r>
              <a:rPr sz="1100" b="1" spc="-5" dirty="0">
                <a:solidFill>
                  <a:srgbClr val="3A5885"/>
                </a:solidFill>
                <a:latin typeface="Calibri"/>
                <a:cs typeface="Calibri"/>
              </a:rPr>
              <a:t>p</a:t>
            </a:r>
            <a:r>
              <a:rPr sz="1100" b="1" dirty="0">
                <a:solidFill>
                  <a:srgbClr val="3A5885"/>
                </a:solidFill>
                <a:latin typeface="Calibri"/>
                <a:cs typeface="Calibri"/>
              </a:rPr>
              <a:t>te</a:t>
            </a:r>
            <a:r>
              <a:rPr sz="1100" b="1" dirty="0">
                <a:solidFill>
                  <a:srgbClr val="3A5885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3A5885"/>
                </a:solidFill>
                <a:latin typeface="Calibri"/>
                <a:cs typeface="Calibri"/>
              </a:rPr>
              <a:t>P</a:t>
            </a:r>
            <a:r>
              <a:rPr sz="1100" b="1" spc="-5" dirty="0">
                <a:solidFill>
                  <a:srgbClr val="3A5885"/>
                </a:solidFill>
                <a:latin typeface="Calibri"/>
                <a:cs typeface="Calibri"/>
              </a:rPr>
              <a:t>a</a:t>
            </a:r>
            <a:r>
              <a:rPr sz="1100" b="1" dirty="0">
                <a:solidFill>
                  <a:srgbClr val="3A5885"/>
                </a:solidFill>
                <a:latin typeface="Calibri"/>
                <a:cs typeface="Calibri"/>
              </a:rPr>
              <a:t>rt</a:t>
            </a:r>
            <a:r>
              <a:rPr sz="1100" b="1" spc="-5" dirty="0">
                <a:solidFill>
                  <a:srgbClr val="3A5885"/>
                </a:solidFill>
                <a:latin typeface="Calibri"/>
                <a:cs typeface="Calibri"/>
              </a:rPr>
              <a:t>ena</a:t>
            </a:r>
            <a:r>
              <a:rPr sz="1100" b="1" dirty="0">
                <a:solidFill>
                  <a:srgbClr val="3A5885"/>
                </a:solidFill>
                <a:latin typeface="Calibri"/>
                <a:cs typeface="Calibri"/>
              </a:rPr>
              <a:t>ire</a:t>
            </a:r>
            <a:r>
              <a:rPr sz="1100" b="1" spc="-55" dirty="0">
                <a:solidFill>
                  <a:srgbClr val="3A5885"/>
                </a:solidFill>
                <a:latin typeface="Times New Roman"/>
                <a:cs typeface="Times New Roman"/>
              </a:rPr>
              <a:t> </a:t>
            </a:r>
            <a:r>
              <a:rPr sz="1100" b="1" spc="5" dirty="0">
                <a:solidFill>
                  <a:srgbClr val="3A5885"/>
                </a:solidFill>
                <a:latin typeface="Calibri"/>
                <a:cs typeface="Calibri"/>
              </a:rPr>
              <a:t>»</a:t>
            </a:r>
            <a:r>
              <a:rPr sz="1100" b="1" dirty="0">
                <a:solidFill>
                  <a:srgbClr val="3A5885"/>
                </a:solidFill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910458" y="2734560"/>
            <a:ext cx="1769110" cy="203428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>
              <a:tabLst>
                <a:tab pos="299056" algn="l"/>
              </a:tabLst>
            </a:pPr>
            <a:r>
              <a:rPr sz="1100" spc="-1160" dirty="0">
                <a:solidFill>
                  <a:srgbClr val="3A5885"/>
                </a:solidFill>
                <a:latin typeface="Wingdings"/>
                <a:cs typeface="Wingdings"/>
              </a:rPr>
              <a:t></a:t>
            </a:r>
            <a:r>
              <a:rPr sz="1100" spc="-1160" dirty="0">
                <a:solidFill>
                  <a:srgbClr val="3A5885"/>
                </a:solidFill>
                <a:latin typeface="Times New Roman"/>
                <a:cs typeface="Times New Roman"/>
              </a:rPr>
              <a:t>	</a:t>
            </a:r>
            <a:r>
              <a:rPr sz="1100" spc="-5" dirty="0">
                <a:solidFill>
                  <a:srgbClr val="3A5885"/>
                </a:solidFill>
                <a:latin typeface="Calibri"/>
                <a:cs typeface="Calibri"/>
              </a:rPr>
              <a:t>In</a:t>
            </a:r>
            <a:r>
              <a:rPr sz="1100" dirty="0">
                <a:solidFill>
                  <a:srgbClr val="3A5885"/>
                </a:solidFill>
                <a:latin typeface="Calibri"/>
                <a:cs typeface="Calibri"/>
              </a:rPr>
              <a:t>té</a:t>
            </a:r>
            <a:r>
              <a:rPr sz="1100" spc="-5" dirty="0">
                <a:solidFill>
                  <a:srgbClr val="3A5885"/>
                </a:solidFill>
                <a:latin typeface="Calibri"/>
                <a:cs typeface="Calibri"/>
              </a:rPr>
              <a:t>gra</a:t>
            </a:r>
            <a:r>
              <a:rPr sz="1100" dirty="0">
                <a:solidFill>
                  <a:srgbClr val="3A5885"/>
                </a:solidFill>
                <a:latin typeface="Calibri"/>
                <a:cs typeface="Calibri"/>
              </a:rPr>
              <a:t>t</a:t>
            </a:r>
            <a:r>
              <a:rPr sz="1100" spc="-5" dirty="0">
                <a:solidFill>
                  <a:srgbClr val="3A5885"/>
                </a:solidFill>
                <a:latin typeface="Calibri"/>
                <a:cs typeface="Calibri"/>
              </a:rPr>
              <a:t>i</a:t>
            </a:r>
            <a:r>
              <a:rPr sz="1100" spc="5" dirty="0">
                <a:solidFill>
                  <a:srgbClr val="3A5885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A5885"/>
                </a:solidFill>
                <a:latin typeface="Calibri"/>
                <a:cs typeface="Calibri"/>
              </a:rPr>
              <a:t>n</a:t>
            </a:r>
            <a:r>
              <a:rPr sz="1100" spc="-75" dirty="0">
                <a:solidFill>
                  <a:srgbClr val="3A5885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A5885"/>
                </a:solidFill>
                <a:latin typeface="Calibri"/>
                <a:cs typeface="Calibri"/>
              </a:rPr>
              <a:t>M</a:t>
            </a:r>
            <a:r>
              <a:rPr sz="1100" spc="5" dirty="0">
                <a:solidFill>
                  <a:srgbClr val="3A5885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A5885"/>
                </a:solidFill>
                <a:latin typeface="Calibri"/>
                <a:cs typeface="Calibri"/>
              </a:rPr>
              <a:t>n</a:t>
            </a:r>
            <a:r>
              <a:rPr sz="1100" spc="-55" dirty="0">
                <a:solidFill>
                  <a:srgbClr val="3A5885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A5885"/>
                </a:solidFill>
                <a:latin typeface="Calibri"/>
                <a:cs typeface="Calibri"/>
              </a:rPr>
              <a:t>e</a:t>
            </a:r>
            <a:r>
              <a:rPr sz="1100" spc="-5" dirty="0">
                <a:solidFill>
                  <a:srgbClr val="3A5885"/>
                </a:solidFill>
                <a:latin typeface="Calibri"/>
                <a:cs typeface="Calibri"/>
              </a:rPr>
              <a:t>nfan</a:t>
            </a:r>
            <a:r>
              <a:rPr sz="1100" dirty="0">
                <a:solidFill>
                  <a:srgbClr val="3A5885"/>
                </a:solidFill>
                <a:latin typeface="Calibri"/>
                <a:cs typeface="Calibri"/>
              </a:rPr>
              <a:t>t</a:t>
            </a:r>
            <a:r>
              <a:rPr sz="1100" spc="-5" dirty="0">
                <a:solidFill>
                  <a:srgbClr val="3A5885"/>
                </a:solidFill>
                <a:latin typeface="Calibri"/>
                <a:cs typeface="Calibri"/>
              </a:rPr>
              <a:t>.f</a:t>
            </a:r>
            <a:r>
              <a:rPr sz="1100" dirty="0">
                <a:solidFill>
                  <a:srgbClr val="3A5885"/>
                </a:solidFill>
                <a:latin typeface="Calibri"/>
                <a:cs typeface="Calibri"/>
              </a:rPr>
              <a:t>r</a:t>
            </a:r>
            <a:endParaRPr sz="1100" dirty="0">
              <a:latin typeface="Calibri"/>
              <a:cs typeface="Calibri"/>
            </a:endParaRPr>
          </a:p>
          <a:p>
            <a:pPr marL="299056" marR="189847" indent="-286992">
              <a:tabLst>
                <a:tab pos="299056" algn="l"/>
              </a:tabLst>
            </a:pPr>
            <a:r>
              <a:rPr sz="1100" spc="-1160" dirty="0">
                <a:solidFill>
                  <a:srgbClr val="3A5885"/>
                </a:solidFill>
                <a:latin typeface="Wingdings"/>
                <a:cs typeface="Wingdings"/>
              </a:rPr>
              <a:t></a:t>
            </a:r>
            <a:r>
              <a:rPr sz="1100" spc="-1160" dirty="0">
                <a:solidFill>
                  <a:srgbClr val="3A5885"/>
                </a:solidFill>
                <a:latin typeface="Times New Roman"/>
                <a:cs typeface="Times New Roman"/>
              </a:rPr>
              <a:t>	</a:t>
            </a:r>
            <a:r>
              <a:rPr sz="1100" spc="-5" dirty="0">
                <a:solidFill>
                  <a:srgbClr val="3A5885"/>
                </a:solidFill>
                <a:latin typeface="Calibri"/>
                <a:cs typeface="Calibri"/>
              </a:rPr>
              <a:t>In</a:t>
            </a:r>
            <a:r>
              <a:rPr sz="1100" dirty="0">
                <a:solidFill>
                  <a:srgbClr val="3A5885"/>
                </a:solidFill>
                <a:latin typeface="Calibri"/>
                <a:cs typeface="Calibri"/>
              </a:rPr>
              <a:t>té</a:t>
            </a:r>
            <a:r>
              <a:rPr sz="1100" spc="-5" dirty="0">
                <a:solidFill>
                  <a:srgbClr val="3A5885"/>
                </a:solidFill>
                <a:latin typeface="Calibri"/>
                <a:cs typeface="Calibri"/>
              </a:rPr>
              <a:t>gra</a:t>
            </a:r>
            <a:r>
              <a:rPr sz="1100" dirty="0">
                <a:solidFill>
                  <a:srgbClr val="3A5885"/>
                </a:solidFill>
                <a:latin typeface="Calibri"/>
                <a:cs typeface="Calibri"/>
              </a:rPr>
              <a:t>t</a:t>
            </a:r>
            <a:r>
              <a:rPr sz="1100" spc="-5" dirty="0">
                <a:solidFill>
                  <a:srgbClr val="3A5885"/>
                </a:solidFill>
                <a:latin typeface="Calibri"/>
                <a:cs typeface="Calibri"/>
              </a:rPr>
              <a:t>i</a:t>
            </a:r>
            <a:r>
              <a:rPr sz="1100" spc="5" dirty="0">
                <a:solidFill>
                  <a:srgbClr val="3A5885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A5885"/>
                </a:solidFill>
                <a:latin typeface="Calibri"/>
                <a:cs typeface="Calibri"/>
              </a:rPr>
              <a:t>n</a:t>
            </a:r>
            <a:r>
              <a:rPr sz="1100" spc="-75" dirty="0">
                <a:solidFill>
                  <a:srgbClr val="3A5885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A5885"/>
                </a:solidFill>
                <a:latin typeface="Calibri"/>
                <a:cs typeface="Calibri"/>
              </a:rPr>
              <a:t>pr</a:t>
            </a:r>
            <a:r>
              <a:rPr sz="1100" spc="5" dirty="0">
                <a:solidFill>
                  <a:srgbClr val="3A5885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A5885"/>
                </a:solidFill>
                <a:latin typeface="Calibri"/>
                <a:cs typeface="Calibri"/>
              </a:rPr>
              <a:t>jet</a:t>
            </a:r>
            <a:r>
              <a:rPr sz="1100" spc="-44" dirty="0">
                <a:solidFill>
                  <a:srgbClr val="3A5885"/>
                </a:solidFill>
                <a:latin typeface="Times New Roman"/>
                <a:cs typeface="Times New Roman"/>
              </a:rPr>
              <a:t> </a:t>
            </a:r>
            <a:r>
              <a:rPr sz="1100" spc="5" dirty="0">
                <a:solidFill>
                  <a:srgbClr val="3A5885"/>
                </a:solidFill>
                <a:latin typeface="Calibri"/>
                <a:cs typeface="Calibri"/>
              </a:rPr>
              <a:t>P</a:t>
            </a:r>
            <a:r>
              <a:rPr sz="1100" spc="-5" dirty="0">
                <a:solidFill>
                  <a:srgbClr val="3A5885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3A5885"/>
                </a:solidFill>
                <a:latin typeface="Calibri"/>
                <a:cs typeface="Calibri"/>
              </a:rPr>
              <a:t>je</a:t>
            </a:r>
            <a:r>
              <a:rPr sz="1100" dirty="0">
                <a:solidFill>
                  <a:srgbClr val="3A5885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A5885"/>
                </a:solidFill>
                <a:latin typeface="Calibri"/>
                <a:cs typeface="Calibri"/>
              </a:rPr>
              <a:t>C</a:t>
            </a:r>
            <a:r>
              <a:rPr sz="1100" dirty="0">
                <a:solidFill>
                  <a:srgbClr val="3A5885"/>
                </a:solidFill>
                <a:latin typeface="Calibri"/>
                <a:cs typeface="Calibri"/>
              </a:rPr>
              <a:t>MG</a:t>
            </a:r>
            <a:r>
              <a:rPr sz="1100" spc="-40" dirty="0">
                <a:solidFill>
                  <a:srgbClr val="3A5885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A5885"/>
                </a:solidFill>
                <a:latin typeface="Calibri"/>
                <a:cs typeface="Calibri"/>
              </a:rPr>
              <a:t>uniqu</a:t>
            </a:r>
            <a:r>
              <a:rPr sz="1100" dirty="0">
                <a:solidFill>
                  <a:srgbClr val="3A5885"/>
                </a:solidFill>
                <a:latin typeface="Calibri"/>
                <a:cs typeface="Calibri"/>
              </a:rPr>
              <a:t>e.</a:t>
            </a:r>
            <a:endParaRPr lang="fr-FR" sz="1100" dirty="0">
              <a:solidFill>
                <a:srgbClr val="3A5885"/>
              </a:solidFill>
              <a:latin typeface="Calibri"/>
              <a:cs typeface="Calibri"/>
            </a:endParaRPr>
          </a:p>
          <a:p>
            <a:pPr marL="299056" marR="189847" indent="-286992">
              <a:tabLst>
                <a:tab pos="299056" algn="l"/>
              </a:tabLst>
            </a:pPr>
            <a:r>
              <a:rPr lang="fr-FR" sz="1100" spc="-1160" dirty="0">
                <a:solidFill>
                  <a:srgbClr val="3A5885"/>
                </a:solidFill>
                <a:latin typeface="Wingdings"/>
                <a:cs typeface="Wingdings"/>
              </a:rPr>
              <a:t></a:t>
            </a:r>
            <a:r>
              <a:rPr lang="fr-FR" sz="1100" spc="-1160" dirty="0">
                <a:solidFill>
                  <a:srgbClr val="3A5885"/>
                </a:solidFill>
                <a:latin typeface="Times New Roman"/>
                <a:cs typeface="Times New Roman"/>
              </a:rPr>
              <a:t>	</a:t>
            </a:r>
            <a:r>
              <a:rPr lang="fr-FR" sz="1100" spc="-5" dirty="0">
                <a:solidFill>
                  <a:srgbClr val="3A5885"/>
                </a:solidFill>
                <a:cs typeface="Calibri"/>
              </a:rPr>
              <a:t>Développement d’une fonction d’aide en ligne</a:t>
            </a:r>
            <a:endParaRPr lang="fr-FR" sz="1100" dirty="0">
              <a:cs typeface="Calibri"/>
            </a:endParaRPr>
          </a:p>
          <a:p>
            <a:pPr marL="12698">
              <a:tabLst>
                <a:tab pos="299056" algn="l"/>
              </a:tabLst>
            </a:pPr>
            <a:r>
              <a:rPr sz="1100" spc="-1160" dirty="0">
                <a:solidFill>
                  <a:srgbClr val="3A5885"/>
                </a:solidFill>
                <a:latin typeface="Wingdings"/>
                <a:cs typeface="Wingdings"/>
              </a:rPr>
              <a:t></a:t>
            </a:r>
            <a:r>
              <a:rPr sz="1100" spc="-1160" dirty="0">
                <a:solidFill>
                  <a:srgbClr val="3A5885"/>
                </a:solidFill>
                <a:latin typeface="Times New Roman"/>
                <a:cs typeface="Times New Roman"/>
              </a:rPr>
              <a:t>	</a:t>
            </a:r>
            <a:r>
              <a:rPr sz="1100" spc="-5" dirty="0">
                <a:solidFill>
                  <a:srgbClr val="3A5885"/>
                </a:solidFill>
                <a:latin typeface="Calibri"/>
                <a:cs typeface="Calibri"/>
              </a:rPr>
              <a:t>In</a:t>
            </a:r>
            <a:r>
              <a:rPr sz="1100" dirty="0">
                <a:solidFill>
                  <a:srgbClr val="3A5885"/>
                </a:solidFill>
                <a:latin typeface="Calibri"/>
                <a:cs typeface="Calibri"/>
              </a:rPr>
              <a:t>té</a:t>
            </a:r>
            <a:r>
              <a:rPr sz="1100" spc="-5" dirty="0">
                <a:solidFill>
                  <a:srgbClr val="3A5885"/>
                </a:solidFill>
                <a:latin typeface="Calibri"/>
                <a:cs typeface="Calibri"/>
              </a:rPr>
              <a:t>gra</a:t>
            </a:r>
            <a:r>
              <a:rPr sz="1100" dirty="0">
                <a:solidFill>
                  <a:srgbClr val="3A5885"/>
                </a:solidFill>
                <a:latin typeface="Calibri"/>
                <a:cs typeface="Calibri"/>
              </a:rPr>
              <a:t>t</a:t>
            </a:r>
            <a:r>
              <a:rPr sz="1100" spc="-5" dirty="0">
                <a:solidFill>
                  <a:srgbClr val="3A5885"/>
                </a:solidFill>
                <a:latin typeface="Calibri"/>
                <a:cs typeface="Calibri"/>
              </a:rPr>
              <a:t>i</a:t>
            </a:r>
            <a:r>
              <a:rPr sz="1100" spc="5" dirty="0">
                <a:solidFill>
                  <a:srgbClr val="3A5885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A5885"/>
                </a:solidFill>
                <a:latin typeface="Calibri"/>
                <a:cs typeface="Calibri"/>
              </a:rPr>
              <a:t>n</a:t>
            </a:r>
            <a:r>
              <a:rPr sz="1100" spc="-75" dirty="0">
                <a:solidFill>
                  <a:srgbClr val="3A5885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A5885"/>
                </a:solidFill>
                <a:latin typeface="Calibri"/>
                <a:cs typeface="Calibri"/>
              </a:rPr>
              <a:t>d</a:t>
            </a:r>
            <a:r>
              <a:rPr sz="1100" dirty="0">
                <a:solidFill>
                  <a:srgbClr val="3A5885"/>
                </a:solidFill>
                <a:latin typeface="Calibri"/>
                <a:cs typeface="Calibri"/>
              </a:rPr>
              <a:t>e</a:t>
            </a:r>
            <a:r>
              <a:rPr sz="1100" spc="-25" dirty="0">
                <a:solidFill>
                  <a:srgbClr val="3A5885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A5885"/>
                </a:solidFill>
                <a:latin typeface="Calibri"/>
                <a:cs typeface="Calibri"/>
              </a:rPr>
              <a:t>ir</a:t>
            </a:r>
            <a:r>
              <a:rPr sz="1100" dirty="0">
                <a:solidFill>
                  <a:srgbClr val="3A5885"/>
                </a:solidFill>
                <a:latin typeface="Calibri"/>
                <a:cs typeface="Calibri"/>
              </a:rPr>
              <a:t>sa</a:t>
            </a:r>
            <a:endParaRPr sz="1100" dirty="0">
              <a:latin typeface="Calibri"/>
              <a:cs typeface="Calibri"/>
            </a:endParaRPr>
          </a:p>
          <a:p>
            <a:pPr marL="299056" marR="76192" indent="-286992">
              <a:tabLst>
                <a:tab pos="299056" algn="l"/>
              </a:tabLst>
            </a:pPr>
            <a:r>
              <a:rPr sz="1100" spc="-1160" dirty="0">
                <a:solidFill>
                  <a:srgbClr val="3A5885"/>
                </a:solidFill>
                <a:latin typeface="Wingdings"/>
                <a:cs typeface="Wingdings"/>
              </a:rPr>
              <a:t></a:t>
            </a:r>
            <a:r>
              <a:rPr sz="1100" spc="-1160" dirty="0">
                <a:solidFill>
                  <a:srgbClr val="3A5885"/>
                </a:solidFill>
                <a:latin typeface="Times New Roman"/>
                <a:cs typeface="Times New Roman"/>
              </a:rPr>
              <a:t>	</a:t>
            </a:r>
            <a:r>
              <a:rPr sz="1100" spc="-5" dirty="0">
                <a:solidFill>
                  <a:srgbClr val="3A5885"/>
                </a:solidFill>
                <a:latin typeface="Calibri"/>
                <a:cs typeface="Calibri"/>
              </a:rPr>
              <a:t>In</a:t>
            </a:r>
            <a:r>
              <a:rPr sz="1100" dirty="0">
                <a:solidFill>
                  <a:srgbClr val="3A5885"/>
                </a:solidFill>
                <a:latin typeface="Calibri"/>
                <a:cs typeface="Calibri"/>
              </a:rPr>
              <a:t>té</a:t>
            </a:r>
            <a:r>
              <a:rPr sz="1100" spc="-5" dirty="0">
                <a:solidFill>
                  <a:srgbClr val="3A5885"/>
                </a:solidFill>
                <a:latin typeface="Calibri"/>
                <a:cs typeface="Calibri"/>
              </a:rPr>
              <a:t>gra</a:t>
            </a:r>
            <a:r>
              <a:rPr sz="1100" dirty="0">
                <a:solidFill>
                  <a:srgbClr val="3A5885"/>
                </a:solidFill>
                <a:latin typeface="Calibri"/>
                <a:cs typeface="Calibri"/>
              </a:rPr>
              <a:t>t</a:t>
            </a:r>
            <a:r>
              <a:rPr sz="1100" spc="-5" dirty="0">
                <a:solidFill>
                  <a:srgbClr val="3A5885"/>
                </a:solidFill>
                <a:latin typeface="Calibri"/>
                <a:cs typeface="Calibri"/>
              </a:rPr>
              <a:t>i</a:t>
            </a:r>
            <a:r>
              <a:rPr sz="1100" spc="5" dirty="0">
                <a:solidFill>
                  <a:srgbClr val="3A5885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A5885"/>
                </a:solidFill>
                <a:latin typeface="Calibri"/>
                <a:cs typeface="Calibri"/>
              </a:rPr>
              <a:t>n</a:t>
            </a:r>
            <a:r>
              <a:rPr sz="1100" spc="-75" dirty="0">
                <a:solidFill>
                  <a:srgbClr val="3A5885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A5885"/>
                </a:solidFill>
                <a:latin typeface="Calibri"/>
                <a:cs typeface="Calibri"/>
              </a:rPr>
              <a:t>d</a:t>
            </a:r>
            <a:r>
              <a:rPr sz="1100" dirty="0">
                <a:solidFill>
                  <a:srgbClr val="3A5885"/>
                </a:solidFill>
                <a:latin typeface="Calibri"/>
                <a:cs typeface="Calibri"/>
              </a:rPr>
              <a:t>es</a:t>
            </a:r>
            <a:r>
              <a:rPr sz="1100" spc="-35" dirty="0">
                <a:solidFill>
                  <a:srgbClr val="3A5885"/>
                </a:solidFill>
                <a:latin typeface="Times New Roman"/>
                <a:cs typeface="Times New Roman"/>
              </a:rPr>
              <a:t> </a:t>
            </a:r>
            <a:r>
              <a:rPr sz="1100" spc="5" dirty="0">
                <a:solidFill>
                  <a:srgbClr val="3A5885"/>
                </a:solidFill>
                <a:latin typeface="Calibri"/>
                <a:cs typeface="Calibri"/>
              </a:rPr>
              <a:t>o</a:t>
            </a:r>
            <a:r>
              <a:rPr sz="1100" spc="-5" dirty="0">
                <a:solidFill>
                  <a:srgbClr val="3A5885"/>
                </a:solidFill>
                <a:latin typeface="Calibri"/>
                <a:cs typeface="Calibri"/>
              </a:rPr>
              <a:t>ffr</a:t>
            </a:r>
            <a:r>
              <a:rPr sz="1100" dirty="0">
                <a:solidFill>
                  <a:srgbClr val="3A5885"/>
                </a:solidFill>
                <a:latin typeface="Calibri"/>
                <a:cs typeface="Calibri"/>
              </a:rPr>
              <a:t>es</a:t>
            </a:r>
            <a:r>
              <a:rPr sz="1100" dirty="0">
                <a:solidFill>
                  <a:srgbClr val="3A5885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A5885"/>
                </a:solidFill>
                <a:latin typeface="Calibri"/>
                <a:cs typeface="Calibri"/>
              </a:rPr>
              <a:t>handi</a:t>
            </a:r>
            <a:r>
              <a:rPr sz="1100" dirty="0">
                <a:solidFill>
                  <a:srgbClr val="3A5885"/>
                </a:solidFill>
                <a:latin typeface="Calibri"/>
                <a:cs typeface="Calibri"/>
              </a:rPr>
              <a:t>c</a:t>
            </a:r>
            <a:r>
              <a:rPr sz="1100" spc="-5" dirty="0">
                <a:solidFill>
                  <a:srgbClr val="3A5885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3A5885"/>
                </a:solidFill>
                <a:latin typeface="Calibri"/>
                <a:cs typeface="Calibri"/>
              </a:rPr>
              <a:t>p</a:t>
            </a:r>
            <a:r>
              <a:rPr sz="1100" spc="-55" dirty="0">
                <a:solidFill>
                  <a:srgbClr val="3A5885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A5885"/>
                </a:solidFill>
                <a:latin typeface="Calibri"/>
                <a:cs typeface="Calibri"/>
              </a:rPr>
              <a:t>(en</a:t>
            </a:r>
            <a:r>
              <a:rPr sz="1100" spc="-30" dirty="0">
                <a:solidFill>
                  <a:srgbClr val="3A5885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A5885"/>
                </a:solidFill>
                <a:latin typeface="Calibri"/>
                <a:cs typeface="Calibri"/>
              </a:rPr>
              <a:t>li</a:t>
            </a:r>
            <a:r>
              <a:rPr sz="1100" dirty="0">
                <a:solidFill>
                  <a:srgbClr val="3A5885"/>
                </a:solidFill>
                <a:latin typeface="Calibri"/>
                <a:cs typeface="Calibri"/>
              </a:rPr>
              <a:t>en</a:t>
            </a:r>
            <a:r>
              <a:rPr sz="1100" spc="-40" dirty="0">
                <a:solidFill>
                  <a:srgbClr val="3A5885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A5885"/>
                </a:solidFill>
                <a:latin typeface="Calibri"/>
                <a:cs typeface="Calibri"/>
              </a:rPr>
              <a:t>a</a:t>
            </a:r>
            <a:r>
              <a:rPr sz="1100" spc="5" dirty="0">
                <a:solidFill>
                  <a:srgbClr val="3A5885"/>
                </a:solidFill>
                <a:latin typeface="Calibri"/>
                <a:cs typeface="Calibri"/>
              </a:rPr>
              <a:t>v</a:t>
            </a:r>
            <a:r>
              <a:rPr sz="1100" dirty="0">
                <a:solidFill>
                  <a:srgbClr val="3A5885"/>
                </a:solidFill>
                <a:latin typeface="Calibri"/>
                <a:cs typeface="Calibri"/>
              </a:rPr>
              <a:t>ec</a:t>
            </a:r>
            <a:r>
              <a:rPr sz="1100" spc="-35" dirty="0">
                <a:solidFill>
                  <a:srgbClr val="3A5885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A5885"/>
                </a:solidFill>
                <a:latin typeface="Calibri"/>
                <a:cs typeface="Calibri"/>
              </a:rPr>
              <a:t>l</a:t>
            </a:r>
            <a:r>
              <a:rPr sz="1100" dirty="0">
                <a:solidFill>
                  <a:srgbClr val="3A5885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3A5885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A5885"/>
                </a:solidFill>
                <a:latin typeface="Calibri"/>
                <a:cs typeface="Calibri"/>
              </a:rPr>
              <a:t>M</a:t>
            </a:r>
            <a:r>
              <a:rPr sz="1100" spc="-5" dirty="0">
                <a:solidFill>
                  <a:srgbClr val="3A5885"/>
                </a:solidFill>
                <a:latin typeface="Calibri"/>
                <a:cs typeface="Calibri"/>
              </a:rPr>
              <a:t>dph</a:t>
            </a:r>
            <a:r>
              <a:rPr sz="1100" dirty="0">
                <a:solidFill>
                  <a:srgbClr val="3A5885"/>
                </a:solidFill>
                <a:latin typeface="Calibri"/>
                <a:cs typeface="Calibri"/>
              </a:rPr>
              <a:t>).</a:t>
            </a:r>
            <a:endParaRPr sz="1100" dirty="0">
              <a:latin typeface="Calibri"/>
              <a:cs typeface="Calibri"/>
            </a:endParaRPr>
          </a:p>
          <a:p>
            <a:pPr marL="299056" marR="43811" indent="-286992">
              <a:tabLst>
                <a:tab pos="299056" algn="l"/>
              </a:tabLst>
            </a:pPr>
            <a:r>
              <a:rPr sz="1100" spc="-1160" dirty="0">
                <a:solidFill>
                  <a:srgbClr val="3A5885"/>
                </a:solidFill>
                <a:latin typeface="Wingdings"/>
                <a:cs typeface="Wingdings"/>
              </a:rPr>
              <a:t></a:t>
            </a:r>
            <a:r>
              <a:rPr sz="1100" spc="-1160" dirty="0">
                <a:solidFill>
                  <a:srgbClr val="3A5885"/>
                </a:solidFill>
                <a:latin typeface="Times New Roman"/>
                <a:cs typeface="Times New Roman"/>
              </a:rPr>
              <a:t>	</a:t>
            </a:r>
            <a:r>
              <a:rPr sz="1100" spc="-5" dirty="0">
                <a:solidFill>
                  <a:srgbClr val="3A5885"/>
                </a:solidFill>
                <a:latin typeface="Calibri"/>
                <a:cs typeface="Calibri"/>
              </a:rPr>
              <a:t>In</a:t>
            </a:r>
            <a:r>
              <a:rPr sz="1100" dirty="0">
                <a:solidFill>
                  <a:srgbClr val="3A5885"/>
                </a:solidFill>
                <a:latin typeface="Calibri"/>
                <a:cs typeface="Calibri"/>
              </a:rPr>
              <a:t>té</a:t>
            </a:r>
            <a:r>
              <a:rPr sz="1100" spc="-5" dirty="0">
                <a:solidFill>
                  <a:srgbClr val="3A5885"/>
                </a:solidFill>
                <a:latin typeface="Calibri"/>
                <a:cs typeface="Calibri"/>
              </a:rPr>
              <a:t>gra</a:t>
            </a:r>
            <a:r>
              <a:rPr sz="1100" dirty="0">
                <a:solidFill>
                  <a:srgbClr val="3A5885"/>
                </a:solidFill>
                <a:latin typeface="Calibri"/>
                <a:cs typeface="Calibri"/>
              </a:rPr>
              <a:t>t</a:t>
            </a:r>
            <a:r>
              <a:rPr sz="1100" spc="-5" dirty="0">
                <a:solidFill>
                  <a:srgbClr val="3A5885"/>
                </a:solidFill>
                <a:latin typeface="Calibri"/>
                <a:cs typeface="Calibri"/>
              </a:rPr>
              <a:t>i</a:t>
            </a:r>
            <a:r>
              <a:rPr sz="1100" spc="5" dirty="0">
                <a:solidFill>
                  <a:srgbClr val="3A5885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A5885"/>
                </a:solidFill>
                <a:latin typeface="Calibri"/>
                <a:cs typeface="Calibri"/>
              </a:rPr>
              <a:t>n</a:t>
            </a:r>
            <a:r>
              <a:rPr sz="1100" spc="-75" dirty="0">
                <a:solidFill>
                  <a:srgbClr val="3A5885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A5885"/>
                </a:solidFill>
                <a:latin typeface="Calibri"/>
                <a:cs typeface="Calibri"/>
              </a:rPr>
              <a:t>d</a:t>
            </a:r>
            <a:r>
              <a:rPr sz="1100" dirty="0">
                <a:solidFill>
                  <a:srgbClr val="3A5885"/>
                </a:solidFill>
                <a:latin typeface="Calibri"/>
                <a:cs typeface="Calibri"/>
              </a:rPr>
              <a:t>e</a:t>
            </a:r>
            <a:r>
              <a:rPr sz="1100" spc="-25" dirty="0">
                <a:solidFill>
                  <a:srgbClr val="3A5885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A5885"/>
                </a:solidFill>
                <a:latin typeface="Calibri"/>
                <a:cs typeface="Calibri"/>
              </a:rPr>
              <a:t>l</a:t>
            </a:r>
            <a:r>
              <a:rPr sz="1100" dirty="0">
                <a:solidFill>
                  <a:srgbClr val="3A5885"/>
                </a:solidFill>
                <a:latin typeface="Calibri"/>
                <a:cs typeface="Calibri"/>
              </a:rPr>
              <a:t>a</a:t>
            </a:r>
            <a:r>
              <a:rPr sz="1100" spc="-40" dirty="0">
                <a:solidFill>
                  <a:srgbClr val="3A5885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A5885"/>
                </a:solidFill>
                <a:latin typeface="Calibri"/>
                <a:cs typeface="Calibri"/>
              </a:rPr>
              <a:t>s</a:t>
            </a:r>
            <a:r>
              <a:rPr sz="1100" spc="5" dirty="0">
                <a:solidFill>
                  <a:srgbClr val="3A5885"/>
                </a:solidFill>
                <a:latin typeface="Calibri"/>
                <a:cs typeface="Calibri"/>
              </a:rPr>
              <a:t>o</a:t>
            </a:r>
            <a:r>
              <a:rPr sz="1100" spc="-5" dirty="0">
                <a:solidFill>
                  <a:srgbClr val="3A5885"/>
                </a:solidFill>
                <a:latin typeface="Calibri"/>
                <a:cs typeface="Calibri"/>
              </a:rPr>
              <a:t>lu</a:t>
            </a:r>
            <a:r>
              <a:rPr sz="1100" dirty="0">
                <a:solidFill>
                  <a:srgbClr val="3A5885"/>
                </a:solidFill>
                <a:latin typeface="Calibri"/>
                <a:cs typeface="Calibri"/>
              </a:rPr>
              <a:t>t</a:t>
            </a:r>
            <a:r>
              <a:rPr sz="1100" spc="-5" dirty="0">
                <a:solidFill>
                  <a:srgbClr val="3A5885"/>
                </a:solidFill>
                <a:latin typeface="Calibri"/>
                <a:cs typeface="Calibri"/>
              </a:rPr>
              <a:t>i</a:t>
            </a:r>
            <a:r>
              <a:rPr sz="1100" spc="-10" dirty="0">
                <a:solidFill>
                  <a:srgbClr val="3A5885"/>
                </a:solidFill>
                <a:latin typeface="Calibri"/>
                <a:cs typeface="Calibri"/>
              </a:rPr>
              <a:t>o</a:t>
            </a:r>
            <a:r>
              <a:rPr sz="1100" dirty="0">
                <a:solidFill>
                  <a:srgbClr val="3A5885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3A5885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3A5885"/>
                </a:solidFill>
                <a:latin typeface="Calibri"/>
                <a:cs typeface="Calibri"/>
              </a:rPr>
              <a:t>c</a:t>
            </a:r>
            <a:r>
              <a:rPr sz="1100" spc="5" dirty="0">
                <a:solidFill>
                  <a:srgbClr val="3A5885"/>
                </a:solidFill>
                <a:latin typeface="Calibri"/>
                <a:cs typeface="Calibri"/>
              </a:rPr>
              <a:t>o</a:t>
            </a:r>
            <a:r>
              <a:rPr sz="1100" spc="-5" dirty="0">
                <a:solidFill>
                  <a:srgbClr val="3A5885"/>
                </a:solidFill>
                <a:latin typeface="Calibri"/>
                <a:cs typeface="Calibri"/>
              </a:rPr>
              <a:t>urri</a:t>
            </a:r>
            <a:r>
              <a:rPr sz="1100" dirty="0">
                <a:solidFill>
                  <a:srgbClr val="3A5885"/>
                </a:solidFill>
                <a:latin typeface="Calibri"/>
                <a:cs typeface="Calibri"/>
              </a:rPr>
              <a:t>el</a:t>
            </a:r>
            <a:r>
              <a:rPr sz="1100" spc="-50" dirty="0">
                <a:solidFill>
                  <a:srgbClr val="3A5885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3A5885"/>
                </a:solidFill>
                <a:latin typeface="Calibri"/>
                <a:cs typeface="Calibri"/>
              </a:rPr>
              <a:t>d</a:t>
            </a:r>
            <a:r>
              <a:rPr sz="1100" dirty="0">
                <a:solidFill>
                  <a:srgbClr val="3A5885"/>
                </a:solidFill>
                <a:latin typeface="Calibri"/>
                <a:cs typeface="Calibri"/>
              </a:rPr>
              <a:t>é</a:t>
            </a:r>
            <a:r>
              <a:rPr sz="1100" spc="5" dirty="0">
                <a:solidFill>
                  <a:srgbClr val="3A5885"/>
                </a:solidFill>
                <a:latin typeface="Calibri"/>
                <a:cs typeface="Calibri"/>
              </a:rPr>
              <a:t>m</a:t>
            </a:r>
            <a:r>
              <a:rPr sz="1100" spc="-5" dirty="0">
                <a:solidFill>
                  <a:srgbClr val="3A5885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3A5885"/>
                </a:solidFill>
                <a:latin typeface="Calibri"/>
                <a:cs typeface="Calibri"/>
              </a:rPr>
              <a:t>té</a:t>
            </a:r>
            <a:r>
              <a:rPr sz="1100" spc="-5" dirty="0">
                <a:solidFill>
                  <a:srgbClr val="3A5885"/>
                </a:solidFill>
                <a:latin typeface="Calibri"/>
                <a:cs typeface="Calibri"/>
              </a:rPr>
              <a:t>riali</a:t>
            </a:r>
            <a:r>
              <a:rPr sz="1100" dirty="0">
                <a:solidFill>
                  <a:srgbClr val="3A5885"/>
                </a:solidFill>
                <a:latin typeface="Calibri"/>
                <a:cs typeface="Calibri"/>
              </a:rPr>
              <a:t>sé</a:t>
            </a:r>
            <a:r>
              <a:rPr sz="1100" spc="-15" dirty="0">
                <a:solidFill>
                  <a:srgbClr val="3A5885"/>
                </a:solidFill>
                <a:latin typeface="Calibri"/>
                <a:cs typeface="Calibri"/>
              </a:rPr>
              <a:t>s</a:t>
            </a:r>
            <a:r>
              <a:rPr sz="1100" dirty="0">
                <a:solidFill>
                  <a:srgbClr val="3A5885"/>
                </a:solidFill>
                <a:latin typeface="Calibri"/>
                <a:cs typeface="Calibri"/>
              </a:rPr>
              <a:t>.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554352" y="1828039"/>
            <a:ext cx="1932431" cy="39471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4786260" y="3577335"/>
            <a:ext cx="462280" cy="2355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400" b="1" spc="-5" dirty="0">
                <a:solidFill>
                  <a:srgbClr val="96CB1E"/>
                </a:solidFill>
                <a:latin typeface="Calibri"/>
                <a:cs typeface="Calibri"/>
              </a:rPr>
              <a:t>06/1</a:t>
            </a:r>
            <a:r>
              <a:rPr sz="1400" b="1" dirty="0">
                <a:solidFill>
                  <a:srgbClr val="96CB1E"/>
                </a:solidFill>
                <a:latin typeface="Calibri"/>
                <a:cs typeface="Calibri"/>
              </a:rPr>
              <a:t>8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6667"/>
            <a:fld id="{81D60167-4931-47E6-BA6A-407CBD079E47}" type="slidenum">
              <a:rPr sz="1300" dirty="0">
                <a:solidFill>
                  <a:srgbClr val="FFFFFF"/>
                </a:solidFill>
                <a:latin typeface="Century Gothic"/>
                <a:cs typeface="Century Gothic"/>
              </a:rPr>
              <a:pPr marL="26667"/>
              <a:t>23</a:t>
            </a:fld>
            <a:endParaRPr sz="1300">
              <a:latin typeface="Century Gothic"/>
              <a:cs typeface="Century Gothic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537591" y="5023609"/>
            <a:ext cx="462280" cy="2355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400" b="1" spc="-5" dirty="0">
                <a:solidFill>
                  <a:srgbClr val="96CB1E"/>
                </a:solidFill>
                <a:latin typeface="Calibri"/>
                <a:cs typeface="Calibri"/>
              </a:rPr>
              <a:t>10/1</a:t>
            </a:r>
            <a:r>
              <a:rPr sz="1400" b="1" dirty="0">
                <a:solidFill>
                  <a:srgbClr val="96CB1E"/>
                </a:solidFill>
                <a:latin typeface="Calibri"/>
                <a:cs typeface="Calibri"/>
              </a:rPr>
              <a:t>8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622936" y="5832346"/>
            <a:ext cx="2879725" cy="5689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 marR="12698" algn="ctr"/>
            <a:r>
              <a:rPr sz="1300" b="1" spc="-10" dirty="0">
                <a:solidFill>
                  <a:srgbClr val="01ABCF"/>
                </a:solidFill>
                <a:latin typeface="Calibri"/>
                <a:cs typeface="Calibri"/>
              </a:rPr>
              <a:t>Exp</a:t>
            </a:r>
            <a:r>
              <a:rPr sz="1300" b="1" spc="-5" dirty="0">
                <a:solidFill>
                  <a:srgbClr val="01ABCF"/>
                </a:solidFill>
                <a:latin typeface="Calibri"/>
                <a:cs typeface="Calibri"/>
              </a:rPr>
              <a:t>é</a:t>
            </a:r>
            <a:r>
              <a:rPr sz="1300" b="1" spc="5" dirty="0">
                <a:solidFill>
                  <a:srgbClr val="01ABCF"/>
                </a:solidFill>
                <a:latin typeface="Calibri"/>
                <a:cs typeface="Calibri"/>
              </a:rPr>
              <a:t>r</a:t>
            </a:r>
            <a:r>
              <a:rPr sz="1300" b="1" dirty="0">
                <a:solidFill>
                  <a:srgbClr val="01ABCF"/>
                </a:solidFill>
                <a:latin typeface="Calibri"/>
                <a:cs typeface="Calibri"/>
              </a:rPr>
              <a:t>i</a:t>
            </a:r>
            <a:r>
              <a:rPr sz="1300" b="1" spc="-5" dirty="0">
                <a:solidFill>
                  <a:srgbClr val="01ABCF"/>
                </a:solidFill>
                <a:latin typeface="Calibri"/>
                <a:cs typeface="Calibri"/>
              </a:rPr>
              <a:t>me</a:t>
            </a:r>
            <a:r>
              <a:rPr sz="1300" b="1" spc="-21" dirty="0">
                <a:solidFill>
                  <a:srgbClr val="01ABCF"/>
                </a:solidFill>
                <a:latin typeface="Calibri"/>
                <a:cs typeface="Calibri"/>
              </a:rPr>
              <a:t>n</a:t>
            </a:r>
            <a:r>
              <a:rPr sz="1300" b="1" spc="-15" dirty="0">
                <a:solidFill>
                  <a:srgbClr val="01ABCF"/>
                </a:solidFill>
                <a:latin typeface="Calibri"/>
                <a:cs typeface="Calibri"/>
              </a:rPr>
              <a:t>t</a:t>
            </a:r>
            <a:r>
              <a:rPr sz="1300" b="1" spc="-30" dirty="0">
                <a:solidFill>
                  <a:srgbClr val="01ABCF"/>
                </a:solidFill>
                <a:latin typeface="Calibri"/>
                <a:cs typeface="Calibri"/>
              </a:rPr>
              <a:t>a</a:t>
            </a:r>
            <a:r>
              <a:rPr sz="1300" b="1" spc="-5" dirty="0">
                <a:solidFill>
                  <a:srgbClr val="01ABCF"/>
                </a:solidFill>
                <a:latin typeface="Calibri"/>
                <a:cs typeface="Calibri"/>
              </a:rPr>
              <a:t>t</a:t>
            </a:r>
            <a:r>
              <a:rPr sz="1300" b="1" dirty="0">
                <a:solidFill>
                  <a:srgbClr val="01ABCF"/>
                </a:solidFill>
                <a:latin typeface="Calibri"/>
                <a:cs typeface="Calibri"/>
              </a:rPr>
              <a:t>i</a:t>
            </a:r>
            <a:r>
              <a:rPr sz="1300" b="1" spc="-10" dirty="0">
                <a:solidFill>
                  <a:srgbClr val="01ABCF"/>
                </a:solidFill>
                <a:latin typeface="Calibri"/>
                <a:cs typeface="Calibri"/>
              </a:rPr>
              <a:t>on</a:t>
            </a:r>
            <a:r>
              <a:rPr sz="1300" b="1" spc="-35" dirty="0">
                <a:solidFill>
                  <a:srgbClr val="01ABCF"/>
                </a:solidFill>
                <a:latin typeface="Times New Roman"/>
                <a:cs typeface="Times New Roman"/>
              </a:rPr>
              <a:t> </a:t>
            </a:r>
            <a:r>
              <a:rPr sz="1300" b="1" spc="-10" dirty="0">
                <a:solidFill>
                  <a:srgbClr val="01ABCF"/>
                </a:solidFill>
                <a:latin typeface="Calibri"/>
                <a:cs typeface="Calibri"/>
              </a:rPr>
              <a:t>de</a:t>
            </a:r>
            <a:r>
              <a:rPr sz="1300" b="1" spc="-30" dirty="0">
                <a:solidFill>
                  <a:srgbClr val="01ABCF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1ABCF"/>
                </a:solidFill>
                <a:latin typeface="Calibri"/>
                <a:cs typeface="Calibri"/>
              </a:rPr>
              <a:t>l</a:t>
            </a:r>
            <a:r>
              <a:rPr sz="1300" b="1" spc="-5" dirty="0">
                <a:solidFill>
                  <a:srgbClr val="01ABCF"/>
                </a:solidFill>
                <a:latin typeface="Calibri"/>
                <a:cs typeface="Calibri"/>
              </a:rPr>
              <a:t>’</a:t>
            </a:r>
            <a:r>
              <a:rPr sz="1300" b="1" dirty="0">
                <a:solidFill>
                  <a:srgbClr val="01ABCF"/>
                </a:solidFill>
                <a:latin typeface="Calibri"/>
                <a:cs typeface="Calibri"/>
              </a:rPr>
              <a:t>i</a:t>
            </a:r>
            <a:r>
              <a:rPr sz="1300" b="1" spc="-21" dirty="0">
                <a:solidFill>
                  <a:srgbClr val="01ABCF"/>
                </a:solidFill>
                <a:latin typeface="Calibri"/>
                <a:cs typeface="Calibri"/>
              </a:rPr>
              <a:t>n</a:t>
            </a:r>
            <a:r>
              <a:rPr sz="1300" b="1" spc="-15" dirty="0">
                <a:solidFill>
                  <a:srgbClr val="01ABCF"/>
                </a:solidFill>
                <a:latin typeface="Calibri"/>
                <a:cs typeface="Calibri"/>
              </a:rPr>
              <a:t>t</a:t>
            </a:r>
            <a:r>
              <a:rPr sz="1300" b="1" spc="-5" dirty="0">
                <a:solidFill>
                  <a:srgbClr val="01ABCF"/>
                </a:solidFill>
                <a:latin typeface="Calibri"/>
                <a:cs typeface="Calibri"/>
              </a:rPr>
              <a:t>ég</a:t>
            </a:r>
            <a:r>
              <a:rPr sz="1300" b="1" spc="-21" dirty="0">
                <a:solidFill>
                  <a:srgbClr val="01ABCF"/>
                </a:solidFill>
                <a:latin typeface="Calibri"/>
                <a:cs typeface="Calibri"/>
              </a:rPr>
              <a:t>r</a:t>
            </a:r>
            <a:r>
              <a:rPr sz="1300" b="1" spc="-30" dirty="0">
                <a:solidFill>
                  <a:srgbClr val="01ABCF"/>
                </a:solidFill>
                <a:latin typeface="Calibri"/>
                <a:cs typeface="Calibri"/>
              </a:rPr>
              <a:t>a</a:t>
            </a:r>
            <a:r>
              <a:rPr sz="1300" b="1" spc="-5" dirty="0">
                <a:solidFill>
                  <a:srgbClr val="01ABCF"/>
                </a:solidFill>
                <a:latin typeface="Calibri"/>
                <a:cs typeface="Calibri"/>
              </a:rPr>
              <a:t>t</a:t>
            </a:r>
            <a:r>
              <a:rPr sz="1300" b="1" dirty="0">
                <a:solidFill>
                  <a:srgbClr val="01ABCF"/>
                </a:solidFill>
                <a:latin typeface="Calibri"/>
                <a:cs typeface="Calibri"/>
              </a:rPr>
              <a:t>i</a:t>
            </a:r>
            <a:r>
              <a:rPr sz="1300" b="1" spc="-10" dirty="0">
                <a:solidFill>
                  <a:srgbClr val="01ABCF"/>
                </a:solidFill>
                <a:latin typeface="Calibri"/>
                <a:cs typeface="Calibri"/>
              </a:rPr>
              <a:t>on</a:t>
            </a:r>
            <a:r>
              <a:rPr sz="1300" b="1" spc="-21" dirty="0">
                <a:solidFill>
                  <a:srgbClr val="01ABCF"/>
                </a:solidFill>
                <a:latin typeface="Times New Roman"/>
                <a:cs typeface="Times New Roman"/>
              </a:rPr>
              <a:t> </a:t>
            </a:r>
            <a:r>
              <a:rPr sz="1300" b="1" spc="-10" dirty="0">
                <a:solidFill>
                  <a:srgbClr val="01ABCF"/>
                </a:solidFill>
                <a:latin typeface="Calibri"/>
                <a:cs typeface="Calibri"/>
              </a:rPr>
              <a:t>d</a:t>
            </a:r>
            <a:r>
              <a:rPr sz="1300" b="1" spc="-5" dirty="0">
                <a:solidFill>
                  <a:srgbClr val="01ABCF"/>
                </a:solidFill>
                <a:latin typeface="Calibri"/>
                <a:cs typeface="Calibri"/>
              </a:rPr>
              <a:t>es</a:t>
            </a:r>
            <a:r>
              <a:rPr sz="1300" b="1" spc="-35" dirty="0">
                <a:solidFill>
                  <a:srgbClr val="01ABCF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01ABCF"/>
                </a:solidFill>
                <a:latin typeface="Calibri"/>
                <a:cs typeface="Calibri"/>
              </a:rPr>
              <a:t>se</a:t>
            </a:r>
            <a:r>
              <a:rPr sz="1300" b="1" spc="15" dirty="0">
                <a:solidFill>
                  <a:srgbClr val="01ABCF"/>
                </a:solidFill>
                <a:latin typeface="Calibri"/>
                <a:cs typeface="Calibri"/>
              </a:rPr>
              <a:t>r</a:t>
            </a:r>
            <a:r>
              <a:rPr sz="1300" b="1" spc="-5" dirty="0">
                <a:solidFill>
                  <a:srgbClr val="01ABCF"/>
                </a:solidFill>
                <a:latin typeface="Calibri"/>
                <a:cs typeface="Calibri"/>
              </a:rPr>
              <a:t>v</a:t>
            </a:r>
            <a:r>
              <a:rPr sz="1300" b="1" dirty="0">
                <a:solidFill>
                  <a:srgbClr val="01ABCF"/>
                </a:solidFill>
                <a:latin typeface="Calibri"/>
                <a:cs typeface="Calibri"/>
              </a:rPr>
              <a:t>ic</a:t>
            </a:r>
            <a:r>
              <a:rPr sz="1300" b="1" spc="-5" dirty="0">
                <a:solidFill>
                  <a:srgbClr val="01ABCF"/>
                </a:solidFill>
                <a:latin typeface="Calibri"/>
                <a:cs typeface="Calibri"/>
              </a:rPr>
              <a:t>es</a:t>
            </a:r>
            <a:r>
              <a:rPr sz="1300" b="1" spc="-5" dirty="0">
                <a:solidFill>
                  <a:srgbClr val="01ABCF"/>
                </a:solidFill>
                <a:latin typeface="Times New Roman"/>
                <a:cs typeface="Times New Roman"/>
              </a:rPr>
              <a:t> </a:t>
            </a:r>
            <a:r>
              <a:rPr sz="1300" b="1" spc="-10" dirty="0">
                <a:solidFill>
                  <a:srgbClr val="01ABCF"/>
                </a:solidFill>
                <a:latin typeface="Calibri"/>
                <a:cs typeface="Calibri"/>
              </a:rPr>
              <a:t>Fro</a:t>
            </a:r>
            <a:r>
              <a:rPr sz="1300" b="1" spc="-21" dirty="0">
                <a:solidFill>
                  <a:srgbClr val="01ABCF"/>
                </a:solidFill>
                <a:latin typeface="Calibri"/>
                <a:cs typeface="Calibri"/>
              </a:rPr>
              <a:t>n</a:t>
            </a:r>
            <a:r>
              <a:rPr sz="1300" b="1" spc="-5" dirty="0">
                <a:solidFill>
                  <a:srgbClr val="01ABCF"/>
                </a:solidFill>
                <a:latin typeface="Calibri"/>
                <a:cs typeface="Calibri"/>
              </a:rPr>
              <a:t>t</a:t>
            </a:r>
            <a:r>
              <a:rPr sz="1300" b="1" spc="-35" dirty="0">
                <a:solidFill>
                  <a:srgbClr val="01ABCF"/>
                </a:solidFill>
                <a:latin typeface="Times New Roman"/>
                <a:cs typeface="Times New Roman"/>
              </a:rPr>
              <a:t> </a:t>
            </a:r>
            <a:r>
              <a:rPr sz="1300" b="1" spc="-10" dirty="0">
                <a:solidFill>
                  <a:srgbClr val="01ABCF"/>
                </a:solidFill>
                <a:latin typeface="Calibri"/>
                <a:cs typeface="Calibri"/>
              </a:rPr>
              <a:t>de</a:t>
            </a:r>
            <a:r>
              <a:rPr sz="1300" b="1" spc="-30" dirty="0">
                <a:solidFill>
                  <a:srgbClr val="01ABCF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01ABCF"/>
                </a:solidFill>
                <a:latin typeface="Calibri"/>
                <a:cs typeface="Calibri"/>
              </a:rPr>
              <a:t>M</a:t>
            </a:r>
            <a:r>
              <a:rPr sz="1300" b="1" spc="-10" dirty="0">
                <a:solidFill>
                  <a:srgbClr val="01ABCF"/>
                </a:solidFill>
                <a:latin typeface="Calibri"/>
                <a:cs typeface="Calibri"/>
              </a:rPr>
              <a:t>on</a:t>
            </a:r>
            <a:r>
              <a:rPr sz="1300" b="1" spc="-10" dirty="0">
                <a:solidFill>
                  <a:srgbClr val="01ABCF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01ABCF"/>
                </a:solidFill>
                <a:latin typeface="Calibri"/>
                <a:cs typeface="Calibri"/>
              </a:rPr>
              <a:t>e</a:t>
            </a:r>
            <a:r>
              <a:rPr sz="1300" b="1" spc="-21" dirty="0">
                <a:solidFill>
                  <a:srgbClr val="01ABCF"/>
                </a:solidFill>
                <a:latin typeface="Calibri"/>
                <a:cs typeface="Calibri"/>
              </a:rPr>
              <a:t>nf</a:t>
            </a:r>
            <a:r>
              <a:rPr sz="1300" b="1" spc="-15" dirty="0">
                <a:solidFill>
                  <a:srgbClr val="01ABCF"/>
                </a:solidFill>
                <a:latin typeface="Calibri"/>
                <a:cs typeface="Calibri"/>
              </a:rPr>
              <a:t>a</a:t>
            </a:r>
            <a:r>
              <a:rPr sz="1300" b="1" spc="-21" dirty="0">
                <a:solidFill>
                  <a:srgbClr val="01ABCF"/>
                </a:solidFill>
                <a:latin typeface="Calibri"/>
                <a:cs typeface="Calibri"/>
              </a:rPr>
              <a:t>n</a:t>
            </a:r>
            <a:r>
              <a:rPr sz="1300" b="1" spc="-5" dirty="0">
                <a:solidFill>
                  <a:srgbClr val="01ABCF"/>
                </a:solidFill>
                <a:latin typeface="Calibri"/>
                <a:cs typeface="Calibri"/>
              </a:rPr>
              <a:t>t</a:t>
            </a:r>
            <a:r>
              <a:rPr sz="1300" b="1" spc="-25" dirty="0">
                <a:solidFill>
                  <a:srgbClr val="01ABCF"/>
                </a:solidFill>
                <a:latin typeface="Calibri"/>
                <a:cs typeface="Calibri"/>
              </a:rPr>
              <a:t>.</a:t>
            </a:r>
            <a:r>
              <a:rPr sz="1300" b="1" dirty="0">
                <a:solidFill>
                  <a:srgbClr val="01ABCF"/>
                </a:solidFill>
                <a:latin typeface="Calibri"/>
                <a:cs typeface="Calibri"/>
              </a:rPr>
              <a:t>fr</a:t>
            </a:r>
            <a:r>
              <a:rPr sz="1300" b="1" spc="-44" dirty="0">
                <a:solidFill>
                  <a:srgbClr val="01ABCF"/>
                </a:solidFill>
                <a:latin typeface="Times New Roman"/>
                <a:cs typeface="Times New Roman"/>
              </a:rPr>
              <a:t> </a:t>
            </a:r>
            <a:r>
              <a:rPr sz="1300" b="1" spc="-10" dirty="0">
                <a:solidFill>
                  <a:srgbClr val="01ABCF"/>
                </a:solidFill>
                <a:latin typeface="Calibri"/>
                <a:cs typeface="Calibri"/>
              </a:rPr>
              <a:t>d</a:t>
            </a:r>
            <a:r>
              <a:rPr sz="1300" b="1" spc="-15" dirty="0">
                <a:solidFill>
                  <a:srgbClr val="01ABCF"/>
                </a:solidFill>
                <a:latin typeface="Calibri"/>
                <a:cs typeface="Calibri"/>
              </a:rPr>
              <a:t>a</a:t>
            </a:r>
            <a:r>
              <a:rPr sz="1300" b="1" spc="-10" dirty="0">
                <a:solidFill>
                  <a:srgbClr val="01ABCF"/>
                </a:solidFill>
                <a:latin typeface="Calibri"/>
                <a:cs typeface="Calibri"/>
              </a:rPr>
              <a:t>ns</a:t>
            </a:r>
            <a:r>
              <a:rPr sz="1300" b="1" spc="-25" dirty="0">
                <a:solidFill>
                  <a:srgbClr val="01ABCF"/>
                </a:solidFill>
                <a:latin typeface="Times New Roman"/>
                <a:cs typeface="Times New Roman"/>
              </a:rPr>
              <a:t> </a:t>
            </a:r>
            <a:r>
              <a:rPr sz="1300" b="1" spc="-5" dirty="0">
                <a:solidFill>
                  <a:srgbClr val="01ABCF"/>
                </a:solidFill>
                <a:latin typeface="Calibri"/>
                <a:cs typeface="Calibri"/>
              </a:rPr>
              <a:t>M</a:t>
            </a:r>
            <a:r>
              <a:rPr sz="1300" b="1" dirty="0">
                <a:solidFill>
                  <a:srgbClr val="01ABCF"/>
                </a:solidFill>
                <a:latin typeface="Calibri"/>
                <a:cs typeface="Calibri"/>
              </a:rPr>
              <a:t>CP</a:t>
            </a:r>
            <a:r>
              <a:rPr sz="1300" b="1" spc="-15" dirty="0">
                <a:solidFill>
                  <a:srgbClr val="01ABCF"/>
                </a:solidFill>
                <a:latin typeface="Times New Roman"/>
                <a:cs typeface="Times New Roman"/>
              </a:rPr>
              <a:t> </a:t>
            </a:r>
            <a:r>
              <a:rPr sz="1300" b="1" spc="-10" dirty="0">
                <a:solidFill>
                  <a:srgbClr val="01ABCF"/>
                </a:solidFill>
                <a:latin typeface="Calibri"/>
                <a:cs typeface="Calibri"/>
              </a:rPr>
              <a:t>(à</a:t>
            </a:r>
            <a:r>
              <a:rPr sz="1300" b="1" spc="-5" dirty="0">
                <a:solidFill>
                  <a:srgbClr val="01ABCF"/>
                </a:solidFill>
                <a:latin typeface="Times New Roman"/>
                <a:cs typeface="Times New Roman"/>
              </a:rPr>
              <a:t> </a:t>
            </a:r>
            <a:r>
              <a:rPr sz="1300" b="1" spc="-21" dirty="0">
                <a:solidFill>
                  <a:srgbClr val="01ABCF"/>
                </a:solidFill>
                <a:latin typeface="Calibri"/>
                <a:cs typeface="Calibri"/>
              </a:rPr>
              <a:t>s</a:t>
            </a:r>
            <a:r>
              <a:rPr sz="1300" b="1" spc="-15" dirty="0">
                <a:solidFill>
                  <a:srgbClr val="01ABCF"/>
                </a:solidFill>
                <a:latin typeface="Calibri"/>
                <a:cs typeface="Calibri"/>
              </a:rPr>
              <a:t>ta</a:t>
            </a:r>
            <a:r>
              <a:rPr sz="1300" b="1" spc="-10" dirty="0">
                <a:solidFill>
                  <a:srgbClr val="01ABCF"/>
                </a:solidFill>
                <a:latin typeface="Calibri"/>
                <a:cs typeface="Calibri"/>
              </a:rPr>
              <a:t>b</a:t>
            </a:r>
            <a:r>
              <a:rPr sz="1300" b="1" dirty="0">
                <a:solidFill>
                  <a:srgbClr val="01ABCF"/>
                </a:solidFill>
                <a:latin typeface="Calibri"/>
                <a:cs typeface="Calibri"/>
              </a:rPr>
              <a:t>ili</a:t>
            </a:r>
            <a:r>
              <a:rPr sz="1300" b="1" spc="-5" dirty="0">
                <a:solidFill>
                  <a:srgbClr val="01ABCF"/>
                </a:solidFill>
                <a:latin typeface="Calibri"/>
                <a:cs typeface="Calibri"/>
              </a:rPr>
              <a:t>se</a:t>
            </a:r>
            <a:r>
              <a:rPr sz="1300" b="1" spc="5" dirty="0">
                <a:solidFill>
                  <a:srgbClr val="01ABCF"/>
                </a:solidFill>
                <a:latin typeface="Calibri"/>
                <a:cs typeface="Calibri"/>
              </a:rPr>
              <a:t>r</a:t>
            </a:r>
            <a:r>
              <a:rPr sz="1300" b="1" spc="-5" dirty="0">
                <a:solidFill>
                  <a:srgbClr val="01ABCF"/>
                </a:solidFill>
                <a:latin typeface="Calibri"/>
                <a:cs typeface="Calibri"/>
              </a:rPr>
              <a:t>)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2610491" y="2987040"/>
            <a:ext cx="2097023" cy="1813559"/>
          </a:xfrm>
          <a:custGeom>
            <a:avLst/>
            <a:gdLst/>
            <a:ahLst/>
            <a:cxnLst/>
            <a:rect l="l" t="t" r="r" b="b"/>
            <a:pathLst>
              <a:path w="2097023" h="1813559">
                <a:moveTo>
                  <a:pt x="2097023" y="906779"/>
                </a:moveTo>
                <a:lnTo>
                  <a:pt x="1578863" y="0"/>
                </a:lnTo>
                <a:lnTo>
                  <a:pt x="518159" y="0"/>
                </a:lnTo>
                <a:lnTo>
                  <a:pt x="0" y="906779"/>
                </a:lnTo>
                <a:lnTo>
                  <a:pt x="518159" y="1813559"/>
                </a:lnTo>
                <a:lnTo>
                  <a:pt x="1578863" y="1813559"/>
                </a:lnTo>
                <a:lnTo>
                  <a:pt x="2097023" y="906779"/>
                </a:lnTo>
                <a:close/>
              </a:path>
            </a:pathLst>
          </a:custGeom>
          <a:solidFill>
            <a:srgbClr val="00A179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endParaRPr lang="fr-FR" sz="3200" dirty="0">
              <a:solidFill>
                <a:schemeClr val="bg1"/>
              </a:solidFill>
            </a:endParaRPr>
          </a:p>
          <a:p>
            <a:pPr algn="ctr"/>
            <a:r>
              <a:rPr lang="fr-FR" sz="4800" dirty="0">
                <a:solidFill>
                  <a:schemeClr val="bg1"/>
                </a:solidFill>
              </a:rPr>
              <a:t>EDEN</a:t>
            </a:r>
            <a:endParaRPr sz="4800" dirty="0">
              <a:solidFill>
                <a:schemeClr val="bg1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2596775" y="2973324"/>
            <a:ext cx="2124455" cy="1839467"/>
          </a:xfrm>
          <a:custGeom>
            <a:avLst/>
            <a:gdLst/>
            <a:ahLst/>
            <a:cxnLst/>
            <a:rect l="l" t="t" r="r" b="b"/>
            <a:pathLst>
              <a:path w="2124455" h="1839467">
                <a:moveTo>
                  <a:pt x="2124455" y="922019"/>
                </a:moveTo>
                <a:lnTo>
                  <a:pt x="2124455" y="917447"/>
                </a:lnTo>
                <a:lnTo>
                  <a:pt x="2121407" y="914399"/>
                </a:lnTo>
                <a:lnTo>
                  <a:pt x="1603247" y="7619"/>
                </a:lnTo>
                <a:lnTo>
                  <a:pt x="1601723" y="3047"/>
                </a:lnTo>
                <a:lnTo>
                  <a:pt x="1597151" y="0"/>
                </a:lnTo>
                <a:lnTo>
                  <a:pt x="527303" y="0"/>
                </a:lnTo>
                <a:lnTo>
                  <a:pt x="522731" y="3047"/>
                </a:lnTo>
                <a:lnTo>
                  <a:pt x="521207" y="7619"/>
                </a:lnTo>
                <a:lnTo>
                  <a:pt x="3047" y="914399"/>
                </a:lnTo>
                <a:lnTo>
                  <a:pt x="0" y="917447"/>
                </a:lnTo>
                <a:lnTo>
                  <a:pt x="0" y="922019"/>
                </a:lnTo>
                <a:lnTo>
                  <a:pt x="3047" y="926591"/>
                </a:lnTo>
                <a:lnTo>
                  <a:pt x="24383" y="963929"/>
                </a:lnTo>
                <a:lnTo>
                  <a:pt x="24383" y="914399"/>
                </a:lnTo>
                <a:lnTo>
                  <a:pt x="27867" y="920495"/>
                </a:lnTo>
                <a:lnTo>
                  <a:pt x="531875" y="38480"/>
                </a:lnTo>
                <a:lnTo>
                  <a:pt x="531875" y="25907"/>
                </a:lnTo>
                <a:lnTo>
                  <a:pt x="542543" y="19811"/>
                </a:lnTo>
                <a:lnTo>
                  <a:pt x="542543" y="25907"/>
                </a:lnTo>
                <a:lnTo>
                  <a:pt x="1581911" y="25907"/>
                </a:lnTo>
                <a:lnTo>
                  <a:pt x="1581911" y="19811"/>
                </a:lnTo>
                <a:lnTo>
                  <a:pt x="1592579" y="25907"/>
                </a:lnTo>
                <a:lnTo>
                  <a:pt x="1592579" y="38480"/>
                </a:lnTo>
                <a:lnTo>
                  <a:pt x="2096588" y="920495"/>
                </a:lnTo>
                <a:lnTo>
                  <a:pt x="2100071" y="914399"/>
                </a:lnTo>
                <a:lnTo>
                  <a:pt x="2100071" y="963929"/>
                </a:lnTo>
                <a:lnTo>
                  <a:pt x="2121407" y="926591"/>
                </a:lnTo>
                <a:lnTo>
                  <a:pt x="2124455" y="922019"/>
                </a:lnTo>
                <a:close/>
              </a:path>
              <a:path w="2124455" h="1839467">
                <a:moveTo>
                  <a:pt x="27867" y="920495"/>
                </a:moveTo>
                <a:lnTo>
                  <a:pt x="24383" y="914399"/>
                </a:lnTo>
                <a:lnTo>
                  <a:pt x="24383" y="926591"/>
                </a:lnTo>
                <a:lnTo>
                  <a:pt x="27867" y="920495"/>
                </a:lnTo>
                <a:close/>
              </a:path>
              <a:path w="2124455" h="1839467">
                <a:moveTo>
                  <a:pt x="538189" y="1813559"/>
                </a:moveTo>
                <a:lnTo>
                  <a:pt x="27867" y="920495"/>
                </a:lnTo>
                <a:lnTo>
                  <a:pt x="24383" y="926591"/>
                </a:lnTo>
                <a:lnTo>
                  <a:pt x="24383" y="963929"/>
                </a:lnTo>
                <a:lnTo>
                  <a:pt x="521207" y="1833371"/>
                </a:lnTo>
                <a:lnTo>
                  <a:pt x="522731" y="1836419"/>
                </a:lnTo>
                <a:lnTo>
                  <a:pt x="527303" y="1839467"/>
                </a:lnTo>
                <a:lnTo>
                  <a:pt x="531875" y="1839467"/>
                </a:lnTo>
                <a:lnTo>
                  <a:pt x="531875" y="1813559"/>
                </a:lnTo>
                <a:lnTo>
                  <a:pt x="538189" y="1813559"/>
                </a:lnTo>
                <a:close/>
              </a:path>
              <a:path w="2124455" h="1839467">
                <a:moveTo>
                  <a:pt x="542543" y="19811"/>
                </a:moveTo>
                <a:lnTo>
                  <a:pt x="531875" y="25907"/>
                </a:lnTo>
                <a:lnTo>
                  <a:pt x="539060" y="25907"/>
                </a:lnTo>
                <a:lnTo>
                  <a:pt x="542543" y="19811"/>
                </a:lnTo>
                <a:close/>
              </a:path>
              <a:path w="2124455" h="1839467">
                <a:moveTo>
                  <a:pt x="539060" y="25907"/>
                </a:moveTo>
                <a:lnTo>
                  <a:pt x="531875" y="25907"/>
                </a:lnTo>
                <a:lnTo>
                  <a:pt x="531875" y="38480"/>
                </a:lnTo>
                <a:lnTo>
                  <a:pt x="539060" y="25907"/>
                </a:lnTo>
                <a:close/>
              </a:path>
              <a:path w="2124455" h="1839467">
                <a:moveTo>
                  <a:pt x="542543" y="1821179"/>
                </a:moveTo>
                <a:lnTo>
                  <a:pt x="538189" y="1813559"/>
                </a:lnTo>
                <a:lnTo>
                  <a:pt x="531875" y="1813559"/>
                </a:lnTo>
                <a:lnTo>
                  <a:pt x="542543" y="1821179"/>
                </a:lnTo>
                <a:close/>
              </a:path>
              <a:path w="2124455" h="1839467">
                <a:moveTo>
                  <a:pt x="542543" y="1839467"/>
                </a:moveTo>
                <a:lnTo>
                  <a:pt x="542543" y="1821179"/>
                </a:lnTo>
                <a:lnTo>
                  <a:pt x="531875" y="1813559"/>
                </a:lnTo>
                <a:lnTo>
                  <a:pt x="531875" y="1839467"/>
                </a:lnTo>
                <a:lnTo>
                  <a:pt x="542543" y="1839467"/>
                </a:lnTo>
                <a:close/>
              </a:path>
              <a:path w="2124455" h="1839467">
                <a:moveTo>
                  <a:pt x="1586266" y="1813559"/>
                </a:moveTo>
                <a:lnTo>
                  <a:pt x="538189" y="1813559"/>
                </a:lnTo>
                <a:lnTo>
                  <a:pt x="542543" y="1821179"/>
                </a:lnTo>
                <a:lnTo>
                  <a:pt x="542543" y="1839467"/>
                </a:lnTo>
                <a:lnTo>
                  <a:pt x="1581911" y="1839467"/>
                </a:lnTo>
                <a:lnTo>
                  <a:pt x="1581911" y="1821179"/>
                </a:lnTo>
                <a:lnTo>
                  <a:pt x="1586266" y="1813559"/>
                </a:lnTo>
                <a:close/>
              </a:path>
              <a:path w="2124455" h="1839467">
                <a:moveTo>
                  <a:pt x="542543" y="25907"/>
                </a:moveTo>
                <a:lnTo>
                  <a:pt x="542543" y="19811"/>
                </a:lnTo>
                <a:lnTo>
                  <a:pt x="539060" y="25907"/>
                </a:lnTo>
                <a:lnTo>
                  <a:pt x="542543" y="25907"/>
                </a:lnTo>
                <a:close/>
              </a:path>
              <a:path w="2124455" h="1839467">
                <a:moveTo>
                  <a:pt x="1592579" y="25907"/>
                </a:moveTo>
                <a:lnTo>
                  <a:pt x="1581911" y="19811"/>
                </a:lnTo>
                <a:lnTo>
                  <a:pt x="1585395" y="25907"/>
                </a:lnTo>
                <a:lnTo>
                  <a:pt x="1592579" y="25907"/>
                </a:lnTo>
                <a:close/>
              </a:path>
              <a:path w="2124455" h="1839467">
                <a:moveTo>
                  <a:pt x="1585395" y="25907"/>
                </a:moveTo>
                <a:lnTo>
                  <a:pt x="1581911" y="19811"/>
                </a:lnTo>
                <a:lnTo>
                  <a:pt x="1581911" y="25907"/>
                </a:lnTo>
                <a:lnTo>
                  <a:pt x="1585395" y="25907"/>
                </a:lnTo>
                <a:close/>
              </a:path>
              <a:path w="2124455" h="1839467">
                <a:moveTo>
                  <a:pt x="1592579" y="1813559"/>
                </a:moveTo>
                <a:lnTo>
                  <a:pt x="1586266" y="1813559"/>
                </a:lnTo>
                <a:lnTo>
                  <a:pt x="1581911" y="1821179"/>
                </a:lnTo>
                <a:lnTo>
                  <a:pt x="1592579" y="1813559"/>
                </a:lnTo>
                <a:close/>
              </a:path>
              <a:path w="2124455" h="1839467">
                <a:moveTo>
                  <a:pt x="1592579" y="1839467"/>
                </a:moveTo>
                <a:lnTo>
                  <a:pt x="1592579" y="1813559"/>
                </a:lnTo>
                <a:lnTo>
                  <a:pt x="1581911" y="1821179"/>
                </a:lnTo>
                <a:lnTo>
                  <a:pt x="1581911" y="1839467"/>
                </a:lnTo>
                <a:lnTo>
                  <a:pt x="1592579" y="1839467"/>
                </a:lnTo>
                <a:close/>
              </a:path>
              <a:path w="2124455" h="1839467">
                <a:moveTo>
                  <a:pt x="1592579" y="38480"/>
                </a:moveTo>
                <a:lnTo>
                  <a:pt x="1592579" y="25907"/>
                </a:lnTo>
                <a:lnTo>
                  <a:pt x="1585395" y="25907"/>
                </a:lnTo>
                <a:lnTo>
                  <a:pt x="1592579" y="38480"/>
                </a:lnTo>
                <a:close/>
              </a:path>
              <a:path w="2124455" h="1839467">
                <a:moveTo>
                  <a:pt x="2100071" y="963929"/>
                </a:moveTo>
                <a:lnTo>
                  <a:pt x="2100071" y="926591"/>
                </a:lnTo>
                <a:lnTo>
                  <a:pt x="2096588" y="920495"/>
                </a:lnTo>
                <a:lnTo>
                  <a:pt x="1586266" y="1813559"/>
                </a:lnTo>
                <a:lnTo>
                  <a:pt x="1592579" y="1813559"/>
                </a:lnTo>
                <a:lnTo>
                  <a:pt x="1592579" y="1839467"/>
                </a:lnTo>
                <a:lnTo>
                  <a:pt x="1597151" y="1839467"/>
                </a:lnTo>
                <a:lnTo>
                  <a:pt x="1601723" y="1836419"/>
                </a:lnTo>
                <a:lnTo>
                  <a:pt x="1603247" y="1833371"/>
                </a:lnTo>
                <a:lnTo>
                  <a:pt x="2100071" y="963929"/>
                </a:lnTo>
                <a:close/>
              </a:path>
              <a:path w="2124455" h="1839467">
                <a:moveTo>
                  <a:pt x="2100071" y="926591"/>
                </a:moveTo>
                <a:lnTo>
                  <a:pt x="2100071" y="914399"/>
                </a:lnTo>
                <a:lnTo>
                  <a:pt x="2096588" y="920495"/>
                </a:lnTo>
                <a:lnTo>
                  <a:pt x="2100071" y="9265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38678" y="2157984"/>
            <a:ext cx="790955" cy="682751"/>
          </a:xfrm>
          <a:custGeom>
            <a:avLst/>
            <a:gdLst/>
            <a:ahLst/>
            <a:cxnLst/>
            <a:rect l="l" t="t" r="r" b="b"/>
            <a:pathLst>
              <a:path w="790955" h="682751">
                <a:moveTo>
                  <a:pt x="790955" y="341375"/>
                </a:moveTo>
                <a:lnTo>
                  <a:pt x="594359" y="0"/>
                </a:lnTo>
                <a:lnTo>
                  <a:pt x="196595" y="0"/>
                </a:lnTo>
                <a:lnTo>
                  <a:pt x="0" y="341375"/>
                </a:lnTo>
                <a:lnTo>
                  <a:pt x="196595" y="682751"/>
                </a:lnTo>
                <a:lnTo>
                  <a:pt x="594359" y="682751"/>
                </a:lnTo>
                <a:lnTo>
                  <a:pt x="790955" y="341375"/>
                </a:lnTo>
                <a:close/>
              </a:path>
            </a:pathLst>
          </a:custGeom>
          <a:solidFill>
            <a:srgbClr val="B2E5C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26871" y="1222248"/>
            <a:ext cx="2048255" cy="1668779"/>
          </a:xfrm>
          <a:custGeom>
            <a:avLst/>
            <a:gdLst/>
            <a:ahLst/>
            <a:cxnLst/>
            <a:rect l="l" t="t" r="r" b="b"/>
            <a:pathLst>
              <a:path w="2048255" h="1668779">
                <a:moveTo>
                  <a:pt x="2048255" y="835151"/>
                </a:moveTo>
                <a:lnTo>
                  <a:pt x="1571243" y="0"/>
                </a:lnTo>
                <a:lnTo>
                  <a:pt x="477011" y="0"/>
                </a:lnTo>
                <a:lnTo>
                  <a:pt x="0" y="835151"/>
                </a:lnTo>
                <a:lnTo>
                  <a:pt x="477011" y="1668779"/>
                </a:lnTo>
                <a:lnTo>
                  <a:pt x="1571243" y="1668779"/>
                </a:lnTo>
                <a:lnTo>
                  <a:pt x="2048255" y="835151"/>
                </a:lnTo>
                <a:close/>
              </a:path>
            </a:pathLst>
          </a:custGeom>
          <a:solidFill>
            <a:srgbClr val="00946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4113154" y="1210056"/>
            <a:ext cx="2074163" cy="1694687"/>
          </a:xfrm>
          <a:custGeom>
            <a:avLst/>
            <a:gdLst/>
            <a:ahLst/>
            <a:cxnLst/>
            <a:rect l="l" t="t" r="r" b="b"/>
            <a:pathLst>
              <a:path w="2074163" h="1694687">
                <a:moveTo>
                  <a:pt x="2074163" y="848867"/>
                </a:moveTo>
                <a:lnTo>
                  <a:pt x="2074163" y="844295"/>
                </a:lnTo>
                <a:lnTo>
                  <a:pt x="2072639" y="841247"/>
                </a:lnTo>
                <a:lnTo>
                  <a:pt x="1595627" y="6095"/>
                </a:lnTo>
                <a:lnTo>
                  <a:pt x="1594103" y="1523"/>
                </a:lnTo>
                <a:lnTo>
                  <a:pt x="1589531" y="0"/>
                </a:lnTo>
                <a:lnTo>
                  <a:pt x="486155" y="0"/>
                </a:lnTo>
                <a:lnTo>
                  <a:pt x="481583" y="1523"/>
                </a:lnTo>
                <a:lnTo>
                  <a:pt x="478535" y="6095"/>
                </a:lnTo>
                <a:lnTo>
                  <a:pt x="3047" y="841247"/>
                </a:lnTo>
                <a:lnTo>
                  <a:pt x="0" y="844295"/>
                </a:lnTo>
                <a:lnTo>
                  <a:pt x="0" y="848867"/>
                </a:lnTo>
                <a:lnTo>
                  <a:pt x="3047" y="853439"/>
                </a:lnTo>
                <a:lnTo>
                  <a:pt x="24383" y="890846"/>
                </a:lnTo>
                <a:lnTo>
                  <a:pt x="24383" y="841247"/>
                </a:lnTo>
                <a:lnTo>
                  <a:pt x="27869" y="847338"/>
                </a:lnTo>
                <a:lnTo>
                  <a:pt x="490727" y="36965"/>
                </a:lnTo>
                <a:lnTo>
                  <a:pt x="490727" y="24383"/>
                </a:lnTo>
                <a:lnTo>
                  <a:pt x="501395" y="18287"/>
                </a:lnTo>
                <a:lnTo>
                  <a:pt x="501395" y="24383"/>
                </a:lnTo>
                <a:lnTo>
                  <a:pt x="1574291" y="24383"/>
                </a:lnTo>
                <a:lnTo>
                  <a:pt x="1574291" y="18287"/>
                </a:lnTo>
                <a:lnTo>
                  <a:pt x="1584959" y="24383"/>
                </a:lnTo>
                <a:lnTo>
                  <a:pt x="1584959" y="37025"/>
                </a:lnTo>
                <a:lnTo>
                  <a:pt x="2046306" y="847338"/>
                </a:lnTo>
                <a:lnTo>
                  <a:pt x="2049779" y="841247"/>
                </a:lnTo>
                <a:lnTo>
                  <a:pt x="2049779" y="893390"/>
                </a:lnTo>
                <a:lnTo>
                  <a:pt x="2072639" y="853439"/>
                </a:lnTo>
                <a:lnTo>
                  <a:pt x="2074163" y="848867"/>
                </a:lnTo>
                <a:close/>
              </a:path>
              <a:path w="2074163" h="1694687">
                <a:moveTo>
                  <a:pt x="27869" y="847338"/>
                </a:moveTo>
                <a:lnTo>
                  <a:pt x="24383" y="841247"/>
                </a:lnTo>
                <a:lnTo>
                  <a:pt x="24383" y="853439"/>
                </a:lnTo>
                <a:lnTo>
                  <a:pt x="27869" y="847338"/>
                </a:lnTo>
                <a:close/>
              </a:path>
              <a:path w="2074163" h="1694687">
                <a:moveTo>
                  <a:pt x="497907" y="1668779"/>
                </a:moveTo>
                <a:lnTo>
                  <a:pt x="27869" y="847338"/>
                </a:lnTo>
                <a:lnTo>
                  <a:pt x="24383" y="853439"/>
                </a:lnTo>
                <a:lnTo>
                  <a:pt x="24383" y="890846"/>
                </a:lnTo>
                <a:lnTo>
                  <a:pt x="478535" y="1687067"/>
                </a:lnTo>
                <a:lnTo>
                  <a:pt x="481583" y="1691639"/>
                </a:lnTo>
                <a:lnTo>
                  <a:pt x="486155" y="1694687"/>
                </a:lnTo>
                <a:lnTo>
                  <a:pt x="490727" y="1694687"/>
                </a:lnTo>
                <a:lnTo>
                  <a:pt x="490727" y="1668779"/>
                </a:lnTo>
                <a:lnTo>
                  <a:pt x="497907" y="1668779"/>
                </a:lnTo>
                <a:close/>
              </a:path>
              <a:path w="2074163" h="1694687">
                <a:moveTo>
                  <a:pt x="501395" y="18287"/>
                </a:moveTo>
                <a:lnTo>
                  <a:pt x="490727" y="24383"/>
                </a:lnTo>
                <a:lnTo>
                  <a:pt x="497914" y="24383"/>
                </a:lnTo>
                <a:lnTo>
                  <a:pt x="501395" y="18287"/>
                </a:lnTo>
                <a:close/>
              </a:path>
              <a:path w="2074163" h="1694687">
                <a:moveTo>
                  <a:pt x="497914" y="24383"/>
                </a:moveTo>
                <a:lnTo>
                  <a:pt x="490727" y="24383"/>
                </a:lnTo>
                <a:lnTo>
                  <a:pt x="490727" y="36965"/>
                </a:lnTo>
                <a:lnTo>
                  <a:pt x="497914" y="24383"/>
                </a:lnTo>
                <a:close/>
              </a:path>
              <a:path w="2074163" h="1694687">
                <a:moveTo>
                  <a:pt x="501395" y="1674875"/>
                </a:moveTo>
                <a:lnTo>
                  <a:pt x="497914" y="1668791"/>
                </a:lnTo>
                <a:lnTo>
                  <a:pt x="490727" y="1668779"/>
                </a:lnTo>
                <a:lnTo>
                  <a:pt x="501395" y="1674875"/>
                </a:lnTo>
                <a:close/>
              </a:path>
              <a:path w="2074163" h="1694687">
                <a:moveTo>
                  <a:pt x="501395" y="1694687"/>
                </a:moveTo>
                <a:lnTo>
                  <a:pt x="501395" y="1674875"/>
                </a:lnTo>
                <a:lnTo>
                  <a:pt x="490727" y="1668779"/>
                </a:lnTo>
                <a:lnTo>
                  <a:pt x="490727" y="1694687"/>
                </a:lnTo>
                <a:lnTo>
                  <a:pt x="501395" y="1694687"/>
                </a:lnTo>
                <a:close/>
              </a:path>
              <a:path w="2074163" h="1694687">
                <a:moveTo>
                  <a:pt x="1577769" y="1668779"/>
                </a:moveTo>
                <a:lnTo>
                  <a:pt x="497907" y="1668779"/>
                </a:lnTo>
                <a:lnTo>
                  <a:pt x="501395" y="1674875"/>
                </a:lnTo>
                <a:lnTo>
                  <a:pt x="501395" y="1694687"/>
                </a:lnTo>
                <a:lnTo>
                  <a:pt x="1574291" y="1694687"/>
                </a:lnTo>
                <a:lnTo>
                  <a:pt x="1574291" y="1674875"/>
                </a:lnTo>
                <a:lnTo>
                  <a:pt x="1577769" y="1668779"/>
                </a:lnTo>
                <a:close/>
              </a:path>
              <a:path w="2074163" h="1694687">
                <a:moveTo>
                  <a:pt x="501395" y="24383"/>
                </a:moveTo>
                <a:lnTo>
                  <a:pt x="501395" y="18287"/>
                </a:lnTo>
                <a:lnTo>
                  <a:pt x="497914" y="24383"/>
                </a:lnTo>
                <a:lnTo>
                  <a:pt x="501395" y="24383"/>
                </a:lnTo>
                <a:close/>
              </a:path>
              <a:path w="2074163" h="1694687">
                <a:moveTo>
                  <a:pt x="1584959" y="24383"/>
                </a:moveTo>
                <a:lnTo>
                  <a:pt x="1574291" y="18287"/>
                </a:lnTo>
                <a:lnTo>
                  <a:pt x="1577762" y="24383"/>
                </a:lnTo>
                <a:lnTo>
                  <a:pt x="1584959" y="24383"/>
                </a:lnTo>
                <a:close/>
              </a:path>
              <a:path w="2074163" h="1694687">
                <a:moveTo>
                  <a:pt x="1577762" y="24383"/>
                </a:moveTo>
                <a:lnTo>
                  <a:pt x="1574291" y="18287"/>
                </a:lnTo>
                <a:lnTo>
                  <a:pt x="1574291" y="24383"/>
                </a:lnTo>
                <a:lnTo>
                  <a:pt x="1577762" y="24383"/>
                </a:lnTo>
                <a:close/>
              </a:path>
              <a:path w="2074163" h="1694687">
                <a:moveTo>
                  <a:pt x="1584959" y="1668779"/>
                </a:moveTo>
                <a:lnTo>
                  <a:pt x="1577762" y="1668791"/>
                </a:lnTo>
                <a:lnTo>
                  <a:pt x="1574291" y="1674875"/>
                </a:lnTo>
                <a:lnTo>
                  <a:pt x="1584959" y="1668779"/>
                </a:lnTo>
                <a:close/>
              </a:path>
              <a:path w="2074163" h="1694687">
                <a:moveTo>
                  <a:pt x="1584959" y="1694687"/>
                </a:moveTo>
                <a:lnTo>
                  <a:pt x="1584959" y="1668779"/>
                </a:lnTo>
                <a:lnTo>
                  <a:pt x="1574291" y="1674875"/>
                </a:lnTo>
                <a:lnTo>
                  <a:pt x="1574291" y="1694687"/>
                </a:lnTo>
                <a:lnTo>
                  <a:pt x="1584959" y="1694687"/>
                </a:lnTo>
                <a:close/>
              </a:path>
              <a:path w="2074163" h="1694687">
                <a:moveTo>
                  <a:pt x="1584959" y="37025"/>
                </a:moveTo>
                <a:lnTo>
                  <a:pt x="1584959" y="24383"/>
                </a:lnTo>
                <a:lnTo>
                  <a:pt x="1577762" y="24383"/>
                </a:lnTo>
                <a:lnTo>
                  <a:pt x="1584959" y="37025"/>
                </a:lnTo>
                <a:close/>
              </a:path>
              <a:path w="2074163" h="1694687">
                <a:moveTo>
                  <a:pt x="2049779" y="893390"/>
                </a:moveTo>
                <a:lnTo>
                  <a:pt x="2049779" y="853439"/>
                </a:lnTo>
                <a:lnTo>
                  <a:pt x="2046306" y="847338"/>
                </a:lnTo>
                <a:lnTo>
                  <a:pt x="1577769" y="1668779"/>
                </a:lnTo>
                <a:lnTo>
                  <a:pt x="1584959" y="1668779"/>
                </a:lnTo>
                <a:lnTo>
                  <a:pt x="1584959" y="1694687"/>
                </a:lnTo>
                <a:lnTo>
                  <a:pt x="1589531" y="1694687"/>
                </a:lnTo>
                <a:lnTo>
                  <a:pt x="1594103" y="1691639"/>
                </a:lnTo>
                <a:lnTo>
                  <a:pt x="1595627" y="1687067"/>
                </a:lnTo>
                <a:lnTo>
                  <a:pt x="2049779" y="893390"/>
                </a:lnTo>
                <a:close/>
              </a:path>
              <a:path w="2074163" h="1694687">
                <a:moveTo>
                  <a:pt x="2049779" y="853439"/>
                </a:moveTo>
                <a:lnTo>
                  <a:pt x="2049779" y="841247"/>
                </a:lnTo>
                <a:lnTo>
                  <a:pt x="2046306" y="847338"/>
                </a:lnTo>
                <a:lnTo>
                  <a:pt x="2049779" y="8534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77462" y="3436622"/>
            <a:ext cx="786384" cy="717802"/>
          </a:xfrm>
          <a:custGeom>
            <a:avLst/>
            <a:gdLst/>
            <a:ahLst/>
            <a:cxnLst/>
            <a:rect l="l" t="t" r="r" b="b"/>
            <a:pathLst>
              <a:path w="786383" h="717803">
                <a:moveTo>
                  <a:pt x="786383" y="320039"/>
                </a:moveTo>
                <a:lnTo>
                  <a:pt x="557783" y="0"/>
                </a:lnTo>
                <a:lnTo>
                  <a:pt x="161543" y="39623"/>
                </a:lnTo>
                <a:lnTo>
                  <a:pt x="0" y="397763"/>
                </a:lnTo>
                <a:lnTo>
                  <a:pt x="228599" y="717803"/>
                </a:lnTo>
                <a:lnTo>
                  <a:pt x="624839" y="678179"/>
                </a:lnTo>
                <a:lnTo>
                  <a:pt x="786383" y="320039"/>
                </a:lnTo>
                <a:close/>
              </a:path>
            </a:pathLst>
          </a:custGeom>
          <a:solidFill>
            <a:srgbClr val="B2E5C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26714" y="2157983"/>
            <a:ext cx="1955291" cy="1487423"/>
          </a:xfrm>
          <a:custGeom>
            <a:avLst/>
            <a:gdLst/>
            <a:ahLst/>
            <a:cxnLst/>
            <a:rect l="l" t="t" r="r" b="b"/>
            <a:pathLst>
              <a:path w="1955291" h="1487423">
                <a:moveTo>
                  <a:pt x="1955291" y="743711"/>
                </a:moveTo>
                <a:lnTo>
                  <a:pt x="1530095" y="0"/>
                </a:lnTo>
                <a:lnTo>
                  <a:pt x="425195" y="0"/>
                </a:lnTo>
                <a:lnTo>
                  <a:pt x="0" y="743711"/>
                </a:lnTo>
                <a:lnTo>
                  <a:pt x="425195" y="1487423"/>
                </a:lnTo>
                <a:lnTo>
                  <a:pt x="1530095" y="1487423"/>
                </a:lnTo>
                <a:lnTo>
                  <a:pt x="1955291" y="743711"/>
                </a:lnTo>
                <a:close/>
              </a:path>
            </a:pathLst>
          </a:custGeom>
          <a:solidFill>
            <a:srgbClr val="34E1A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12998" y="2145791"/>
            <a:ext cx="1982723" cy="1511807"/>
          </a:xfrm>
          <a:custGeom>
            <a:avLst/>
            <a:gdLst/>
            <a:ahLst/>
            <a:cxnLst/>
            <a:rect l="l" t="t" r="r" b="b"/>
            <a:pathLst>
              <a:path w="1982723" h="1511807">
                <a:moveTo>
                  <a:pt x="1982723" y="758951"/>
                </a:moveTo>
                <a:lnTo>
                  <a:pt x="1982723" y="752855"/>
                </a:lnTo>
                <a:lnTo>
                  <a:pt x="1979675" y="749807"/>
                </a:lnTo>
                <a:lnTo>
                  <a:pt x="1554479" y="6095"/>
                </a:lnTo>
                <a:lnTo>
                  <a:pt x="1552955" y="3047"/>
                </a:lnTo>
                <a:lnTo>
                  <a:pt x="1548383" y="0"/>
                </a:lnTo>
                <a:lnTo>
                  <a:pt x="434339" y="0"/>
                </a:lnTo>
                <a:lnTo>
                  <a:pt x="429767" y="3047"/>
                </a:lnTo>
                <a:lnTo>
                  <a:pt x="426719" y="6095"/>
                </a:lnTo>
                <a:lnTo>
                  <a:pt x="3047" y="749807"/>
                </a:lnTo>
                <a:lnTo>
                  <a:pt x="0" y="752855"/>
                </a:lnTo>
                <a:lnTo>
                  <a:pt x="0" y="758951"/>
                </a:lnTo>
                <a:lnTo>
                  <a:pt x="3047" y="761999"/>
                </a:lnTo>
                <a:lnTo>
                  <a:pt x="24383" y="799453"/>
                </a:lnTo>
                <a:lnTo>
                  <a:pt x="24383" y="749807"/>
                </a:lnTo>
                <a:lnTo>
                  <a:pt x="27872" y="755910"/>
                </a:lnTo>
                <a:lnTo>
                  <a:pt x="438911" y="38433"/>
                </a:lnTo>
                <a:lnTo>
                  <a:pt x="438911" y="25907"/>
                </a:lnTo>
                <a:lnTo>
                  <a:pt x="449579" y="19811"/>
                </a:lnTo>
                <a:lnTo>
                  <a:pt x="449579" y="25907"/>
                </a:lnTo>
                <a:lnTo>
                  <a:pt x="1533143" y="25907"/>
                </a:lnTo>
                <a:lnTo>
                  <a:pt x="1533143" y="19811"/>
                </a:lnTo>
                <a:lnTo>
                  <a:pt x="1543811" y="25907"/>
                </a:lnTo>
                <a:lnTo>
                  <a:pt x="1543811" y="38433"/>
                </a:lnTo>
                <a:lnTo>
                  <a:pt x="1954851" y="755910"/>
                </a:lnTo>
                <a:lnTo>
                  <a:pt x="1958339" y="749807"/>
                </a:lnTo>
                <a:lnTo>
                  <a:pt x="1958339" y="799318"/>
                </a:lnTo>
                <a:lnTo>
                  <a:pt x="1979675" y="761999"/>
                </a:lnTo>
                <a:lnTo>
                  <a:pt x="1982723" y="758951"/>
                </a:lnTo>
                <a:close/>
              </a:path>
              <a:path w="1982723" h="1511807">
                <a:moveTo>
                  <a:pt x="27872" y="755910"/>
                </a:moveTo>
                <a:lnTo>
                  <a:pt x="24383" y="749807"/>
                </a:lnTo>
                <a:lnTo>
                  <a:pt x="24383" y="761999"/>
                </a:lnTo>
                <a:lnTo>
                  <a:pt x="27872" y="755910"/>
                </a:lnTo>
                <a:close/>
              </a:path>
              <a:path w="1982723" h="1511807">
                <a:moveTo>
                  <a:pt x="445223" y="1485899"/>
                </a:moveTo>
                <a:lnTo>
                  <a:pt x="27872" y="755910"/>
                </a:lnTo>
                <a:lnTo>
                  <a:pt x="24383" y="761999"/>
                </a:lnTo>
                <a:lnTo>
                  <a:pt x="24383" y="799453"/>
                </a:lnTo>
                <a:lnTo>
                  <a:pt x="426719" y="1505711"/>
                </a:lnTo>
                <a:lnTo>
                  <a:pt x="429767" y="1508759"/>
                </a:lnTo>
                <a:lnTo>
                  <a:pt x="434339" y="1511807"/>
                </a:lnTo>
                <a:lnTo>
                  <a:pt x="438911" y="1511807"/>
                </a:lnTo>
                <a:lnTo>
                  <a:pt x="438911" y="1485899"/>
                </a:lnTo>
                <a:lnTo>
                  <a:pt x="445223" y="1485899"/>
                </a:lnTo>
                <a:close/>
              </a:path>
              <a:path w="1982723" h="1511807">
                <a:moveTo>
                  <a:pt x="449579" y="19811"/>
                </a:moveTo>
                <a:lnTo>
                  <a:pt x="438911" y="25907"/>
                </a:lnTo>
                <a:lnTo>
                  <a:pt x="446087" y="25907"/>
                </a:lnTo>
                <a:lnTo>
                  <a:pt x="449579" y="19811"/>
                </a:lnTo>
                <a:close/>
              </a:path>
              <a:path w="1982723" h="1511807">
                <a:moveTo>
                  <a:pt x="446087" y="25907"/>
                </a:moveTo>
                <a:lnTo>
                  <a:pt x="438911" y="25907"/>
                </a:lnTo>
                <a:lnTo>
                  <a:pt x="438911" y="38433"/>
                </a:lnTo>
                <a:lnTo>
                  <a:pt x="446087" y="25907"/>
                </a:lnTo>
                <a:close/>
              </a:path>
              <a:path w="1982723" h="1511807">
                <a:moveTo>
                  <a:pt x="449579" y="1493519"/>
                </a:moveTo>
                <a:lnTo>
                  <a:pt x="445223" y="1485899"/>
                </a:lnTo>
                <a:lnTo>
                  <a:pt x="438911" y="1485899"/>
                </a:lnTo>
                <a:lnTo>
                  <a:pt x="449579" y="1493519"/>
                </a:lnTo>
                <a:close/>
              </a:path>
              <a:path w="1982723" h="1511807">
                <a:moveTo>
                  <a:pt x="449579" y="1511807"/>
                </a:moveTo>
                <a:lnTo>
                  <a:pt x="449579" y="1493519"/>
                </a:lnTo>
                <a:lnTo>
                  <a:pt x="438911" y="1485899"/>
                </a:lnTo>
                <a:lnTo>
                  <a:pt x="438911" y="1511807"/>
                </a:lnTo>
                <a:lnTo>
                  <a:pt x="449579" y="1511807"/>
                </a:lnTo>
                <a:close/>
              </a:path>
              <a:path w="1982723" h="1511807">
                <a:moveTo>
                  <a:pt x="1537500" y="1485899"/>
                </a:moveTo>
                <a:lnTo>
                  <a:pt x="445223" y="1485899"/>
                </a:lnTo>
                <a:lnTo>
                  <a:pt x="449579" y="1493519"/>
                </a:lnTo>
                <a:lnTo>
                  <a:pt x="449579" y="1511807"/>
                </a:lnTo>
                <a:lnTo>
                  <a:pt x="1533143" y="1511807"/>
                </a:lnTo>
                <a:lnTo>
                  <a:pt x="1533143" y="1493519"/>
                </a:lnTo>
                <a:lnTo>
                  <a:pt x="1537500" y="1485899"/>
                </a:lnTo>
                <a:close/>
              </a:path>
              <a:path w="1982723" h="1511807">
                <a:moveTo>
                  <a:pt x="449579" y="25907"/>
                </a:moveTo>
                <a:lnTo>
                  <a:pt x="449579" y="19811"/>
                </a:lnTo>
                <a:lnTo>
                  <a:pt x="446087" y="25907"/>
                </a:lnTo>
                <a:lnTo>
                  <a:pt x="449579" y="25907"/>
                </a:lnTo>
                <a:close/>
              </a:path>
              <a:path w="1982723" h="1511807">
                <a:moveTo>
                  <a:pt x="1543811" y="25907"/>
                </a:moveTo>
                <a:lnTo>
                  <a:pt x="1533143" y="19811"/>
                </a:lnTo>
                <a:lnTo>
                  <a:pt x="1536636" y="25907"/>
                </a:lnTo>
                <a:lnTo>
                  <a:pt x="1543811" y="25907"/>
                </a:lnTo>
                <a:close/>
              </a:path>
              <a:path w="1982723" h="1511807">
                <a:moveTo>
                  <a:pt x="1536636" y="25907"/>
                </a:moveTo>
                <a:lnTo>
                  <a:pt x="1533143" y="19811"/>
                </a:lnTo>
                <a:lnTo>
                  <a:pt x="1533143" y="25907"/>
                </a:lnTo>
                <a:lnTo>
                  <a:pt x="1536636" y="25907"/>
                </a:lnTo>
                <a:close/>
              </a:path>
              <a:path w="1982723" h="1511807">
                <a:moveTo>
                  <a:pt x="1543811" y="1485899"/>
                </a:moveTo>
                <a:lnTo>
                  <a:pt x="1537500" y="1485899"/>
                </a:lnTo>
                <a:lnTo>
                  <a:pt x="1533143" y="1493519"/>
                </a:lnTo>
                <a:lnTo>
                  <a:pt x="1543811" y="1485899"/>
                </a:lnTo>
                <a:close/>
              </a:path>
              <a:path w="1982723" h="1511807">
                <a:moveTo>
                  <a:pt x="1543811" y="1511807"/>
                </a:moveTo>
                <a:lnTo>
                  <a:pt x="1543811" y="1485899"/>
                </a:lnTo>
                <a:lnTo>
                  <a:pt x="1533143" y="1493519"/>
                </a:lnTo>
                <a:lnTo>
                  <a:pt x="1533143" y="1511807"/>
                </a:lnTo>
                <a:lnTo>
                  <a:pt x="1543811" y="1511807"/>
                </a:lnTo>
                <a:close/>
              </a:path>
              <a:path w="1982723" h="1511807">
                <a:moveTo>
                  <a:pt x="1543811" y="38433"/>
                </a:moveTo>
                <a:lnTo>
                  <a:pt x="1543811" y="25907"/>
                </a:lnTo>
                <a:lnTo>
                  <a:pt x="1536636" y="25907"/>
                </a:lnTo>
                <a:lnTo>
                  <a:pt x="1543811" y="38433"/>
                </a:lnTo>
                <a:close/>
              </a:path>
              <a:path w="1982723" h="1511807">
                <a:moveTo>
                  <a:pt x="1958339" y="799318"/>
                </a:moveTo>
                <a:lnTo>
                  <a:pt x="1958339" y="761999"/>
                </a:lnTo>
                <a:lnTo>
                  <a:pt x="1954851" y="755910"/>
                </a:lnTo>
                <a:lnTo>
                  <a:pt x="1537500" y="1485899"/>
                </a:lnTo>
                <a:lnTo>
                  <a:pt x="1543811" y="1485899"/>
                </a:lnTo>
                <a:lnTo>
                  <a:pt x="1543811" y="1511807"/>
                </a:lnTo>
                <a:lnTo>
                  <a:pt x="1548383" y="1511807"/>
                </a:lnTo>
                <a:lnTo>
                  <a:pt x="1552955" y="1508759"/>
                </a:lnTo>
                <a:lnTo>
                  <a:pt x="1554479" y="1505711"/>
                </a:lnTo>
                <a:lnTo>
                  <a:pt x="1958339" y="799318"/>
                </a:lnTo>
                <a:close/>
              </a:path>
              <a:path w="1982723" h="1511807">
                <a:moveTo>
                  <a:pt x="1958339" y="761999"/>
                </a:moveTo>
                <a:lnTo>
                  <a:pt x="1958339" y="749807"/>
                </a:lnTo>
                <a:lnTo>
                  <a:pt x="1954851" y="755910"/>
                </a:lnTo>
                <a:lnTo>
                  <a:pt x="1958339" y="761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39618" y="4843272"/>
            <a:ext cx="894588" cy="736091"/>
          </a:xfrm>
          <a:custGeom>
            <a:avLst/>
            <a:gdLst/>
            <a:ahLst/>
            <a:cxnLst/>
            <a:rect l="l" t="t" r="r" b="b"/>
            <a:pathLst>
              <a:path w="894587" h="736091">
                <a:moveTo>
                  <a:pt x="894587" y="272795"/>
                </a:moveTo>
                <a:lnTo>
                  <a:pt x="719327" y="0"/>
                </a:lnTo>
                <a:lnTo>
                  <a:pt x="239267" y="45719"/>
                </a:lnTo>
                <a:lnTo>
                  <a:pt x="0" y="463295"/>
                </a:lnTo>
                <a:lnTo>
                  <a:pt x="175259" y="736091"/>
                </a:lnTo>
                <a:lnTo>
                  <a:pt x="655319" y="690371"/>
                </a:lnTo>
                <a:lnTo>
                  <a:pt x="894587" y="272795"/>
                </a:lnTo>
                <a:close/>
              </a:path>
            </a:pathLst>
          </a:custGeom>
          <a:solidFill>
            <a:srgbClr val="B2E5C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22143" y="3886201"/>
            <a:ext cx="2112263" cy="1816607"/>
          </a:xfrm>
          <a:custGeom>
            <a:avLst/>
            <a:gdLst/>
            <a:ahLst/>
            <a:cxnLst/>
            <a:rect l="l" t="t" r="r" b="b"/>
            <a:pathLst>
              <a:path w="2112263" h="1816607">
                <a:moveTo>
                  <a:pt x="2112263" y="908303"/>
                </a:moveTo>
                <a:lnTo>
                  <a:pt x="1592579" y="0"/>
                </a:lnTo>
                <a:lnTo>
                  <a:pt x="519683" y="0"/>
                </a:lnTo>
                <a:lnTo>
                  <a:pt x="0" y="908303"/>
                </a:lnTo>
                <a:lnTo>
                  <a:pt x="519683" y="1816607"/>
                </a:lnTo>
                <a:lnTo>
                  <a:pt x="1592579" y="1816607"/>
                </a:lnTo>
                <a:lnTo>
                  <a:pt x="2112263" y="908303"/>
                </a:lnTo>
                <a:close/>
              </a:path>
            </a:pathLst>
          </a:custGeom>
          <a:solidFill>
            <a:srgbClr val="B2E5C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09951" y="3874008"/>
            <a:ext cx="2138171" cy="1840991"/>
          </a:xfrm>
          <a:custGeom>
            <a:avLst/>
            <a:gdLst/>
            <a:ahLst/>
            <a:cxnLst/>
            <a:rect l="l" t="t" r="r" b="b"/>
            <a:pathLst>
              <a:path w="2138171" h="1840991">
                <a:moveTo>
                  <a:pt x="2138171" y="923543"/>
                </a:moveTo>
                <a:lnTo>
                  <a:pt x="2138171" y="918971"/>
                </a:lnTo>
                <a:lnTo>
                  <a:pt x="2135123" y="914399"/>
                </a:lnTo>
                <a:lnTo>
                  <a:pt x="1616963" y="6095"/>
                </a:lnTo>
                <a:lnTo>
                  <a:pt x="1613915" y="3047"/>
                </a:lnTo>
                <a:lnTo>
                  <a:pt x="1609343" y="0"/>
                </a:lnTo>
                <a:lnTo>
                  <a:pt x="527303" y="0"/>
                </a:lnTo>
                <a:lnTo>
                  <a:pt x="522731" y="3047"/>
                </a:lnTo>
                <a:lnTo>
                  <a:pt x="521207" y="6095"/>
                </a:lnTo>
                <a:lnTo>
                  <a:pt x="1523" y="914399"/>
                </a:lnTo>
                <a:lnTo>
                  <a:pt x="0" y="918971"/>
                </a:lnTo>
                <a:lnTo>
                  <a:pt x="0" y="923543"/>
                </a:lnTo>
                <a:lnTo>
                  <a:pt x="1523" y="926591"/>
                </a:lnTo>
                <a:lnTo>
                  <a:pt x="24383" y="966546"/>
                </a:lnTo>
                <a:lnTo>
                  <a:pt x="24383" y="914399"/>
                </a:lnTo>
                <a:lnTo>
                  <a:pt x="27864" y="920501"/>
                </a:lnTo>
                <a:lnTo>
                  <a:pt x="531875" y="38480"/>
                </a:lnTo>
                <a:lnTo>
                  <a:pt x="531875" y="25907"/>
                </a:lnTo>
                <a:lnTo>
                  <a:pt x="542543" y="19811"/>
                </a:lnTo>
                <a:lnTo>
                  <a:pt x="542543" y="25907"/>
                </a:lnTo>
                <a:lnTo>
                  <a:pt x="1594103" y="25907"/>
                </a:lnTo>
                <a:lnTo>
                  <a:pt x="1594103" y="19811"/>
                </a:lnTo>
                <a:lnTo>
                  <a:pt x="1604771" y="25907"/>
                </a:lnTo>
                <a:lnTo>
                  <a:pt x="1604771" y="38426"/>
                </a:lnTo>
                <a:lnTo>
                  <a:pt x="2110297" y="920501"/>
                </a:lnTo>
                <a:lnTo>
                  <a:pt x="2113787" y="914399"/>
                </a:lnTo>
                <a:lnTo>
                  <a:pt x="2113787" y="963992"/>
                </a:lnTo>
                <a:lnTo>
                  <a:pt x="2135123" y="926591"/>
                </a:lnTo>
                <a:lnTo>
                  <a:pt x="2138171" y="923543"/>
                </a:lnTo>
                <a:close/>
              </a:path>
              <a:path w="2138171" h="1840991">
                <a:moveTo>
                  <a:pt x="27864" y="920501"/>
                </a:moveTo>
                <a:lnTo>
                  <a:pt x="24383" y="914399"/>
                </a:lnTo>
                <a:lnTo>
                  <a:pt x="24383" y="926591"/>
                </a:lnTo>
                <a:lnTo>
                  <a:pt x="27864" y="920501"/>
                </a:lnTo>
                <a:close/>
              </a:path>
              <a:path w="2138171" h="1840991">
                <a:moveTo>
                  <a:pt x="539066" y="1816607"/>
                </a:moveTo>
                <a:lnTo>
                  <a:pt x="27864" y="920501"/>
                </a:lnTo>
                <a:lnTo>
                  <a:pt x="24383" y="926591"/>
                </a:lnTo>
                <a:lnTo>
                  <a:pt x="24383" y="966546"/>
                </a:lnTo>
                <a:lnTo>
                  <a:pt x="521207" y="1834895"/>
                </a:lnTo>
                <a:lnTo>
                  <a:pt x="522731" y="1839467"/>
                </a:lnTo>
                <a:lnTo>
                  <a:pt x="527303" y="1840991"/>
                </a:lnTo>
                <a:lnTo>
                  <a:pt x="531875" y="1840991"/>
                </a:lnTo>
                <a:lnTo>
                  <a:pt x="531875" y="1816607"/>
                </a:lnTo>
                <a:lnTo>
                  <a:pt x="539066" y="1816607"/>
                </a:lnTo>
                <a:close/>
              </a:path>
              <a:path w="2138171" h="1840991">
                <a:moveTo>
                  <a:pt x="542543" y="19811"/>
                </a:moveTo>
                <a:lnTo>
                  <a:pt x="531875" y="25907"/>
                </a:lnTo>
                <a:lnTo>
                  <a:pt x="539066" y="25897"/>
                </a:lnTo>
                <a:lnTo>
                  <a:pt x="542543" y="19811"/>
                </a:lnTo>
                <a:close/>
              </a:path>
              <a:path w="2138171" h="1840991">
                <a:moveTo>
                  <a:pt x="539060" y="25907"/>
                </a:moveTo>
                <a:lnTo>
                  <a:pt x="531875" y="25907"/>
                </a:lnTo>
                <a:lnTo>
                  <a:pt x="531875" y="38480"/>
                </a:lnTo>
                <a:lnTo>
                  <a:pt x="539060" y="25907"/>
                </a:lnTo>
                <a:close/>
              </a:path>
              <a:path w="2138171" h="1840991">
                <a:moveTo>
                  <a:pt x="542543" y="1822703"/>
                </a:moveTo>
                <a:lnTo>
                  <a:pt x="539066" y="1816607"/>
                </a:lnTo>
                <a:lnTo>
                  <a:pt x="531875" y="1816607"/>
                </a:lnTo>
                <a:lnTo>
                  <a:pt x="542543" y="1822703"/>
                </a:lnTo>
                <a:close/>
              </a:path>
              <a:path w="2138171" h="1840991">
                <a:moveTo>
                  <a:pt x="542543" y="1840991"/>
                </a:moveTo>
                <a:lnTo>
                  <a:pt x="542543" y="1822703"/>
                </a:lnTo>
                <a:lnTo>
                  <a:pt x="531875" y="1816607"/>
                </a:lnTo>
                <a:lnTo>
                  <a:pt x="531875" y="1840991"/>
                </a:lnTo>
                <a:lnTo>
                  <a:pt x="542543" y="1840991"/>
                </a:lnTo>
                <a:close/>
              </a:path>
              <a:path w="2138171" h="1840991">
                <a:moveTo>
                  <a:pt x="542543" y="25907"/>
                </a:moveTo>
                <a:lnTo>
                  <a:pt x="542543" y="19811"/>
                </a:lnTo>
                <a:lnTo>
                  <a:pt x="539060" y="25907"/>
                </a:lnTo>
                <a:lnTo>
                  <a:pt x="542543" y="25907"/>
                </a:lnTo>
                <a:close/>
              </a:path>
              <a:path w="2138171" h="1840991">
                <a:moveTo>
                  <a:pt x="1597591" y="1816607"/>
                </a:moveTo>
                <a:lnTo>
                  <a:pt x="539066" y="1816607"/>
                </a:lnTo>
                <a:lnTo>
                  <a:pt x="542543" y="1822703"/>
                </a:lnTo>
                <a:lnTo>
                  <a:pt x="542543" y="1840991"/>
                </a:lnTo>
                <a:lnTo>
                  <a:pt x="1594103" y="1840991"/>
                </a:lnTo>
                <a:lnTo>
                  <a:pt x="1594103" y="1822703"/>
                </a:lnTo>
                <a:lnTo>
                  <a:pt x="1597591" y="1816607"/>
                </a:lnTo>
                <a:close/>
              </a:path>
              <a:path w="2138171" h="1840991">
                <a:moveTo>
                  <a:pt x="1604771" y="25907"/>
                </a:moveTo>
                <a:lnTo>
                  <a:pt x="1594103" y="19811"/>
                </a:lnTo>
                <a:lnTo>
                  <a:pt x="1597591" y="25897"/>
                </a:lnTo>
                <a:lnTo>
                  <a:pt x="1604771" y="25907"/>
                </a:lnTo>
                <a:close/>
              </a:path>
              <a:path w="2138171" h="1840991">
                <a:moveTo>
                  <a:pt x="1597597" y="25907"/>
                </a:moveTo>
                <a:lnTo>
                  <a:pt x="1594103" y="19811"/>
                </a:lnTo>
                <a:lnTo>
                  <a:pt x="1594103" y="25907"/>
                </a:lnTo>
                <a:lnTo>
                  <a:pt x="1597597" y="25907"/>
                </a:lnTo>
                <a:close/>
              </a:path>
              <a:path w="2138171" h="1840991">
                <a:moveTo>
                  <a:pt x="1604771" y="1816607"/>
                </a:moveTo>
                <a:lnTo>
                  <a:pt x="1597591" y="1816607"/>
                </a:lnTo>
                <a:lnTo>
                  <a:pt x="1594103" y="1822703"/>
                </a:lnTo>
                <a:lnTo>
                  <a:pt x="1604771" y="1816607"/>
                </a:lnTo>
                <a:close/>
              </a:path>
              <a:path w="2138171" h="1840991">
                <a:moveTo>
                  <a:pt x="1604771" y="1840991"/>
                </a:moveTo>
                <a:lnTo>
                  <a:pt x="1604771" y="1816607"/>
                </a:lnTo>
                <a:lnTo>
                  <a:pt x="1594103" y="1822703"/>
                </a:lnTo>
                <a:lnTo>
                  <a:pt x="1594103" y="1840991"/>
                </a:lnTo>
                <a:lnTo>
                  <a:pt x="1604771" y="1840991"/>
                </a:lnTo>
                <a:close/>
              </a:path>
              <a:path w="2138171" h="1840991">
                <a:moveTo>
                  <a:pt x="2113787" y="963992"/>
                </a:moveTo>
                <a:lnTo>
                  <a:pt x="2113787" y="926591"/>
                </a:lnTo>
                <a:lnTo>
                  <a:pt x="2110297" y="920501"/>
                </a:lnTo>
                <a:lnTo>
                  <a:pt x="1597591" y="1816607"/>
                </a:lnTo>
                <a:lnTo>
                  <a:pt x="1604771" y="1816607"/>
                </a:lnTo>
                <a:lnTo>
                  <a:pt x="1604771" y="1840991"/>
                </a:lnTo>
                <a:lnTo>
                  <a:pt x="1609343" y="1840991"/>
                </a:lnTo>
                <a:lnTo>
                  <a:pt x="1613915" y="1839467"/>
                </a:lnTo>
                <a:lnTo>
                  <a:pt x="1616963" y="1834895"/>
                </a:lnTo>
                <a:lnTo>
                  <a:pt x="2113787" y="963992"/>
                </a:lnTo>
                <a:close/>
              </a:path>
              <a:path w="2138171" h="1840991">
                <a:moveTo>
                  <a:pt x="1604771" y="38426"/>
                </a:moveTo>
                <a:lnTo>
                  <a:pt x="1604771" y="25907"/>
                </a:lnTo>
                <a:lnTo>
                  <a:pt x="1597597" y="25907"/>
                </a:lnTo>
                <a:lnTo>
                  <a:pt x="1604771" y="38426"/>
                </a:lnTo>
                <a:close/>
              </a:path>
              <a:path w="2138171" h="1840991">
                <a:moveTo>
                  <a:pt x="2113787" y="926591"/>
                </a:moveTo>
                <a:lnTo>
                  <a:pt x="2113787" y="914399"/>
                </a:lnTo>
                <a:lnTo>
                  <a:pt x="2110297" y="920501"/>
                </a:lnTo>
                <a:lnTo>
                  <a:pt x="2113787" y="9265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38707" y="4823460"/>
            <a:ext cx="1717547" cy="1629155"/>
          </a:xfrm>
          <a:custGeom>
            <a:avLst/>
            <a:gdLst/>
            <a:ahLst/>
            <a:cxnLst/>
            <a:rect l="l" t="t" r="r" b="b"/>
            <a:pathLst>
              <a:path w="1717547" h="1629155">
                <a:moveTo>
                  <a:pt x="1717547" y="813815"/>
                </a:moveTo>
                <a:lnTo>
                  <a:pt x="1252727" y="0"/>
                </a:lnTo>
                <a:lnTo>
                  <a:pt x="466343" y="0"/>
                </a:lnTo>
                <a:lnTo>
                  <a:pt x="0" y="813815"/>
                </a:lnTo>
                <a:lnTo>
                  <a:pt x="466343" y="1629155"/>
                </a:lnTo>
                <a:lnTo>
                  <a:pt x="1252727" y="1629155"/>
                </a:lnTo>
                <a:lnTo>
                  <a:pt x="1717547" y="813815"/>
                </a:lnTo>
                <a:close/>
              </a:path>
            </a:pathLst>
          </a:custGeom>
          <a:solidFill>
            <a:srgbClr val="34E1A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24989" y="4809745"/>
            <a:ext cx="1744980" cy="1656587"/>
          </a:xfrm>
          <a:custGeom>
            <a:avLst/>
            <a:gdLst/>
            <a:ahLst/>
            <a:cxnLst/>
            <a:rect l="l" t="t" r="r" b="b"/>
            <a:pathLst>
              <a:path w="1744979" h="1656587">
                <a:moveTo>
                  <a:pt x="1744979" y="830579"/>
                </a:moveTo>
                <a:lnTo>
                  <a:pt x="1744979" y="826007"/>
                </a:lnTo>
                <a:lnTo>
                  <a:pt x="1743455" y="821435"/>
                </a:lnTo>
                <a:lnTo>
                  <a:pt x="1277111" y="6095"/>
                </a:lnTo>
                <a:lnTo>
                  <a:pt x="1271015" y="0"/>
                </a:lnTo>
                <a:lnTo>
                  <a:pt x="475487" y="0"/>
                </a:lnTo>
                <a:lnTo>
                  <a:pt x="470915" y="3047"/>
                </a:lnTo>
                <a:lnTo>
                  <a:pt x="467867" y="6095"/>
                </a:lnTo>
                <a:lnTo>
                  <a:pt x="3047" y="821435"/>
                </a:lnTo>
                <a:lnTo>
                  <a:pt x="0" y="826007"/>
                </a:lnTo>
                <a:lnTo>
                  <a:pt x="0" y="830579"/>
                </a:lnTo>
                <a:lnTo>
                  <a:pt x="3047" y="835151"/>
                </a:lnTo>
                <a:lnTo>
                  <a:pt x="24383" y="872507"/>
                </a:lnTo>
                <a:lnTo>
                  <a:pt x="24383" y="821435"/>
                </a:lnTo>
                <a:lnTo>
                  <a:pt x="28306" y="828293"/>
                </a:lnTo>
                <a:lnTo>
                  <a:pt x="480059" y="38463"/>
                </a:lnTo>
                <a:lnTo>
                  <a:pt x="480059" y="25907"/>
                </a:lnTo>
                <a:lnTo>
                  <a:pt x="490727" y="19811"/>
                </a:lnTo>
                <a:lnTo>
                  <a:pt x="490727" y="25907"/>
                </a:lnTo>
                <a:lnTo>
                  <a:pt x="1254251" y="25907"/>
                </a:lnTo>
                <a:lnTo>
                  <a:pt x="1254251" y="19811"/>
                </a:lnTo>
                <a:lnTo>
                  <a:pt x="1266443" y="25907"/>
                </a:lnTo>
                <a:lnTo>
                  <a:pt x="1266443" y="41128"/>
                </a:lnTo>
                <a:lnTo>
                  <a:pt x="1716673" y="828293"/>
                </a:lnTo>
                <a:lnTo>
                  <a:pt x="1720595" y="821435"/>
                </a:lnTo>
                <a:lnTo>
                  <a:pt x="1720595" y="875044"/>
                </a:lnTo>
                <a:lnTo>
                  <a:pt x="1743455" y="835151"/>
                </a:lnTo>
                <a:lnTo>
                  <a:pt x="1744979" y="830579"/>
                </a:lnTo>
                <a:close/>
              </a:path>
              <a:path w="1744979" h="1656587">
                <a:moveTo>
                  <a:pt x="28306" y="828293"/>
                </a:moveTo>
                <a:lnTo>
                  <a:pt x="24383" y="821435"/>
                </a:lnTo>
                <a:lnTo>
                  <a:pt x="24383" y="835151"/>
                </a:lnTo>
                <a:lnTo>
                  <a:pt x="28306" y="828293"/>
                </a:lnTo>
                <a:close/>
              </a:path>
              <a:path w="1744979" h="1656587">
                <a:moveTo>
                  <a:pt x="487241" y="1630679"/>
                </a:moveTo>
                <a:lnTo>
                  <a:pt x="28306" y="828293"/>
                </a:lnTo>
                <a:lnTo>
                  <a:pt x="24383" y="835151"/>
                </a:lnTo>
                <a:lnTo>
                  <a:pt x="24383" y="872507"/>
                </a:lnTo>
                <a:lnTo>
                  <a:pt x="467867" y="1648967"/>
                </a:lnTo>
                <a:lnTo>
                  <a:pt x="470915" y="1653539"/>
                </a:lnTo>
                <a:lnTo>
                  <a:pt x="475487" y="1656587"/>
                </a:lnTo>
                <a:lnTo>
                  <a:pt x="480059" y="1656587"/>
                </a:lnTo>
                <a:lnTo>
                  <a:pt x="480059" y="1630679"/>
                </a:lnTo>
                <a:lnTo>
                  <a:pt x="487241" y="1630679"/>
                </a:lnTo>
                <a:close/>
              </a:path>
              <a:path w="1744979" h="1656587">
                <a:moveTo>
                  <a:pt x="490727" y="19811"/>
                </a:moveTo>
                <a:lnTo>
                  <a:pt x="480059" y="25907"/>
                </a:lnTo>
                <a:lnTo>
                  <a:pt x="487241" y="25907"/>
                </a:lnTo>
                <a:lnTo>
                  <a:pt x="490727" y="19811"/>
                </a:lnTo>
                <a:close/>
              </a:path>
              <a:path w="1744979" h="1656587">
                <a:moveTo>
                  <a:pt x="487241" y="25907"/>
                </a:moveTo>
                <a:lnTo>
                  <a:pt x="480059" y="25907"/>
                </a:lnTo>
                <a:lnTo>
                  <a:pt x="480059" y="38463"/>
                </a:lnTo>
                <a:lnTo>
                  <a:pt x="487241" y="25907"/>
                </a:lnTo>
                <a:close/>
              </a:path>
              <a:path w="1744979" h="1656587">
                <a:moveTo>
                  <a:pt x="490727" y="1636775"/>
                </a:moveTo>
                <a:lnTo>
                  <a:pt x="487241" y="1630679"/>
                </a:lnTo>
                <a:lnTo>
                  <a:pt x="480059" y="1630679"/>
                </a:lnTo>
                <a:lnTo>
                  <a:pt x="490727" y="1636775"/>
                </a:lnTo>
                <a:close/>
              </a:path>
              <a:path w="1744979" h="1656587">
                <a:moveTo>
                  <a:pt x="490727" y="1656587"/>
                </a:moveTo>
                <a:lnTo>
                  <a:pt x="490727" y="1636775"/>
                </a:lnTo>
                <a:lnTo>
                  <a:pt x="480059" y="1630679"/>
                </a:lnTo>
                <a:lnTo>
                  <a:pt x="480059" y="1656587"/>
                </a:lnTo>
                <a:lnTo>
                  <a:pt x="490727" y="1656587"/>
                </a:lnTo>
                <a:close/>
              </a:path>
              <a:path w="1744979" h="1656587">
                <a:moveTo>
                  <a:pt x="490727" y="25907"/>
                </a:moveTo>
                <a:lnTo>
                  <a:pt x="490727" y="19811"/>
                </a:lnTo>
                <a:lnTo>
                  <a:pt x="487241" y="25907"/>
                </a:lnTo>
                <a:lnTo>
                  <a:pt x="490727" y="25907"/>
                </a:lnTo>
                <a:close/>
              </a:path>
              <a:path w="1744979" h="1656587">
                <a:moveTo>
                  <a:pt x="1257738" y="1630679"/>
                </a:moveTo>
                <a:lnTo>
                  <a:pt x="487241" y="1630679"/>
                </a:lnTo>
                <a:lnTo>
                  <a:pt x="490727" y="1636775"/>
                </a:lnTo>
                <a:lnTo>
                  <a:pt x="490727" y="1656587"/>
                </a:lnTo>
                <a:lnTo>
                  <a:pt x="1254251" y="1656587"/>
                </a:lnTo>
                <a:lnTo>
                  <a:pt x="1254251" y="1636775"/>
                </a:lnTo>
                <a:lnTo>
                  <a:pt x="1257738" y="1630679"/>
                </a:lnTo>
                <a:close/>
              </a:path>
              <a:path w="1744979" h="1656587">
                <a:moveTo>
                  <a:pt x="1266443" y="25907"/>
                </a:moveTo>
                <a:lnTo>
                  <a:pt x="1254251" y="19811"/>
                </a:lnTo>
                <a:lnTo>
                  <a:pt x="1257738" y="25907"/>
                </a:lnTo>
                <a:lnTo>
                  <a:pt x="1266443" y="25907"/>
                </a:lnTo>
                <a:close/>
              </a:path>
              <a:path w="1744979" h="1656587">
                <a:moveTo>
                  <a:pt x="1257738" y="25907"/>
                </a:moveTo>
                <a:lnTo>
                  <a:pt x="1254251" y="19811"/>
                </a:lnTo>
                <a:lnTo>
                  <a:pt x="1254251" y="25907"/>
                </a:lnTo>
                <a:lnTo>
                  <a:pt x="1257738" y="25907"/>
                </a:lnTo>
                <a:close/>
              </a:path>
              <a:path w="1744979" h="1656587">
                <a:moveTo>
                  <a:pt x="1266443" y="1630679"/>
                </a:moveTo>
                <a:lnTo>
                  <a:pt x="1257738" y="1630679"/>
                </a:lnTo>
                <a:lnTo>
                  <a:pt x="1254251" y="1636775"/>
                </a:lnTo>
                <a:lnTo>
                  <a:pt x="1266443" y="1630679"/>
                </a:lnTo>
                <a:close/>
              </a:path>
              <a:path w="1744979" h="1656587">
                <a:moveTo>
                  <a:pt x="1266443" y="1656587"/>
                </a:moveTo>
                <a:lnTo>
                  <a:pt x="1266443" y="1630679"/>
                </a:lnTo>
                <a:lnTo>
                  <a:pt x="1254251" y="1636775"/>
                </a:lnTo>
                <a:lnTo>
                  <a:pt x="1254251" y="1656587"/>
                </a:lnTo>
                <a:lnTo>
                  <a:pt x="1266443" y="1656587"/>
                </a:lnTo>
                <a:close/>
              </a:path>
              <a:path w="1744979" h="1656587">
                <a:moveTo>
                  <a:pt x="1266443" y="41128"/>
                </a:moveTo>
                <a:lnTo>
                  <a:pt x="1266443" y="25907"/>
                </a:lnTo>
                <a:lnTo>
                  <a:pt x="1257738" y="25907"/>
                </a:lnTo>
                <a:lnTo>
                  <a:pt x="1266443" y="41128"/>
                </a:lnTo>
                <a:close/>
              </a:path>
              <a:path w="1744979" h="1656587">
                <a:moveTo>
                  <a:pt x="1720595" y="875044"/>
                </a:moveTo>
                <a:lnTo>
                  <a:pt x="1720595" y="835151"/>
                </a:lnTo>
                <a:lnTo>
                  <a:pt x="1716673" y="828293"/>
                </a:lnTo>
                <a:lnTo>
                  <a:pt x="1257738" y="1630679"/>
                </a:lnTo>
                <a:lnTo>
                  <a:pt x="1266443" y="1630679"/>
                </a:lnTo>
                <a:lnTo>
                  <a:pt x="1266443" y="1656587"/>
                </a:lnTo>
                <a:lnTo>
                  <a:pt x="1271015" y="1656587"/>
                </a:lnTo>
                <a:lnTo>
                  <a:pt x="1274063" y="1653539"/>
                </a:lnTo>
                <a:lnTo>
                  <a:pt x="1277111" y="1648967"/>
                </a:lnTo>
                <a:lnTo>
                  <a:pt x="1720595" y="875044"/>
                </a:lnTo>
                <a:close/>
              </a:path>
              <a:path w="1744979" h="1656587">
                <a:moveTo>
                  <a:pt x="1720595" y="835151"/>
                </a:moveTo>
                <a:lnTo>
                  <a:pt x="1720595" y="821435"/>
                </a:lnTo>
                <a:lnTo>
                  <a:pt x="1716673" y="828293"/>
                </a:lnTo>
                <a:lnTo>
                  <a:pt x="1720595" y="8351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ZoneTexte 21"/>
          <p:cNvSpPr txBox="1"/>
          <p:nvPr/>
        </p:nvSpPr>
        <p:spPr>
          <a:xfrm>
            <a:off x="4273912" y="1339851"/>
            <a:ext cx="1775226" cy="1384984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Renforcer le positionnement de la branche dans la mise à disposition de données auprès des partenaires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6076511" y="2277500"/>
            <a:ext cx="1655696" cy="1169541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Confirmer et développer les partenariaux locaux des Caf au bénéfice des allocataires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6102735" y="4102006"/>
            <a:ext cx="1752600" cy="1384984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Fournir des informations fiables aux partenaires dans de bonnes conditions d’ergonomie et de cinématique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4365532" y="5102310"/>
            <a:ext cx="1662053" cy="954097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Sécuriser </a:t>
            </a:r>
          </a:p>
          <a:p>
            <a:pPr algn="ctr"/>
            <a:r>
              <a:rPr lang="fr-FR" sz="1400" dirty="0">
                <a:solidFill>
                  <a:schemeClr val="bg1"/>
                </a:solidFill>
              </a:rPr>
              <a:t>la gestion des accès attribués aux partenaires</a:t>
            </a:r>
          </a:p>
        </p:txBody>
      </p:sp>
      <p:sp>
        <p:nvSpPr>
          <p:cNvPr id="30" name="ZoneTexte 6"/>
          <p:cNvSpPr txBox="1">
            <a:spLocks noChangeArrowheads="1"/>
          </p:cNvSpPr>
          <p:nvPr/>
        </p:nvSpPr>
        <p:spPr bwMode="auto">
          <a:xfrm>
            <a:off x="1765300" y="0"/>
            <a:ext cx="8421053" cy="65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58" tIns="52128" rIns="104258" bIns="5212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3600" dirty="0">
                <a:solidFill>
                  <a:schemeClr val="bg1"/>
                </a:solidFill>
                <a:latin typeface="Optima" pitchFamily="34" charset="0"/>
              </a:rPr>
              <a:t>Objectifs et enjeux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7147439" y="5865876"/>
            <a:ext cx="551687" cy="621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803793" y="1661160"/>
            <a:ext cx="7386320" cy="2825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b="1" dirty="0">
                <a:latin typeface="Century Gothic"/>
                <a:cs typeface="Century Gothic"/>
              </a:rPr>
              <a:t>Mon</a:t>
            </a:r>
            <a:r>
              <a:rPr b="1" spc="40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Century Gothic"/>
                <a:cs typeface="Century Gothic"/>
              </a:rPr>
              <a:t>Compte</a:t>
            </a:r>
            <a:r>
              <a:rPr b="1" spc="40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Century Gothic"/>
                <a:cs typeface="Century Gothic"/>
              </a:rPr>
              <a:t>Partenaire</a:t>
            </a:r>
            <a:r>
              <a:rPr b="1" spc="40" dirty="0">
                <a:latin typeface="Times New Roman"/>
                <a:cs typeface="Times New Roman"/>
              </a:rPr>
              <a:t> </a:t>
            </a:r>
            <a:r>
              <a:rPr b="1" dirty="0">
                <a:latin typeface="Century Gothic"/>
                <a:cs typeface="Century Gothic"/>
              </a:rPr>
              <a:t>apporte</a:t>
            </a:r>
            <a:r>
              <a:rPr b="1" spc="40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Century Gothic"/>
                <a:cs typeface="Century Gothic"/>
              </a:rPr>
              <a:t>plusieurs</a:t>
            </a:r>
            <a:r>
              <a:rPr b="1" spc="40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Century Gothic"/>
                <a:cs typeface="Century Gothic"/>
              </a:rPr>
              <a:t>évolutions</a:t>
            </a:r>
            <a:r>
              <a:rPr b="1" spc="40" dirty="0">
                <a:latin typeface="Times New Roman"/>
                <a:cs typeface="Times New Roman"/>
              </a:rPr>
              <a:t> </a:t>
            </a:r>
            <a:r>
              <a:rPr b="1" dirty="0">
                <a:latin typeface="Century Gothic"/>
                <a:cs typeface="Century Gothic"/>
              </a:rPr>
              <a:t>m</a:t>
            </a:r>
            <a:r>
              <a:rPr b="1" spc="-5" dirty="0">
                <a:latin typeface="Century Gothic"/>
                <a:cs typeface="Century Gothic"/>
              </a:rPr>
              <a:t>ajeures</a:t>
            </a:r>
            <a:r>
              <a:rPr b="1" spc="15" dirty="0">
                <a:latin typeface="Times New Roman"/>
                <a:cs typeface="Times New Roman"/>
              </a:rPr>
              <a:t> </a:t>
            </a:r>
            <a:r>
              <a:rPr b="1" dirty="0">
                <a:latin typeface="Century Gothic"/>
                <a:cs typeface="Century Gothic"/>
              </a:rPr>
              <a:t>en</a:t>
            </a:r>
            <a:r>
              <a:rPr b="1" spc="5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Century Gothic"/>
                <a:cs typeface="Century Gothic"/>
              </a:rPr>
              <a:t>:</a:t>
            </a:r>
            <a:endParaRPr>
              <a:latin typeface="Century Gothic"/>
              <a:cs typeface="Century Gothic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170054" y="2040636"/>
            <a:ext cx="2008632" cy="20040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587128" y="2700527"/>
            <a:ext cx="1177925" cy="6883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 marR="12698" indent="-1904" algn="ctr">
              <a:lnSpc>
                <a:spcPts val="1319"/>
              </a:lnSpc>
            </a:pPr>
            <a:r>
              <a:rPr sz="1300" b="1" spc="-15" dirty="0">
                <a:latin typeface="Calibri"/>
                <a:cs typeface="Calibri"/>
              </a:rPr>
              <a:t>Ha</a:t>
            </a:r>
            <a:r>
              <a:rPr sz="1300" b="1" spc="5" dirty="0">
                <a:latin typeface="Calibri"/>
                <a:cs typeface="Calibri"/>
              </a:rPr>
              <a:t>r</a:t>
            </a:r>
            <a:r>
              <a:rPr sz="1300" b="1" spc="-5" dirty="0">
                <a:latin typeface="Calibri"/>
                <a:cs typeface="Calibri"/>
              </a:rPr>
              <a:t>m</a:t>
            </a:r>
            <a:r>
              <a:rPr sz="1300" b="1" spc="-10" dirty="0">
                <a:latin typeface="Calibri"/>
                <a:cs typeface="Calibri"/>
              </a:rPr>
              <a:t>on</a:t>
            </a:r>
            <a:r>
              <a:rPr sz="1300" b="1" dirty="0">
                <a:latin typeface="Calibri"/>
                <a:cs typeface="Calibri"/>
              </a:rPr>
              <a:t>i</a:t>
            </a:r>
            <a:r>
              <a:rPr sz="1300" b="1" spc="-5" dirty="0">
                <a:latin typeface="Calibri"/>
                <a:cs typeface="Calibri"/>
              </a:rPr>
              <a:t>s</a:t>
            </a:r>
            <a:r>
              <a:rPr sz="1300" b="1" spc="-15" dirty="0">
                <a:latin typeface="Calibri"/>
                <a:cs typeface="Calibri"/>
              </a:rPr>
              <a:t>a</a:t>
            </a:r>
            <a:r>
              <a:rPr sz="1300" b="1" spc="-21" dirty="0">
                <a:latin typeface="Calibri"/>
                <a:cs typeface="Calibri"/>
              </a:rPr>
              <a:t>n</a:t>
            </a:r>
            <a:r>
              <a:rPr sz="1300" b="1" spc="-5" dirty="0">
                <a:latin typeface="Calibri"/>
                <a:cs typeface="Calibri"/>
              </a:rPr>
              <a:t>t</a:t>
            </a:r>
            <a:r>
              <a:rPr sz="1300" b="1" spc="-5" dirty="0">
                <a:latin typeface="Times New Roman"/>
                <a:cs typeface="Times New Roman"/>
              </a:rPr>
              <a:t> </a:t>
            </a:r>
            <a:r>
              <a:rPr sz="1300" b="1" dirty="0">
                <a:latin typeface="Calibri"/>
                <a:cs typeface="Calibri"/>
              </a:rPr>
              <a:t>l</a:t>
            </a:r>
            <a:r>
              <a:rPr sz="1300" b="1" spc="-5" dirty="0">
                <a:latin typeface="Calibri"/>
                <a:cs typeface="Calibri"/>
              </a:rPr>
              <a:t>’</a:t>
            </a:r>
            <a:r>
              <a:rPr sz="1300" b="1" dirty="0">
                <a:latin typeface="Calibri"/>
                <a:cs typeface="Calibri"/>
              </a:rPr>
              <a:t>i</a:t>
            </a:r>
            <a:r>
              <a:rPr sz="1300" b="1" spc="-21" dirty="0">
                <a:latin typeface="Calibri"/>
                <a:cs typeface="Calibri"/>
              </a:rPr>
              <a:t>n</a:t>
            </a:r>
            <a:r>
              <a:rPr sz="1300" b="1" spc="-15" dirty="0">
                <a:latin typeface="Calibri"/>
                <a:cs typeface="Calibri"/>
              </a:rPr>
              <a:t>t</a:t>
            </a:r>
            <a:r>
              <a:rPr sz="1300" b="1" spc="-5" dirty="0">
                <a:latin typeface="Calibri"/>
                <a:cs typeface="Calibri"/>
              </a:rPr>
              <a:t>e</a:t>
            </a:r>
            <a:r>
              <a:rPr sz="1300" b="1" spc="5" dirty="0">
                <a:latin typeface="Calibri"/>
                <a:cs typeface="Calibri"/>
              </a:rPr>
              <a:t>r</a:t>
            </a:r>
            <a:r>
              <a:rPr sz="1300" b="1" spc="-21" dirty="0">
                <a:latin typeface="Calibri"/>
                <a:cs typeface="Calibri"/>
              </a:rPr>
              <a:t>f</a:t>
            </a:r>
            <a:r>
              <a:rPr sz="1300" b="1" spc="-15" dirty="0">
                <a:latin typeface="Calibri"/>
                <a:cs typeface="Calibri"/>
              </a:rPr>
              <a:t>a</a:t>
            </a:r>
            <a:r>
              <a:rPr sz="1300" b="1" dirty="0">
                <a:latin typeface="Calibri"/>
                <a:cs typeface="Calibri"/>
              </a:rPr>
              <a:t>ce</a:t>
            </a:r>
            <a:r>
              <a:rPr sz="1300" b="1" dirty="0">
                <a:latin typeface="Times New Roman"/>
                <a:cs typeface="Times New Roman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ut</a:t>
            </a:r>
            <a:r>
              <a:rPr sz="1300" b="1" dirty="0">
                <a:latin typeface="Calibri"/>
                <a:cs typeface="Calibri"/>
              </a:rPr>
              <a:t>ili</a:t>
            </a:r>
            <a:r>
              <a:rPr sz="1300" b="1" spc="-5" dirty="0">
                <a:latin typeface="Calibri"/>
                <a:cs typeface="Calibri"/>
              </a:rPr>
              <a:t>s</a:t>
            </a:r>
            <a:r>
              <a:rPr sz="1300" b="1" spc="-30" dirty="0">
                <a:latin typeface="Calibri"/>
                <a:cs typeface="Calibri"/>
              </a:rPr>
              <a:t>a</a:t>
            </a:r>
            <a:r>
              <a:rPr sz="1300" b="1" spc="-15" dirty="0">
                <a:latin typeface="Calibri"/>
                <a:cs typeface="Calibri"/>
              </a:rPr>
              <a:t>t</a:t>
            </a:r>
            <a:r>
              <a:rPr sz="1300" b="1" spc="-5" dirty="0">
                <a:latin typeface="Calibri"/>
                <a:cs typeface="Calibri"/>
              </a:rPr>
              <a:t>e</a:t>
            </a:r>
            <a:r>
              <a:rPr sz="1300" b="1" spc="-10" dirty="0">
                <a:latin typeface="Calibri"/>
                <a:cs typeface="Calibri"/>
              </a:rPr>
              <a:t>ur</a:t>
            </a:r>
            <a:r>
              <a:rPr sz="1300" b="1" spc="-55" dirty="0">
                <a:latin typeface="Times New Roman"/>
                <a:cs typeface="Times New Roman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d</a:t>
            </a:r>
            <a:r>
              <a:rPr sz="1300" b="1" spc="-5" dirty="0">
                <a:latin typeface="Calibri"/>
                <a:cs typeface="Calibri"/>
              </a:rPr>
              <a:t>es</a:t>
            </a:r>
            <a:r>
              <a:rPr sz="1300" b="1" spc="-5" dirty="0">
                <a:latin typeface="Times New Roman"/>
                <a:cs typeface="Times New Roman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d</a:t>
            </a:r>
            <a:r>
              <a:rPr sz="1300" b="1" dirty="0">
                <a:latin typeface="Calibri"/>
                <a:cs typeface="Calibri"/>
              </a:rPr>
              <a:t>if</a:t>
            </a:r>
            <a:r>
              <a:rPr sz="1300" b="1" spc="-21" dirty="0">
                <a:latin typeface="Calibri"/>
                <a:cs typeface="Calibri"/>
              </a:rPr>
              <a:t>f</a:t>
            </a:r>
            <a:r>
              <a:rPr sz="1300" b="1" spc="-5" dirty="0">
                <a:latin typeface="Calibri"/>
                <a:cs typeface="Calibri"/>
              </a:rPr>
              <a:t>é</a:t>
            </a:r>
            <a:r>
              <a:rPr sz="1300" b="1" spc="-10" dirty="0">
                <a:latin typeface="Calibri"/>
                <a:cs typeface="Calibri"/>
              </a:rPr>
              <a:t>r</a:t>
            </a:r>
            <a:r>
              <a:rPr sz="1300" b="1" spc="-5" dirty="0">
                <a:latin typeface="Calibri"/>
                <a:cs typeface="Calibri"/>
              </a:rPr>
              <a:t>e</a:t>
            </a:r>
            <a:r>
              <a:rPr sz="1300" b="1" spc="-21" dirty="0">
                <a:latin typeface="Calibri"/>
                <a:cs typeface="Calibri"/>
              </a:rPr>
              <a:t>n</a:t>
            </a:r>
            <a:r>
              <a:rPr sz="1300" b="1" spc="-5" dirty="0">
                <a:latin typeface="Calibri"/>
                <a:cs typeface="Calibri"/>
              </a:rPr>
              <a:t>ts</a:t>
            </a:r>
            <a:r>
              <a:rPr sz="1300" b="1" spc="-50" dirty="0">
                <a:latin typeface="Times New Roman"/>
                <a:cs typeface="Times New Roman"/>
              </a:rPr>
              <a:t> </a:t>
            </a:r>
            <a:r>
              <a:rPr sz="1300" b="1" spc="-5" dirty="0">
                <a:latin typeface="Calibri"/>
                <a:cs typeface="Calibri"/>
              </a:rPr>
              <a:t>se</a:t>
            </a:r>
            <a:r>
              <a:rPr sz="1300" b="1" spc="15" dirty="0">
                <a:latin typeface="Calibri"/>
                <a:cs typeface="Calibri"/>
              </a:rPr>
              <a:t>r</a:t>
            </a:r>
            <a:r>
              <a:rPr sz="1300" b="1" spc="-5" dirty="0">
                <a:latin typeface="Calibri"/>
                <a:cs typeface="Calibri"/>
              </a:rPr>
              <a:t>v</a:t>
            </a:r>
            <a:r>
              <a:rPr sz="1300" b="1" dirty="0">
                <a:latin typeface="Calibri"/>
                <a:cs typeface="Calibri"/>
              </a:rPr>
              <a:t>ic</a:t>
            </a:r>
            <a:r>
              <a:rPr sz="1300" b="1" spc="-5" dirty="0">
                <a:latin typeface="Calibri"/>
                <a:cs typeface="Calibri"/>
              </a:rPr>
              <a:t>es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761110" y="2040636"/>
            <a:ext cx="2010155" cy="20040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263528" y="2700527"/>
            <a:ext cx="1010919" cy="6883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 marR="12698" algn="ctr">
              <a:lnSpc>
                <a:spcPts val="1319"/>
              </a:lnSpc>
            </a:pPr>
            <a:r>
              <a:rPr sz="1300" b="1" spc="-5" dirty="0">
                <a:latin typeface="Calibri"/>
                <a:cs typeface="Calibri"/>
              </a:rPr>
              <a:t>P</a:t>
            </a:r>
            <a:r>
              <a:rPr sz="1300" b="1" spc="-10" dirty="0">
                <a:latin typeface="Calibri"/>
                <a:cs typeface="Calibri"/>
              </a:rPr>
              <a:t>ropos</a:t>
            </a:r>
            <a:r>
              <a:rPr sz="1300" b="1" spc="-15" dirty="0">
                <a:latin typeface="Calibri"/>
                <a:cs typeface="Calibri"/>
              </a:rPr>
              <a:t>a</a:t>
            </a:r>
            <a:r>
              <a:rPr sz="1300" b="1" spc="-21" dirty="0">
                <a:latin typeface="Calibri"/>
                <a:cs typeface="Calibri"/>
              </a:rPr>
              <a:t>n</a:t>
            </a:r>
            <a:r>
              <a:rPr sz="1300" b="1" spc="-5" dirty="0">
                <a:latin typeface="Calibri"/>
                <a:cs typeface="Calibri"/>
              </a:rPr>
              <a:t>t</a:t>
            </a:r>
            <a:r>
              <a:rPr sz="1300" b="1" spc="-44" dirty="0">
                <a:latin typeface="Times New Roman"/>
                <a:cs typeface="Times New Roman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une</a:t>
            </a:r>
            <a:r>
              <a:rPr sz="1300" b="1" spc="-10" dirty="0">
                <a:latin typeface="Times New Roman"/>
                <a:cs typeface="Times New Roman"/>
              </a:rPr>
              <a:t> </a:t>
            </a:r>
            <a:r>
              <a:rPr sz="1300" b="1" dirty="0">
                <a:latin typeface="Calibri"/>
                <a:cs typeface="Calibri"/>
              </a:rPr>
              <a:t>l</a:t>
            </a:r>
            <a:r>
              <a:rPr sz="1300" b="1" spc="-10" dirty="0">
                <a:latin typeface="Calibri"/>
                <a:cs typeface="Calibri"/>
              </a:rPr>
              <a:t>o</a:t>
            </a:r>
            <a:r>
              <a:rPr sz="1300" b="1" spc="-5" dirty="0">
                <a:latin typeface="Calibri"/>
                <a:cs typeface="Calibri"/>
              </a:rPr>
              <a:t>g</a:t>
            </a:r>
            <a:r>
              <a:rPr sz="1300" b="1" dirty="0">
                <a:latin typeface="Calibri"/>
                <a:cs typeface="Calibri"/>
              </a:rPr>
              <a:t>i</a:t>
            </a:r>
            <a:r>
              <a:rPr sz="1300" b="1" spc="-10" dirty="0">
                <a:latin typeface="Calibri"/>
                <a:cs typeface="Calibri"/>
              </a:rPr>
              <a:t>que</a:t>
            </a:r>
            <a:r>
              <a:rPr sz="1300" b="1" spc="-44" dirty="0">
                <a:latin typeface="Times New Roman"/>
                <a:cs typeface="Times New Roman"/>
              </a:rPr>
              <a:t> </a:t>
            </a:r>
            <a:r>
              <a:rPr sz="1300" b="1" dirty="0">
                <a:latin typeface="Calibri"/>
                <a:cs typeface="Calibri"/>
              </a:rPr>
              <a:t>c</a:t>
            </a:r>
            <a:r>
              <a:rPr sz="1300" b="1" spc="-5" dirty="0">
                <a:latin typeface="Calibri"/>
                <a:cs typeface="Calibri"/>
              </a:rPr>
              <a:t>e</a:t>
            </a:r>
            <a:r>
              <a:rPr sz="1300" b="1" spc="-21" dirty="0">
                <a:latin typeface="Calibri"/>
                <a:cs typeface="Calibri"/>
              </a:rPr>
              <a:t>n</a:t>
            </a:r>
            <a:r>
              <a:rPr sz="1300" b="1" spc="-5" dirty="0">
                <a:latin typeface="Calibri"/>
                <a:cs typeface="Calibri"/>
              </a:rPr>
              <a:t>t</a:t>
            </a:r>
            <a:r>
              <a:rPr sz="1300" b="1" spc="-10" dirty="0">
                <a:latin typeface="Calibri"/>
                <a:cs typeface="Calibri"/>
              </a:rPr>
              <a:t>r</a:t>
            </a:r>
            <a:r>
              <a:rPr sz="1300" b="1" spc="-5" dirty="0">
                <a:latin typeface="Calibri"/>
                <a:cs typeface="Calibri"/>
              </a:rPr>
              <a:t>é</a:t>
            </a:r>
            <a:r>
              <a:rPr sz="1300" b="1" dirty="0">
                <a:latin typeface="Calibri"/>
                <a:cs typeface="Calibri"/>
              </a:rPr>
              <a:t>e</a:t>
            </a:r>
            <a:r>
              <a:rPr sz="1300" b="1" dirty="0">
                <a:latin typeface="Times New Roman"/>
                <a:cs typeface="Times New Roman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sur</a:t>
            </a:r>
            <a:r>
              <a:rPr sz="1300" b="1" spc="-35" dirty="0">
                <a:latin typeface="Times New Roman"/>
                <a:cs typeface="Times New Roman"/>
              </a:rPr>
              <a:t> </a:t>
            </a:r>
            <a:r>
              <a:rPr sz="1300" b="1" dirty="0">
                <a:latin typeface="Calibri"/>
                <a:cs typeface="Calibri"/>
              </a:rPr>
              <a:t>l</a:t>
            </a:r>
            <a:r>
              <a:rPr sz="1300" b="1" spc="-30" dirty="0">
                <a:latin typeface="Calibri"/>
                <a:cs typeface="Calibri"/>
              </a:rPr>
              <a:t>’</a:t>
            </a:r>
            <a:r>
              <a:rPr sz="1300" b="1" spc="-10" dirty="0">
                <a:latin typeface="Calibri"/>
                <a:cs typeface="Calibri"/>
              </a:rPr>
              <a:t>us</a:t>
            </a:r>
            <a:r>
              <a:rPr sz="1300" b="1" spc="-15" dirty="0">
                <a:latin typeface="Calibri"/>
                <a:cs typeface="Calibri"/>
              </a:rPr>
              <a:t>a</a:t>
            </a:r>
            <a:r>
              <a:rPr sz="1300" b="1" spc="-21" dirty="0">
                <a:latin typeface="Calibri"/>
                <a:cs typeface="Calibri"/>
              </a:rPr>
              <a:t>g</a:t>
            </a:r>
            <a:r>
              <a:rPr sz="1300" b="1" spc="-5" dirty="0">
                <a:latin typeface="Calibri"/>
                <a:cs typeface="Calibri"/>
              </a:rPr>
              <a:t>e</a:t>
            </a:r>
            <a:r>
              <a:rPr sz="1300" b="1" dirty="0">
                <a:latin typeface="Calibri"/>
                <a:cs typeface="Calibri"/>
              </a:rPr>
              <a:t>r</a:t>
            </a:r>
            <a:r>
              <a:rPr sz="1300" b="1" dirty="0">
                <a:latin typeface="Times New Roman"/>
                <a:cs typeface="Times New Roman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p</a:t>
            </a:r>
            <a:r>
              <a:rPr sz="1300" b="1" spc="-15" dirty="0">
                <a:latin typeface="Calibri"/>
                <a:cs typeface="Calibri"/>
              </a:rPr>
              <a:t>a</a:t>
            </a:r>
            <a:r>
              <a:rPr sz="1300" b="1" spc="5" dirty="0">
                <a:latin typeface="Calibri"/>
                <a:cs typeface="Calibri"/>
              </a:rPr>
              <a:t>r</a:t>
            </a:r>
            <a:r>
              <a:rPr sz="1300" b="1" spc="-15" dirty="0">
                <a:latin typeface="Calibri"/>
                <a:cs typeface="Calibri"/>
              </a:rPr>
              <a:t>t</a:t>
            </a:r>
            <a:r>
              <a:rPr sz="1300" b="1" spc="-5" dirty="0">
                <a:latin typeface="Calibri"/>
                <a:cs typeface="Calibri"/>
              </a:rPr>
              <a:t>e</a:t>
            </a:r>
            <a:r>
              <a:rPr sz="1300" b="1" spc="-10" dirty="0">
                <a:latin typeface="Calibri"/>
                <a:cs typeface="Calibri"/>
              </a:rPr>
              <a:t>n</a:t>
            </a:r>
            <a:r>
              <a:rPr sz="1300" b="1" spc="-15" dirty="0">
                <a:latin typeface="Calibri"/>
                <a:cs typeface="Calibri"/>
              </a:rPr>
              <a:t>a</a:t>
            </a:r>
            <a:r>
              <a:rPr sz="1300" b="1" dirty="0">
                <a:latin typeface="Calibri"/>
                <a:cs typeface="Calibri"/>
              </a:rPr>
              <a:t>i</a:t>
            </a:r>
            <a:r>
              <a:rPr sz="1300" b="1" spc="-10" dirty="0">
                <a:latin typeface="Calibri"/>
                <a:cs typeface="Calibri"/>
              </a:rPr>
              <a:t>r</a:t>
            </a:r>
            <a:r>
              <a:rPr sz="1300" b="1" dirty="0">
                <a:latin typeface="Calibri"/>
                <a:cs typeface="Calibri"/>
              </a:rPr>
              <a:t>e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353690" y="2040636"/>
            <a:ext cx="2008632" cy="20040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773812" y="2530143"/>
            <a:ext cx="1171575" cy="10248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 marR="12698" indent="-1904" algn="ctr">
              <a:lnSpc>
                <a:spcPct val="91500"/>
              </a:lnSpc>
            </a:pPr>
            <a:r>
              <a:rPr sz="1300" b="1" spc="-10" dirty="0">
                <a:latin typeface="Calibri"/>
                <a:cs typeface="Calibri"/>
              </a:rPr>
              <a:t>A</a:t>
            </a:r>
            <a:r>
              <a:rPr sz="1300" b="1" spc="-5" dirty="0">
                <a:latin typeface="Calibri"/>
                <a:cs typeface="Calibri"/>
              </a:rPr>
              <a:t>mé</a:t>
            </a:r>
            <a:r>
              <a:rPr sz="1300" b="1" dirty="0">
                <a:latin typeface="Calibri"/>
                <a:cs typeface="Calibri"/>
              </a:rPr>
              <a:t>li</a:t>
            </a:r>
            <a:r>
              <a:rPr sz="1300" b="1" spc="-10" dirty="0">
                <a:latin typeface="Calibri"/>
                <a:cs typeface="Calibri"/>
              </a:rPr>
              <a:t>o</a:t>
            </a:r>
            <a:r>
              <a:rPr sz="1300" b="1" spc="-21" dirty="0">
                <a:latin typeface="Calibri"/>
                <a:cs typeface="Calibri"/>
              </a:rPr>
              <a:t>r</a:t>
            </a:r>
            <a:r>
              <a:rPr sz="1300" b="1" spc="-15" dirty="0">
                <a:latin typeface="Calibri"/>
                <a:cs typeface="Calibri"/>
              </a:rPr>
              <a:t>a</a:t>
            </a:r>
            <a:r>
              <a:rPr sz="1300" b="1" spc="-21" dirty="0">
                <a:latin typeface="Calibri"/>
                <a:cs typeface="Calibri"/>
              </a:rPr>
              <a:t>n</a:t>
            </a:r>
            <a:r>
              <a:rPr sz="1300" b="1" spc="-5" dirty="0">
                <a:latin typeface="Calibri"/>
                <a:cs typeface="Calibri"/>
              </a:rPr>
              <a:t>t</a:t>
            </a:r>
            <a:r>
              <a:rPr sz="1300" b="1" spc="-5" dirty="0">
                <a:latin typeface="Times New Roman"/>
                <a:cs typeface="Times New Roman"/>
              </a:rPr>
              <a:t> </a:t>
            </a:r>
            <a:r>
              <a:rPr sz="1300" b="1" dirty="0">
                <a:latin typeface="Calibri"/>
                <a:cs typeface="Calibri"/>
              </a:rPr>
              <a:t>l</a:t>
            </a:r>
            <a:r>
              <a:rPr sz="1300" b="1" spc="-90" dirty="0">
                <a:latin typeface="Calibri"/>
                <a:cs typeface="Calibri"/>
              </a:rPr>
              <a:t>’</a:t>
            </a:r>
            <a:r>
              <a:rPr sz="1300" b="1" spc="-5" dirty="0">
                <a:latin typeface="Calibri"/>
                <a:cs typeface="Calibri"/>
              </a:rPr>
              <a:t>e</a:t>
            </a:r>
            <a:r>
              <a:rPr sz="1300" b="1" spc="-10" dirty="0">
                <a:latin typeface="Calibri"/>
                <a:cs typeface="Calibri"/>
              </a:rPr>
              <a:t>r</a:t>
            </a:r>
            <a:r>
              <a:rPr sz="1300" b="1" spc="-21" dirty="0">
                <a:latin typeface="Calibri"/>
                <a:cs typeface="Calibri"/>
              </a:rPr>
              <a:t>g</a:t>
            </a:r>
            <a:r>
              <a:rPr sz="1300" b="1" spc="-10" dirty="0">
                <a:latin typeface="Calibri"/>
                <a:cs typeface="Calibri"/>
              </a:rPr>
              <a:t>ono</a:t>
            </a:r>
            <a:r>
              <a:rPr sz="1300" b="1" spc="-5" dirty="0">
                <a:latin typeface="Calibri"/>
                <a:cs typeface="Calibri"/>
              </a:rPr>
              <a:t>m</a:t>
            </a:r>
            <a:r>
              <a:rPr sz="1300" b="1" dirty="0">
                <a:latin typeface="Calibri"/>
                <a:cs typeface="Calibri"/>
              </a:rPr>
              <a:t>ie</a:t>
            </a:r>
            <a:r>
              <a:rPr sz="1300" b="1" dirty="0">
                <a:latin typeface="Times New Roman"/>
                <a:cs typeface="Times New Roman"/>
              </a:rPr>
              <a:t> </a:t>
            </a:r>
            <a:r>
              <a:rPr sz="1300" b="1" spc="-5" dirty="0">
                <a:latin typeface="Calibri"/>
                <a:cs typeface="Calibri"/>
              </a:rPr>
              <a:t>g</a:t>
            </a:r>
            <a:r>
              <a:rPr sz="1300" b="1" dirty="0">
                <a:latin typeface="Calibri"/>
                <a:cs typeface="Calibri"/>
              </a:rPr>
              <a:t>l</a:t>
            </a:r>
            <a:r>
              <a:rPr sz="1300" b="1" spc="-10" dirty="0">
                <a:latin typeface="Calibri"/>
                <a:cs typeface="Calibri"/>
              </a:rPr>
              <a:t>ob</a:t>
            </a:r>
            <a:r>
              <a:rPr sz="1300" b="1" spc="-15" dirty="0">
                <a:latin typeface="Calibri"/>
                <a:cs typeface="Calibri"/>
              </a:rPr>
              <a:t>a</a:t>
            </a:r>
            <a:r>
              <a:rPr sz="1300" b="1" dirty="0">
                <a:latin typeface="Calibri"/>
                <a:cs typeface="Calibri"/>
              </a:rPr>
              <a:t>le</a:t>
            </a:r>
            <a:r>
              <a:rPr sz="1300" b="1" spc="-40" dirty="0">
                <a:latin typeface="Times New Roman"/>
                <a:cs typeface="Times New Roman"/>
              </a:rPr>
              <a:t> </a:t>
            </a:r>
            <a:r>
              <a:rPr sz="1300" b="1" spc="-21" dirty="0">
                <a:latin typeface="Calibri"/>
                <a:cs typeface="Calibri"/>
              </a:rPr>
              <a:t>e</a:t>
            </a:r>
            <a:r>
              <a:rPr sz="1300" b="1" spc="-5" dirty="0">
                <a:latin typeface="Calibri"/>
                <a:cs typeface="Calibri"/>
              </a:rPr>
              <a:t>t</a:t>
            </a:r>
            <a:r>
              <a:rPr sz="1300" b="1" spc="-5" dirty="0">
                <a:latin typeface="Times New Roman"/>
                <a:cs typeface="Times New Roman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p</a:t>
            </a:r>
            <a:r>
              <a:rPr sz="1300" b="1" spc="-5" dirty="0">
                <a:latin typeface="Calibri"/>
                <a:cs typeface="Calibri"/>
              </a:rPr>
              <a:t>e</a:t>
            </a:r>
            <a:r>
              <a:rPr sz="1300" b="1" spc="-10" dirty="0">
                <a:latin typeface="Calibri"/>
                <a:cs typeface="Calibri"/>
              </a:rPr>
              <a:t>rsonn</a:t>
            </a:r>
            <a:r>
              <a:rPr sz="1300" b="1" spc="-15" dirty="0">
                <a:latin typeface="Calibri"/>
                <a:cs typeface="Calibri"/>
              </a:rPr>
              <a:t>a</a:t>
            </a:r>
            <a:r>
              <a:rPr sz="1300" b="1" dirty="0">
                <a:latin typeface="Calibri"/>
                <a:cs typeface="Calibri"/>
              </a:rPr>
              <a:t>li</a:t>
            </a:r>
            <a:r>
              <a:rPr sz="1300" b="1" spc="-5" dirty="0">
                <a:latin typeface="Calibri"/>
                <a:cs typeface="Calibri"/>
              </a:rPr>
              <a:t>s</a:t>
            </a:r>
            <a:r>
              <a:rPr sz="1300" b="1" spc="-15" dirty="0">
                <a:latin typeface="Calibri"/>
                <a:cs typeface="Calibri"/>
              </a:rPr>
              <a:t>a</a:t>
            </a:r>
            <a:r>
              <a:rPr sz="1300" b="1" spc="-21" dirty="0">
                <a:latin typeface="Calibri"/>
                <a:cs typeface="Calibri"/>
              </a:rPr>
              <a:t>n</a:t>
            </a:r>
            <a:r>
              <a:rPr sz="1300" b="1" spc="-5" dirty="0">
                <a:latin typeface="Calibri"/>
                <a:cs typeface="Calibri"/>
              </a:rPr>
              <a:t>t</a:t>
            </a:r>
            <a:r>
              <a:rPr sz="1300" b="1" spc="-60" dirty="0">
                <a:latin typeface="Times New Roman"/>
                <a:cs typeface="Times New Roman"/>
              </a:rPr>
              <a:t> </a:t>
            </a:r>
            <a:r>
              <a:rPr sz="1300" b="1" dirty="0">
                <a:latin typeface="Calibri"/>
                <a:cs typeface="Calibri"/>
              </a:rPr>
              <a:t>l</a:t>
            </a:r>
            <a:r>
              <a:rPr sz="1300" b="1" spc="-5" dirty="0">
                <a:latin typeface="Calibri"/>
                <a:cs typeface="Calibri"/>
              </a:rPr>
              <a:t>es</a:t>
            </a:r>
            <a:r>
              <a:rPr sz="1300" b="1" spc="-5" dirty="0">
                <a:latin typeface="Times New Roman"/>
                <a:cs typeface="Times New Roman"/>
              </a:rPr>
              <a:t> </a:t>
            </a:r>
            <a:r>
              <a:rPr sz="1300" b="1" spc="-5" dirty="0">
                <a:latin typeface="Calibri"/>
                <a:cs typeface="Calibri"/>
              </a:rPr>
              <a:t>c</a:t>
            </a:r>
            <a:r>
              <a:rPr sz="1300" b="1" spc="-10" dirty="0">
                <a:latin typeface="Calibri"/>
                <a:cs typeface="Calibri"/>
              </a:rPr>
              <a:t>o</a:t>
            </a:r>
            <a:r>
              <a:rPr sz="1300" b="1" spc="-21" dirty="0">
                <a:latin typeface="Calibri"/>
                <a:cs typeface="Calibri"/>
              </a:rPr>
              <a:t>n</a:t>
            </a:r>
            <a:r>
              <a:rPr sz="1300" b="1" spc="-15" dirty="0">
                <a:latin typeface="Calibri"/>
                <a:cs typeface="Calibri"/>
              </a:rPr>
              <a:t>t</a:t>
            </a:r>
            <a:r>
              <a:rPr sz="1300" b="1" spc="-5" dirty="0">
                <a:latin typeface="Calibri"/>
                <a:cs typeface="Calibri"/>
              </a:rPr>
              <a:t>e</a:t>
            </a:r>
            <a:r>
              <a:rPr sz="1300" b="1" spc="-10" dirty="0">
                <a:latin typeface="Calibri"/>
                <a:cs typeface="Calibri"/>
              </a:rPr>
              <a:t>nus</a:t>
            </a:r>
            <a:r>
              <a:rPr sz="1300" b="1" spc="-5" dirty="0">
                <a:latin typeface="Times New Roman"/>
                <a:cs typeface="Times New Roman"/>
              </a:rPr>
              <a:t> </a:t>
            </a:r>
            <a:r>
              <a:rPr sz="1300" b="1" spc="-5" dirty="0">
                <a:latin typeface="Calibri"/>
                <a:cs typeface="Calibri"/>
              </a:rPr>
              <a:t>é</a:t>
            </a:r>
            <a:r>
              <a:rPr sz="1300" b="1" spc="-10" dirty="0">
                <a:latin typeface="Calibri"/>
                <a:cs typeface="Calibri"/>
              </a:rPr>
              <a:t>d</a:t>
            </a:r>
            <a:r>
              <a:rPr sz="1300" b="1" dirty="0">
                <a:latin typeface="Calibri"/>
                <a:cs typeface="Calibri"/>
              </a:rPr>
              <a:t>i</a:t>
            </a:r>
            <a:r>
              <a:rPr sz="1300" b="1" spc="-15" dirty="0">
                <a:latin typeface="Calibri"/>
                <a:cs typeface="Calibri"/>
              </a:rPr>
              <a:t>t</a:t>
            </a:r>
            <a:r>
              <a:rPr sz="1300" b="1" spc="-10" dirty="0">
                <a:latin typeface="Calibri"/>
                <a:cs typeface="Calibri"/>
              </a:rPr>
              <a:t>o</a:t>
            </a:r>
            <a:r>
              <a:rPr sz="1300" b="1" spc="5" dirty="0">
                <a:latin typeface="Calibri"/>
                <a:cs typeface="Calibri"/>
              </a:rPr>
              <a:t>r</a:t>
            </a:r>
            <a:r>
              <a:rPr sz="1300" b="1" dirty="0">
                <a:latin typeface="Calibri"/>
                <a:cs typeface="Calibri"/>
              </a:rPr>
              <a:t>i</a:t>
            </a:r>
            <a:r>
              <a:rPr sz="1300" b="1" spc="-15" dirty="0">
                <a:latin typeface="Calibri"/>
                <a:cs typeface="Calibri"/>
              </a:rPr>
              <a:t>a</a:t>
            </a:r>
            <a:r>
              <a:rPr sz="1300" b="1" spc="-10" dirty="0">
                <a:latin typeface="Calibri"/>
                <a:cs typeface="Calibri"/>
              </a:rPr>
              <a:t>ux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944746" y="2040636"/>
            <a:ext cx="2010155" cy="20040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401442" y="2364026"/>
            <a:ext cx="1102360" cy="13601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 marR="12698" indent="-1904" algn="ctr">
              <a:lnSpc>
                <a:spcPct val="91500"/>
              </a:lnSpc>
            </a:pPr>
            <a:r>
              <a:rPr sz="1300" b="1" spc="-15" dirty="0">
                <a:latin typeface="Calibri"/>
                <a:cs typeface="Calibri"/>
              </a:rPr>
              <a:t>R</a:t>
            </a:r>
            <a:r>
              <a:rPr sz="1300" b="1" spc="-30" dirty="0">
                <a:latin typeface="Calibri"/>
                <a:cs typeface="Calibri"/>
              </a:rPr>
              <a:t>a</a:t>
            </a:r>
            <a:r>
              <a:rPr sz="1300" b="1" spc="-5" dirty="0">
                <a:latin typeface="Calibri"/>
                <a:cs typeface="Calibri"/>
              </a:rPr>
              <a:t>t</a:t>
            </a:r>
            <a:r>
              <a:rPr sz="1300" b="1" dirty="0">
                <a:latin typeface="Calibri"/>
                <a:cs typeface="Calibri"/>
              </a:rPr>
              <a:t>i</a:t>
            </a:r>
            <a:r>
              <a:rPr sz="1300" b="1" spc="-10" dirty="0">
                <a:latin typeface="Calibri"/>
                <a:cs typeface="Calibri"/>
              </a:rPr>
              <a:t>on</a:t>
            </a:r>
            <a:r>
              <a:rPr sz="1300" b="1" spc="-15" dirty="0">
                <a:latin typeface="Calibri"/>
                <a:cs typeface="Calibri"/>
              </a:rPr>
              <a:t>a</a:t>
            </a:r>
            <a:r>
              <a:rPr sz="1300" b="1" dirty="0">
                <a:latin typeface="Calibri"/>
                <a:cs typeface="Calibri"/>
              </a:rPr>
              <a:t>li</a:t>
            </a:r>
            <a:r>
              <a:rPr sz="1300" b="1" spc="-5" dirty="0">
                <a:latin typeface="Calibri"/>
                <a:cs typeface="Calibri"/>
              </a:rPr>
              <a:t>s</a:t>
            </a:r>
            <a:r>
              <a:rPr sz="1300" b="1" spc="-15" dirty="0">
                <a:latin typeface="Calibri"/>
                <a:cs typeface="Calibri"/>
              </a:rPr>
              <a:t>a</a:t>
            </a:r>
            <a:r>
              <a:rPr sz="1300" b="1" spc="-21" dirty="0">
                <a:latin typeface="Calibri"/>
                <a:cs typeface="Calibri"/>
              </a:rPr>
              <a:t>n</a:t>
            </a:r>
            <a:r>
              <a:rPr sz="1300" b="1" spc="-5" dirty="0">
                <a:latin typeface="Calibri"/>
                <a:cs typeface="Calibri"/>
              </a:rPr>
              <a:t>t</a:t>
            </a:r>
            <a:r>
              <a:rPr sz="1300" b="1" spc="-44" dirty="0">
                <a:latin typeface="Times New Roman"/>
                <a:cs typeface="Times New Roman"/>
              </a:rPr>
              <a:t> </a:t>
            </a:r>
            <a:r>
              <a:rPr sz="1300" b="1" dirty="0">
                <a:latin typeface="Calibri"/>
                <a:cs typeface="Calibri"/>
              </a:rPr>
              <a:t>l</a:t>
            </a:r>
            <a:r>
              <a:rPr sz="1300" b="1" spc="-10" dirty="0">
                <a:latin typeface="Calibri"/>
                <a:cs typeface="Calibri"/>
              </a:rPr>
              <a:t>a</a:t>
            </a:r>
            <a:r>
              <a:rPr sz="1300" b="1" spc="-5" dirty="0">
                <a:latin typeface="Times New Roman"/>
                <a:cs typeface="Times New Roman"/>
              </a:rPr>
              <a:t> </a:t>
            </a:r>
            <a:r>
              <a:rPr sz="1300" b="1" spc="-21" dirty="0">
                <a:latin typeface="Calibri"/>
                <a:cs typeface="Calibri"/>
              </a:rPr>
              <a:t>g</a:t>
            </a:r>
            <a:r>
              <a:rPr sz="1300" b="1" spc="-5" dirty="0">
                <a:latin typeface="Calibri"/>
                <a:cs typeface="Calibri"/>
              </a:rPr>
              <a:t>e</a:t>
            </a:r>
            <a:r>
              <a:rPr sz="1300" b="1" spc="-21" dirty="0">
                <a:latin typeface="Calibri"/>
                <a:cs typeface="Calibri"/>
              </a:rPr>
              <a:t>s</a:t>
            </a:r>
            <a:r>
              <a:rPr sz="1300" b="1" spc="-5" dirty="0">
                <a:latin typeface="Calibri"/>
                <a:cs typeface="Calibri"/>
              </a:rPr>
              <a:t>t</a:t>
            </a:r>
            <a:r>
              <a:rPr sz="1300" b="1" dirty="0">
                <a:latin typeface="Calibri"/>
                <a:cs typeface="Calibri"/>
              </a:rPr>
              <a:t>i</a:t>
            </a:r>
            <a:r>
              <a:rPr sz="1300" b="1" spc="-10" dirty="0">
                <a:latin typeface="Calibri"/>
                <a:cs typeface="Calibri"/>
              </a:rPr>
              <a:t>on</a:t>
            </a:r>
            <a:r>
              <a:rPr sz="1300" b="1" spc="-35" dirty="0">
                <a:latin typeface="Times New Roman"/>
                <a:cs typeface="Times New Roman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d</a:t>
            </a:r>
            <a:r>
              <a:rPr sz="1300" b="1" spc="-5" dirty="0">
                <a:latin typeface="Calibri"/>
                <a:cs typeface="Calibri"/>
              </a:rPr>
              <a:t>es</a:t>
            </a:r>
            <a:r>
              <a:rPr sz="1300" b="1" spc="-5" dirty="0">
                <a:latin typeface="Times New Roman"/>
                <a:cs typeface="Times New Roman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r</a:t>
            </a:r>
            <a:r>
              <a:rPr sz="1300" b="1" spc="-5" dirty="0">
                <a:latin typeface="Calibri"/>
                <a:cs typeface="Calibri"/>
              </a:rPr>
              <a:t>e</a:t>
            </a:r>
            <a:r>
              <a:rPr sz="1300" b="1" dirty="0">
                <a:latin typeface="Calibri"/>
                <a:cs typeface="Calibri"/>
              </a:rPr>
              <a:t>l</a:t>
            </a:r>
            <a:r>
              <a:rPr sz="1300" b="1" spc="-30" dirty="0">
                <a:latin typeface="Calibri"/>
                <a:cs typeface="Calibri"/>
              </a:rPr>
              <a:t>a</a:t>
            </a:r>
            <a:r>
              <a:rPr sz="1300" b="1" spc="-5" dirty="0">
                <a:latin typeface="Calibri"/>
                <a:cs typeface="Calibri"/>
              </a:rPr>
              <a:t>t</a:t>
            </a:r>
            <a:r>
              <a:rPr sz="1300" b="1" dirty="0">
                <a:latin typeface="Calibri"/>
                <a:cs typeface="Calibri"/>
              </a:rPr>
              <a:t>i</a:t>
            </a:r>
            <a:r>
              <a:rPr sz="1300" b="1" spc="-10" dirty="0">
                <a:latin typeface="Calibri"/>
                <a:cs typeface="Calibri"/>
              </a:rPr>
              <a:t>ons</a:t>
            </a:r>
            <a:r>
              <a:rPr sz="1300" b="1" spc="-50" dirty="0">
                <a:latin typeface="Times New Roman"/>
                <a:cs typeface="Times New Roman"/>
              </a:rPr>
              <a:t> </a:t>
            </a:r>
            <a:r>
              <a:rPr sz="1300" b="1" spc="-5" dirty="0">
                <a:latin typeface="Calibri"/>
                <a:cs typeface="Calibri"/>
              </a:rPr>
              <a:t>e</a:t>
            </a:r>
            <a:r>
              <a:rPr sz="1300" b="1" spc="-21" dirty="0">
                <a:latin typeface="Calibri"/>
                <a:cs typeface="Calibri"/>
              </a:rPr>
              <a:t>n</a:t>
            </a:r>
            <a:r>
              <a:rPr sz="1300" b="1" spc="-5" dirty="0">
                <a:latin typeface="Calibri"/>
                <a:cs typeface="Calibri"/>
              </a:rPr>
              <a:t>t</a:t>
            </a:r>
            <a:r>
              <a:rPr sz="1300" b="1" spc="-10" dirty="0">
                <a:latin typeface="Calibri"/>
                <a:cs typeface="Calibri"/>
              </a:rPr>
              <a:t>r</a:t>
            </a:r>
            <a:r>
              <a:rPr sz="1300" b="1" dirty="0">
                <a:latin typeface="Calibri"/>
                <a:cs typeface="Calibri"/>
              </a:rPr>
              <a:t>e</a:t>
            </a:r>
            <a:r>
              <a:rPr sz="1300" b="1" spc="-40" dirty="0">
                <a:latin typeface="Times New Roman"/>
                <a:cs typeface="Times New Roman"/>
              </a:rPr>
              <a:t> </a:t>
            </a:r>
            <a:r>
              <a:rPr sz="1300" b="1" dirty="0">
                <a:latin typeface="Calibri"/>
                <a:cs typeface="Calibri"/>
              </a:rPr>
              <a:t>l</a:t>
            </a:r>
            <a:r>
              <a:rPr sz="1300" b="1" spc="-10" dirty="0">
                <a:latin typeface="Calibri"/>
                <a:cs typeface="Calibri"/>
              </a:rPr>
              <a:t>a</a:t>
            </a:r>
            <a:r>
              <a:rPr sz="1300" b="1" spc="-5" dirty="0">
                <a:latin typeface="Times New Roman"/>
                <a:cs typeface="Times New Roman"/>
              </a:rPr>
              <a:t> </a:t>
            </a:r>
            <a:r>
              <a:rPr sz="1300" b="1" spc="-5" dirty="0">
                <a:latin typeface="Calibri"/>
                <a:cs typeface="Calibri"/>
              </a:rPr>
              <a:t>C</a:t>
            </a:r>
            <a:r>
              <a:rPr sz="1300" b="1" spc="-30" dirty="0">
                <a:latin typeface="Calibri"/>
                <a:cs typeface="Calibri"/>
              </a:rPr>
              <a:t>a</a:t>
            </a:r>
            <a:r>
              <a:rPr sz="1300" b="1" dirty="0">
                <a:latin typeface="Calibri"/>
                <a:cs typeface="Calibri"/>
              </a:rPr>
              <a:t>f</a:t>
            </a:r>
            <a:r>
              <a:rPr sz="1300" b="1" spc="-21" dirty="0">
                <a:latin typeface="Times New Roman"/>
                <a:cs typeface="Times New Roman"/>
              </a:rPr>
              <a:t> </a:t>
            </a:r>
            <a:r>
              <a:rPr sz="1300" b="1" spc="-21" dirty="0">
                <a:latin typeface="Calibri"/>
                <a:cs typeface="Calibri"/>
              </a:rPr>
              <a:t>e</a:t>
            </a:r>
            <a:r>
              <a:rPr sz="1300" b="1" spc="-5" dirty="0">
                <a:latin typeface="Calibri"/>
                <a:cs typeface="Calibri"/>
              </a:rPr>
              <a:t>t</a:t>
            </a:r>
            <a:r>
              <a:rPr sz="1300" b="1" spc="-21" dirty="0">
                <a:latin typeface="Times New Roman"/>
                <a:cs typeface="Times New Roman"/>
              </a:rPr>
              <a:t> </a:t>
            </a:r>
            <a:r>
              <a:rPr sz="1300" b="1" dirty="0">
                <a:latin typeface="Calibri"/>
                <a:cs typeface="Calibri"/>
              </a:rPr>
              <a:t>l</a:t>
            </a:r>
            <a:r>
              <a:rPr sz="1300" b="1" spc="-5" dirty="0">
                <a:latin typeface="Calibri"/>
                <a:cs typeface="Calibri"/>
              </a:rPr>
              <a:t>es</a:t>
            </a:r>
            <a:r>
              <a:rPr sz="1300" b="1" spc="-5" dirty="0">
                <a:latin typeface="Times New Roman"/>
                <a:cs typeface="Times New Roman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p</a:t>
            </a:r>
            <a:r>
              <a:rPr sz="1300" b="1" spc="-15" dirty="0">
                <a:latin typeface="Calibri"/>
                <a:cs typeface="Calibri"/>
              </a:rPr>
              <a:t>a</a:t>
            </a:r>
            <a:r>
              <a:rPr sz="1300" b="1" spc="5" dirty="0">
                <a:latin typeface="Calibri"/>
                <a:cs typeface="Calibri"/>
              </a:rPr>
              <a:t>r</a:t>
            </a:r>
            <a:r>
              <a:rPr sz="1300" b="1" spc="-15" dirty="0">
                <a:latin typeface="Calibri"/>
                <a:cs typeface="Calibri"/>
              </a:rPr>
              <a:t>t</a:t>
            </a:r>
            <a:r>
              <a:rPr sz="1300" b="1" spc="-5" dirty="0">
                <a:latin typeface="Calibri"/>
                <a:cs typeface="Calibri"/>
              </a:rPr>
              <a:t>e</a:t>
            </a:r>
            <a:r>
              <a:rPr sz="1300" b="1" spc="-10" dirty="0">
                <a:latin typeface="Calibri"/>
                <a:cs typeface="Calibri"/>
              </a:rPr>
              <a:t>n</a:t>
            </a:r>
            <a:r>
              <a:rPr sz="1300" b="1" spc="-15" dirty="0">
                <a:latin typeface="Calibri"/>
                <a:cs typeface="Calibri"/>
              </a:rPr>
              <a:t>a</a:t>
            </a:r>
            <a:r>
              <a:rPr sz="1300" b="1" dirty="0">
                <a:latin typeface="Calibri"/>
                <a:cs typeface="Calibri"/>
              </a:rPr>
              <a:t>i</a:t>
            </a:r>
            <a:r>
              <a:rPr sz="1300" b="1" spc="-10" dirty="0">
                <a:latin typeface="Calibri"/>
                <a:cs typeface="Calibri"/>
              </a:rPr>
              <a:t>r</a:t>
            </a:r>
            <a:r>
              <a:rPr sz="1300" b="1" spc="-5" dirty="0">
                <a:latin typeface="Calibri"/>
                <a:cs typeface="Calibri"/>
              </a:rPr>
              <a:t>es</a:t>
            </a:r>
            <a:r>
              <a:rPr sz="1300" b="1" spc="-50" dirty="0">
                <a:latin typeface="Times New Roman"/>
                <a:cs typeface="Times New Roman"/>
              </a:rPr>
              <a:t> </a:t>
            </a:r>
            <a:r>
              <a:rPr sz="1300" b="1" spc="-21" dirty="0">
                <a:latin typeface="Calibri"/>
                <a:cs typeface="Calibri"/>
              </a:rPr>
              <a:t>e</a:t>
            </a:r>
            <a:r>
              <a:rPr sz="1300" b="1" spc="-5" dirty="0">
                <a:latin typeface="Calibri"/>
                <a:cs typeface="Calibri"/>
              </a:rPr>
              <a:t>t</a:t>
            </a:r>
            <a:r>
              <a:rPr sz="1300" b="1" spc="-5" dirty="0">
                <a:latin typeface="Times New Roman"/>
                <a:cs typeface="Times New Roman"/>
              </a:rPr>
              <a:t> </a:t>
            </a:r>
            <a:r>
              <a:rPr sz="1300" b="1" spc="-30" dirty="0">
                <a:latin typeface="Calibri"/>
                <a:cs typeface="Calibri"/>
              </a:rPr>
              <a:t>g</a:t>
            </a:r>
            <a:r>
              <a:rPr sz="1300" b="1" spc="-15" dirty="0">
                <a:latin typeface="Calibri"/>
                <a:cs typeface="Calibri"/>
              </a:rPr>
              <a:t>a</a:t>
            </a:r>
            <a:r>
              <a:rPr sz="1300" b="1" spc="-5" dirty="0">
                <a:latin typeface="Calibri"/>
                <a:cs typeface="Calibri"/>
              </a:rPr>
              <a:t>g</a:t>
            </a:r>
            <a:r>
              <a:rPr sz="1300" b="1" spc="-10" dirty="0">
                <a:latin typeface="Calibri"/>
                <a:cs typeface="Calibri"/>
              </a:rPr>
              <a:t>n</a:t>
            </a:r>
            <a:r>
              <a:rPr sz="1300" b="1" spc="-5" dirty="0">
                <a:latin typeface="Calibri"/>
                <a:cs typeface="Calibri"/>
              </a:rPr>
              <a:t>e</a:t>
            </a:r>
            <a:r>
              <a:rPr sz="1300" b="1" dirty="0">
                <a:latin typeface="Calibri"/>
                <a:cs typeface="Calibri"/>
              </a:rPr>
              <a:t>r</a:t>
            </a:r>
            <a:r>
              <a:rPr sz="1300" b="1" spc="-10" dirty="0">
                <a:latin typeface="Times New Roman"/>
                <a:cs typeface="Times New Roman"/>
              </a:rPr>
              <a:t> </a:t>
            </a:r>
            <a:r>
              <a:rPr sz="1300" b="1" spc="-5" dirty="0">
                <a:latin typeface="Calibri"/>
                <a:cs typeface="Calibri"/>
              </a:rPr>
              <a:t>e</a:t>
            </a:r>
            <a:r>
              <a:rPr sz="1300" b="1" spc="-10" dirty="0">
                <a:latin typeface="Calibri"/>
                <a:cs typeface="Calibri"/>
              </a:rPr>
              <a:t>n</a:t>
            </a:r>
            <a:r>
              <a:rPr sz="1300" b="1" spc="-5" dirty="0">
                <a:latin typeface="Times New Roman"/>
                <a:cs typeface="Times New Roman"/>
              </a:rPr>
              <a:t> </a:t>
            </a:r>
            <a:r>
              <a:rPr sz="1300" b="1" spc="-21" dirty="0">
                <a:latin typeface="Calibri"/>
                <a:cs typeface="Calibri"/>
              </a:rPr>
              <a:t>e</a:t>
            </a:r>
            <a:r>
              <a:rPr sz="1300" b="1" dirty="0">
                <a:latin typeface="Calibri"/>
                <a:cs typeface="Calibri"/>
              </a:rPr>
              <a:t>ffi</a:t>
            </a:r>
            <a:r>
              <a:rPr sz="1300" b="1" spc="-15" dirty="0">
                <a:latin typeface="Calibri"/>
                <a:cs typeface="Calibri"/>
              </a:rPr>
              <a:t>ca</a:t>
            </a:r>
            <a:r>
              <a:rPr sz="1300" b="1" dirty="0">
                <a:latin typeface="Calibri"/>
                <a:cs typeface="Calibri"/>
              </a:rPr>
              <a:t>ci</a:t>
            </a:r>
            <a:r>
              <a:rPr sz="1300" b="1" spc="-15" dirty="0">
                <a:latin typeface="Calibri"/>
                <a:cs typeface="Calibri"/>
              </a:rPr>
              <a:t>t</a:t>
            </a:r>
            <a:r>
              <a:rPr sz="1300" b="1" dirty="0">
                <a:latin typeface="Calibri"/>
                <a:cs typeface="Calibri"/>
              </a:rPr>
              <a:t>é</a:t>
            </a:r>
            <a:r>
              <a:rPr sz="1300" b="1" spc="-40" dirty="0">
                <a:latin typeface="Times New Roman"/>
                <a:cs typeface="Times New Roman"/>
              </a:rPr>
              <a:t> </a:t>
            </a:r>
            <a:r>
              <a:rPr sz="1300" b="1" spc="-10" dirty="0">
                <a:latin typeface="Calibri"/>
                <a:cs typeface="Calibri"/>
              </a:rPr>
              <a:t>de</a:t>
            </a:r>
            <a:r>
              <a:rPr sz="1300" b="1" spc="-10" dirty="0">
                <a:latin typeface="Times New Roman"/>
                <a:cs typeface="Times New Roman"/>
              </a:rPr>
              <a:t> </a:t>
            </a:r>
            <a:r>
              <a:rPr sz="1300" b="1" spc="-21" dirty="0">
                <a:latin typeface="Calibri"/>
                <a:cs typeface="Calibri"/>
              </a:rPr>
              <a:t>g</a:t>
            </a:r>
            <a:r>
              <a:rPr sz="1300" b="1" spc="-5" dirty="0">
                <a:latin typeface="Calibri"/>
                <a:cs typeface="Calibri"/>
              </a:rPr>
              <a:t>e</a:t>
            </a:r>
            <a:r>
              <a:rPr sz="1300" b="1" spc="-21" dirty="0">
                <a:latin typeface="Calibri"/>
                <a:cs typeface="Calibri"/>
              </a:rPr>
              <a:t>s</a:t>
            </a:r>
            <a:r>
              <a:rPr sz="1300" b="1" spc="-5" dirty="0">
                <a:latin typeface="Calibri"/>
                <a:cs typeface="Calibri"/>
              </a:rPr>
              <a:t>t</a:t>
            </a:r>
            <a:r>
              <a:rPr sz="1300" b="1" dirty="0">
                <a:latin typeface="Calibri"/>
                <a:cs typeface="Calibri"/>
              </a:rPr>
              <a:t>i</a:t>
            </a:r>
            <a:r>
              <a:rPr sz="1300" b="1" spc="-10" dirty="0">
                <a:latin typeface="Calibri"/>
                <a:cs typeface="Calibri"/>
              </a:rPr>
              <a:t>on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852159" y="5021580"/>
            <a:ext cx="111760" cy="687323"/>
          </a:xfrm>
          <a:custGeom>
            <a:avLst/>
            <a:gdLst/>
            <a:ahLst/>
            <a:cxnLst/>
            <a:rect l="l" t="t" r="r" b="b"/>
            <a:pathLst>
              <a:path w="111760" h="687323">
                <a:moveTo>
                  <a:pt x="0" y="0"/>
                </a:moveTo>
                <a:lnTo>
                  <a:pt x="0" y="687323"/>
                </a:lnTo>
                <a:lnTo>
                  <a:pt x="111760" y="687323"/>
                </a:lnTo>
                <a:lnTo>
                  <a:pt x="111760" y="0"/>
                </a:lnTo>
                <a:lnTo>
                  <a:pt x="0" y="0"/>
                </a:lnTo>
                <a:close/>
              </a:path>
            </a:pathLst>
          </a:custGeom>
          <a:solidFill>
            <a:srgbClr val="3232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63920" y="5021580"/>
            <a:ext cx="1031240" cy="111251"/>
          </a:xfrm>
          <a:custGeom>
            <a:avLst/>
            <a:gdLst/>
            <a:ahLst/>
            <a:cxnLst/>
            <a:rect l="l" t="t" r="r" b="b"/>
            <a:pathLst>
              <a:path w="1031240" h="111251">
                <a:moveTo>
                  <a:pt x="0" y="0"/>
                </a:moveTo>
                <a:lnTo>
                  <a:pt x="0" y="111251"/>
                </a:lnTo>
                <a:lnTo>
                  <a:pt x="1031239" y="111251"/>
                </a:lnTo>
                <a:lnTo>
                  <a:pt x="1031239" y="0"/>
                </a:lnTo>
                <a:lnTo>
                  <a:pt x="0" y="0"/>
                </a:lnTo>
                <a:close/>
              </a:path>
            </a:pathLst>
          </a:custGeom>
          <a:solidFill>
            <a:srgbClr val="3232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839846" y="5009389"/>
            <a:ext cx="1167383" cy="711707"/>
          </a:xfrm>
          <a:custGeom>
            <a:avLst/>
            <a:gdLst/>
            <a:ahLst/>
            <a:cxnLst/>
            <a:rect l="l" t="t" r="r" b="b"/>
            <a:pathLst>
              <a:path w="1167383" h="711707">
                <a:moveTo>
                  <a:pt x="1167383" y="131063"/>
                </a:moveTo>
                <a:lnTo>
                  <a:pt x="1167383" y="6095"/>
                </a:lnTo>
                <a:lnTo>
                  <a:pt x="1161287" y="0"/>
                </a:lnTo>
                <a:lnTo>
                  <a:pt x="6095" y="0"/>
                </a:lnTo>
                <a:lnTo>
                  <a:pt x="0" y="6095"/>
                </a:lnTo>
                <a:lnTo>
                  <a:pt x="0" y="705611"/>
                </a:lnTo>
                <a:lnTo>
                  <a:pt x="6095" y="711707"/>
                </a:lnTo>
                <a:lnTo>
                  <a:pt x="12191" y="711707"/>
                </a:lnTo>
                <a:lnTo>
                  <a:pt x="12191" y="25907"/>
                </a:lnTo>
                <a:lnTo>
                  <a:pt x="25907" y="12191"/>
                </a:lnTo>
                <a:lnTo>
                  <a:pt x="25907" y="25907"/>
                </a:lnTo>
                <a:lnTo>
                  <a:pt x="1141475" y="25907"/>
                </a:lnTo>
                <a:lnTo>
                  <a:pt x="1141475" y="12191"/>
                </a:lnTo>
                <a:lnTo>
                  <a:pt x="1155191" y="25907"/>
                </a:lnTo>
                <a:lnTo>
                  <a:pt x="1155191" y="135635"/>
                </a:lnTo>
                <a:lnTo>
                  <a:pt x="1161287" y="135635"/>
                </a:lnTo>
                <a:lnTo>
                  <a:pt x="1167383" y="131063"/>
                </a:lnTo>
                <a:close/>
              </a:path>
              <a:path w="1167383" h="711707">
                <a:moveTo>
                  <a:pt x="25907" y="25907"/>
                </a:moveTo>
                <a:lnTo>
                  <a:pt x="25907" y="12191"/>
                </a:lnTo>
                <a:lnTo>
                  <a:pt x="12191" y="25907"/>
                </a:lnTo>
                <a:lnTo>
                  <a:pt x="25907" y="25907"/>
                </a:lnTo>
                <a:close/>
              </a:path>
              <a:path w="1167383" h="711707">
                <a:moveTo>
                  <a:pt x="25907" y="687323"/>
                </a:moveTo>
                <a:lnTo>
                  <a:pt x="25907" y="25907"/>
                </a:lnTo>
                <a:lnTo>
                  <a:pt x="12191" y="25907"/>
                </a:lnTo>
                <a:lnTo>
                  <a:pt x="12191" y="687323"/>
                </a:lnTo>
                <a:lnTo>
                  <a:pt x="25907" y="687323"/>
                </a:lnTo>
                <a:close/>
              </a:path>
              <a:path w="1167383" h="711707">
                <a:moveTo>
                  <a:pt x="123443" y="687323"/>
                </a:moveTo>
                <a:lnTo>
                  <a:pt x="12191" y="687323"/>
                </a:lnTo>
                <a:lnTo>
                  <a:pt x="25907" y="699515"/>
                </a:lnTo>
                <a:lnTo>
                  <a:pt x="25907" y="711707"/>
                </a:lnTo>
                <a:lnTo>
                  <a:pt x="109727" y="711707"/>
                </a:lnTo>
                <a:lnTo>
                  <a:pt x="109727" y="699515"/>
                </a:lnTo>
                <a:lnTo>
                  <a:pt x="123443" y="687323"/>
                </a:lnTo>
                <a:close/>
              </a:path>
              <a:path w="1167383" h="711707">
                <a:moveTo>
                  <a:pt x="25907" y="711707"/>
                </a:moveTo>
                <a:lnTo>
                  <a:pt x="25907" y="699515"/>
                </a:lnTo>
                <a:lnTo>
                  <a:pt x="12191" y="687323"/>
                </a:lnTo>
                <a:lnTo>
                  <a:pt x="12191" y="711707"/>
                </a:lnTo>
                <a:lnTo>
                  <a:pt x="25907" y="711707"/>
                </a:lnTo>
                <a:close/>
              </a:path>
              <a:path w="1167383" h="711707">
                <a:moveTo>
                  <a:pt x="1155191" y="111251"/>
                </a:moveTo>
                <a:lnTo>
                  <a:pt x="115823" y="111251"/>
                </a:lnTo>
                <a:lnTo>
                  <a:pt x="109727" y="115823"/>
                </a:lnTo>
                <a:lnTo>
                  <a:pt x="109727" y="687323"/>
                </a:lnTo>
                <a:lnTo>
                  <a:pt x="123443" y="687323"/>
                </a:lnTo>
                <a:lnTo>
                  <a:pt x="123443" y="135635"/>
                </a:lnTo>
                <a:lnTo>
                  <a:pt x="135635" y="123443"/>
                </a:lnTo>
                <a:lnTo>
                  <a:pt x="135635" y="135635"/>
                </a:lnTo>
                <a:lnTo>
                  <a:pt x="1141475" y="135635"/>
                </a:lnTo>
                <a:lnTo>
                  <a:pt x="1141475" y="123443"/>
                </a:lnTo>
                <a:lnTo>
                  <a:pt x="1155191" y="111251"/>
                </a:lnTo>
                <a:close/>
              </a:path>
              <a:path w="1167383" h="711707">
                <a:moveTo>
                  <a:pt x="135635" y="705611"/>
                </a:moveTo>
                <a:lnTo>
                  <a:pt x="135635" y="135635"/>
                </a:lnTo>
                <a:lnTo>
                  <a:pt x="123443" y="135635"/>
                </a:lnTo>
                <a:lnTo>
                  <a:pt x="123443" y="687323"/>
                </a:lnTo>
                <a:lnTo>
                  <a:pt x="109727" y="699515"/>
                </a:lnTo>
                <a:lnTo>
                  <a:pt x="109727" y="711707"/>
                </a:lnTo>
                <a:lnTo>
                  <a:pt x="129539" y="711707"/>
                </a:lnTo>
                <a:lnTo>
                  <a:pt x="135635" y="705611"/>
                </a:lnTo>
                <a:close/>
              </a:path>
              <a:path w="1167383" h="711707">
                <a:moveTo>
                  <a:pt x="135635" y="135635"/>
                </a:moveTo>
                <a:lnTo>
                  <a:pt x="135635" y="123443"/>
                </a:lnTo>
                <a:lnTo>
                  <a:pt x="123443" y="135635"/>
                </a:lnTo>
                <a:lnTo>
                  <a:pt x="135635" y="135635"/>
                </a:lnTo>
                <a:close/>
              </a:path>
              <a:path w="1167383" h="711707">
                <a:moveTo>
                  <a:pt x="1155191" y="25907"/>
                </a:moveTo>
                <a:lnTo>
                  <a:pt x="1141475" y="12191"/>
                </a:lnTo>
                <a:lnTo>
                  <a:pt x="1141475" y="25907"/>
                </a:lnTo>
                <a:lnTo>
                  <a:pt x="1155191" y="25907"/>
                </a:lnTo>
                <a:close/>
              </a:path>
              <a:path w="1167383" h="711707">
                <a:moveTo>
                  <a:pt x="1155191" y="111251"/>
                </a:moveTo>
                <a:lnTo>
                  <a:pt x="1155191" y="25907"/>
                </a:lnTo>
                <a:lnTo>
                  <a:pt x="1141475" y="25907"/>
                </a:lnTo>
                <a:lnTo>
                  <a:pt x="1141475" y="111251"/>
                </a:lnTo>
                <a:lnTo>
                  <a:pt x="1155191" y="111251"/>
                </a:lnTo>
                <a:close/>
              </a:path>
              <a:path w="1167383" h="711707">
                <a:moveTo>
                  <a:pt x="1155191" y="135635"/>
                </a:moveTo>
                <a:lnTo>
                  <a:pt x="1155191" y="111251"/>
                </a:lnTo>
                <a:lnTo>
                  <a:pt x="1141475" y="123443"/>
                </a:lnTo>
                <a:lnTo>
                  <a:pt x="1141475" y="135635"/>
                </a:lnTo>
                <a:lnTo>
                  <a:pt x="1155191" y="135635"/>
                </a:lnTo>
                <a:close/>
              </a:path>
            </a:pathLst>
          </a:custGeom>
          <a:solidFill>
            <a:srgbClr val="3232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010032" y="5185662"/>
            <a:ext cx="904875" cy="436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 marR="12698">
              <a:lnSpc>
                <a:spcPts val="1639"/>
              </a:lnSpc>
            </a:pPr>
            <a:r>
              <a:rPr sz="1500" dirty="0">
                <a:latin typeface="Calibri"/>
                <a:cs typeface="Calibri"/>
              </a:rPr>
              <a:t>Espa</a:t>
            </a:r>
            <a:r>
              <a:rPr sz="1500" spc="-10" dirty="0">
                <a:latin typeface="Calibri"/>
                <a:cs typeface="Calibri"/>
              </a:rPr>
              <a:t>ce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spc="-44" dirty="0">
                <a:latin typeface="Calibri"/>
                <a:cs typeface="Calibri"/>
              </a:rPr>
              <a:t>P</a:t>
            </a:r>
            <a:r>
              <a:rPr sz="1500" dirty="0">
                <a:latin typeface="Calibri"/>
                <a:cs typeface="Calibri"/>
              </a:rPr>
              <a:t>a</a:t>
            </a:r>
            <a:r>
              <a:rPr sz="1500" spc="-5" dirty="0">
                <a:latin typeface="Calibri"/>
                <a:cs typeface="Calibri"/>
              </a:rPr>
              <a:t>r</a:t>
            </a:r>
            <a:r>
              <a:rPr sz="1500" spc="-21" dirty="0">
                <a:latin typeface="Calibri"/>
                <a:cs typeface="Calibri"/>
              </a:rPr>
              <a:t>t</a:t>
            </a:r>
            <a:r>
              <a:rPr sz="1500" spc="-15" dirty="0">
                <a:latin typeface="Calibri"/>
                <a:cs typeface="Calibri"/>
              </a:rPr>
              <a:t>e</a:t>
            </a:r>
            <a:r>
              <a:rPr sz="1500" dirty="0">
                <a:latin typeface="Calibri"/>
                <a:cs typeface="Calibri"/>
              </a:rPr>
              <a:t>nai</a:t>
            </a:r>
            <a:r>
              <a:rPr sz="1500" spc="-25" dirty="0">
                <a:latin typeface="Calibri"/>
                <a:cs typeface="Calibri"/>
              </a:rPr>
              <a:t>r</a:t>
            </a:r>
            <a:r>
              <a:rPr sz="1500" spc="-15" dirty="0">
                <a:latin typeface="Calibri"/>
                <a:cs typeface="Calibri"/>
              </a:rPr>
              <a:t>e</a:t>
            </a:r>
            <a:r>
              <a:rPr sz="1500" dirty="0">
                <a:latin typeface="Calibri"/>
                <a:cs typeface="Calibri"/>
              </a:rPr>
              <a:t>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115810" y="4709160"/>
            <a:ext cx="109219" cy="687323"/>
          </a:xfrm>
          <a:custGeom>
            <a:avLst/>
            <a:gdLst/>
            <a:ahLst/>
            <a:cxnLst/>
            <a:rect l="l" t="t" r="r" b="b"/>
            <a:pathLst>
              <a:path w="109219" h="687323">
                <a:moveTo>
                  <a:pt x="0" y="0"/>
                </a:moveTo>
                <a:lnTo>
                  <a:pt x="0" y="687323"/>
                </a:lnTo>
                <a:lnTo>
                  <a:pt x="109219" y="687323"/>
                </a:lnTo>
                <a:lnTo>
                  <a:pt x="10921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25030" y="4709160"/>
            <a:ext cx="1032510" cy="111251"/>
          </a:xfrm>
          <a:custGeom>
            <a:avLst/>
            <a:gdLst/>
            <a:ahLst/>
            <a:cxnLst/>
            <a:rect l="l" t="t" r="r" b="b"/>
            <a:pathLst>
              <a:path w="1032510" h="111251">
                <a:moveTo>
                  <a:pt x="0" y="0"/>
                </a:moveTo>
                <a:lnTo>
                  <a:pt x="0" y="111251"/>
                </a:lnTo>
                <a:lnTo>
                  <a:pt x="1032510" y="111251"/>
                </a:lnTo>
                <a:lnTo>
                  <a:pt x="103251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101718" y="4696968"/>
            <a:ext cx="1167383" cy="711707"/>
          </a:xfrm>
          <a:custGeom>
            <a:avLst/>
            <a:gdLst/>
            <a:ahLst/>
            <a:cxnLst/>
            <a:rect l="l" t="t" r="r" b="b"/>
            <a:pathLst>
              <a:path w="1167383" h="711707">
                <a:moveTo>
                  <a:pt x="1167383" y="131063"/>
                </a:moveTo>
                <a:lnTo>
                  <a:pt x="1167383" y="6095"/>
                </a:lnTo>
                <a:lnTo>
                  <a:pt x="1162811" y="0"/>
                </a:lnTo>
                <a:lnTo>
                  <a:pt x="6095" y="0"/>
                </a:lnTo>
                <a:lnTo>
                  <a:pt x="0" y="6095"/>
                </a:lnTo>
                <a:lnTo>
                  <a:pt x="0" y="705611"/>
                </a:lnTo>
                <a:lnTo>
                  <a:pt x="6095" y="711707"/>
                </a:lnTo>
                <a:lnTo>
                  <a:pt x="13715" y="711707"/>
                </a:lnTo>
                <a:lnTo>
                  <a:pt x="13715" y="25907"/>
                </a:lnTo>
                <a:lnTo>
                  <a:pt x="25907" y="12191"/>
                </a:lnTo>
                <a:lnTo>
                  <a:pt x="25907" y="25907"/>
                </a:lnTo>
                <a:lnTo>
                  <a:pt x="1142999" y="25907"/>
                </a:lnTo>
                <a:lnTo>
                  <a:pt x="1142999" y="12191"/>
                </a:lnTo>
                <a:lnTo>
                  <a:pt x="1155191" y="25907"/>
                </a:lnTo>
                <a:lnTo>
                  <a:pt x="1155191" y="135635"/>
                </a:lnTo>
                <a:lnTo>
                  <a:pt x="1162811" y="135635"/>
                </a:lnTo>
                <a:lnTo>
                  <a:pt x="1167383" y="131063"/>
                </a:lnTo>
                <a:close/>
              </a:path>
              <a:path w="1167383" h="711707">
                <a:moveTo>
                  <a:pt x="25907" y="25907"/>
                </a:moveTo>
                <a:lnTo>
                  <a:pt x="25907" y="12191"/>
                </a:lnTo>
                <a:lnTo>
                  <a:pt x="13715" y="25907"/>
                </a:lnTo>
                <a:lnTo>
                  <a:pt x="25907" y="25907"/>
                </a:lnTo>
                <a:close/>
              </a:path>
              <a:path w="1167383" h="711707">
                <a:moveTo>
                  <a:pt x="25907" y="687323"/>
                </a:moveTo>
                <a:lnTo>
                  <a:pt x="25907" y="25907"/>
                </a:lnTo>
                <a:lnTo>
                  <a:pt x="13715" y="25907"/>
                </a:lnTo>
                <a:lnTo>
                  <a:pt x="13715" y="687323"/>
                </a:lnTo>
                <a:lnTo>
                  <a:pt x="25907" y="687323"/>
                </a:lnTo>
                <a:close/>
              </a:path>
              <a:path w="1167383" h="711707">
                <a:moveTo>
                  <a:pt x="123443" y="687323"/>
                </a:moveTo>
                <a:lnTo>
                  <a:pt x="13715" y="687323"/>
                </a:lnTo>
                <a:lnTo>
                  <a:pt x="25907" y="699515"/>
                </a:lnTo>
                <a:lnTo>
                  <a:pt x="25907" y="711707"/>
                </a:lnTo>
                <a:lnTo>
                  <a:pt x="111251" y="711707"/>
                </a:lnTo>
                <a:lnTo>
                  <a:pt x="111251" y="699515"/>
                </a:lnTo>
                <a:lnTo>
                  <a:pt x="123443" y="687323"/>
                </a:lnTo>
                <a:close/>
              </a:path>
              <a:path w="1167383" h="711707">
                <a:moveTo>
                  <a:pt x="25907" y="711707"/>
                </a:moveTo>
                <a:lnTo>
                  <a:pt x="25907" y="699515"/>
                </a:lnTo>
                <a:lnTo>
                  <a:pt x="13715" y="687323"/>
                </a:lnTo>
                <a:lnTo>
                  <a:pt x="13715" y="711707"/>
                </a:lnTo>
                <a:lnTo>
                  <a:pt x="25907" y="711707"/>
                </a:lnTo>
                <a:close/>
              </a:path>
              <a:path w="1167383" h="711707">
                <a:moveTo>
                  <a:pt x="1155191" y="111251"/>
                </a:moveTo>
                <a:lnTo>
                  <a:pt x="117347" y="111251"/>
                </a:lnTo>
                <a:lnTo>
                  <a:pt x="111251" y="115823"/>
                </a:lnTo>
                <a:lnTo>
                  <a:pt x="111251" y="687323"/>
                </a:lnTo>
                <a:lnTo>
                  <a:pt x="123443" y="687323"/>
                </a:lnTo>
                <a:lnTo>
                  <a:pt x="123443" y="135635"/>
                </a:lnTo>
                <a:lnTo>
                  <a:pt x="137159" y="123443"/>
                </a:lnTo>
                <a:lnTo>
                  <a:pt x="137159" y="135635"/>
                </a:lnTo>
                <a:lnTo>
                  <a:pt x="1142999" y="135635"/>
                </a:lnTo>
                <a:lnTo>
                  <a:pt x="1142999" y="123443"/>
                </a:lnTo>
                <a:lnTo>
                  <a:pt x="1155191" y="111251"/>
                </a:lnTo>
                <a:close/>
              </a:path>
              <a:path w="1167383" h="711707">
                <a:moveTo>
                  <a:pt x="137159" y="705611"/>
                </a:moveTo>
                <a:lnTo>
                  <a:pt x="137159" y="135635"/>
                </a:lnTo>
                <a:lnTo>
                  <a:pt x="123443" y="135635"/>
                </a:lnTo>
                <a:lnTo>
                  <a:pt x="123443" y="687323"/>
                </a:lnTo>
                <a:lnTo>
                  <a:pt x="111251" y="699515"/>
                </a:lnTo>
                <a:lnTo>
                  <a:pt x="111251" y="711707"/>
                </a:lnTo>
                <a:lnTo>
                  <a:pt x="131063" y="711707"/>
                </a:lnTo>
                <a:lnTo>
                  <a:pt x="137159" y="705611"/>
                </a:lnTo>
                <a:close/>
              </a:path>
              <a:path w="1167383" h="711707">
                <a:moveTo>
                  <a:pt x="137159" y="135635"/>
                </a:moveTo>
                <a:lnTo>
                  <a:pt x="137159" y="123443"/>
                </a:lnTo>
                <a:lnTo>
                  <a:pt x="123443" y="135635"/>
                </a:lnTo>
                <a:lnTo>
                  <a:pt x="137159" y="135635"/>
                </a:lnTo>
                <a:close/>
              </a:path>
              <a:path w="1167383" h="711707">
                <a:moveTo>
                  <a:pt x="1155191" y="25907"/>
                </a:moveTo>
                <a:lnTo>
                  <a:pt x="1142999" y="12191"/>
                </a:lnTo>
                <a:lnTo>
                  <a:pt x="1142999" y="25907"/>
                </a:lnTo>
                <a:lnTo>
                  <a:pt x="1155191" y="25907"/>
                </a:lnTo>
                <a:close/>
              </a:path>
              <a:path w="1167383" h="711707">
                <a:moveTo>
                  <a:pt x="1155191" y="111251"/>
                </a:moveTo>
                <a:lnTo>
                  <a:pt x="1155191" y="25907"/>
                </a:lnTo>
                <a:lnTo>
                  <a:pt x="1142999" y="25907"/>
                </a:lnTo>
                <a:lnTo>
                  <a:pt x="1142999" y="111251"/>
                </a:lnTo>
                <a:lnTo>
                  <a:pt x="1155191" y="111251"/>
                </a:lnTo>
                <a:close/>
              </a:path>
              <a:path w="1167383" h="711707">
                <a:moveTo>
                  <a:pt x="1155191" y="135635"/>
                </a:moveTo>
                <a:lnTo>
                  <a:pt x="1155191" y="111251"/>
                </a:lnTo>
                <a:lnTo>
                  <a:pt x="1142999" y="123443"/>
                </a:lnTo>
                <a:lnTo>
                  <a:pt x="1142999" y="135635"/>
                </a:lnTo>
                <a:lnTo>
                  <a:pt x="1155191" y="1356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273427" y="4873243"/>
            <a:ext cx="830580" cy="6445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 marR="12698">
              <a:lnSpc>
                <a:spcPts val="1639"/>
              </a:lnSpc>
            </a:pPr>
            <a:r>
              <a:rPr sz="1500" spc="-15" dirty="0">
                <a:latin typeface="Calibri"/>
                <a:cs typeface="Calibri"/>
              </a:rPr>
              <a:t>Mon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spc="-15" dirty="0">
                <a:latin typeface="Calibri"/>
                <a:cs typeface="Calibri"/>
              </a:rPr>
              <a:t>Com</a:t>
            </a:r>
            <a:r>
              <a:rPr sz="1500" spc="-10" dirty="0">
                <a:latin typeface="Calibri"/>
                <a:cs typeface="Calibri"/>
              </a:rPr>
              <a:t>p</a:t>
            </a:r>
            <a:r>
              <a:rPr sz="1500" spc="-21" dirty="0">
                <a:latin typeface="Calibri"/>
                <a:cs typeface="Calibri"/>
              </a:rPr>
              <a:t>t</a:t>
            </a:r>
            <a:r>
              <a:rPr sz="1500" spc="-10" dirty="0">
                <a:latin typeface="Calibri"/>
                <a:cs typeface="Calibri"/>
              </a:rPr>
              <a:t>e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spc="-44" dirty="0">
                <a:latin typeface="Calibri"/>
                <a:cs typeface="Calibri"/>
              </a:rPr>
              <a:t>P</a:t>
            </a:r>
            <a:r>
              <a:rPr sz="1500" dirty="0">
                <a:latin typeface="Calibri"/>
                <a:cs typeface="Calibri"/>
              </a:rPr>
              <a:t>a</a:t>
            </a:r>
            <a:r>
              <a:rPr sz="1500" spc="-5" dirty="0">
                <a:latin typeface="Calibri"/>
                <a:cs typeface="Calibri"/>
              </a:rPr>
              <a:t>r</a:t>
            </a:r>
            <a:r>
              <a:rPr sz="1500" spc="-21" dirty="0">
                <a:latin typeface="Calibri"/>
                <a:cs typeface="Calibri"/>
              </a:rPr>
              <a:t>t</a:t>
            </a:r>
            <a:r>
              <a:rPr sz="1500" spc="-15" dirty="0">
                <a:latin typeface="Calibri"/>
                <a:cs typeface="Calibri"/>
              </a:rPr>
              <a:t>e</a:t>
            </a:r>
            <a:r>
              <a:rPr sz="1500" dirty="0">
                <a:latin typeface="Calibri"/>
                <a:cs typeface="Calibri"/>
              </a:rPr>
              <a:t>nai</a:t>
            </a:r>
            <a:r>
              <a:rPr sz="1500" spc="-25" dirty="0">
                <a:latin typeface="Calibri"/>
                <a:cs typeface="Calibri"/>
              </a:rPr>
              <a:t>r</a:t>
            </a:r>
            <a:r>
              <a:rPr sz="1500" spc="-10" dirty="0">
                <a:latin typeface="Calibri"/>
                <a:cs typeface="Calibri"/>
              </a:rPr>
              <a:t>e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064887" y="4398264"/>
            <a:ext cx="195072" cy="193547"/>
          </a:xfrm>
          <a:custGeom>
            <a:avLst/>
            <a:gdLst/>
            <a:ahLst/>
            <a:cxnLst/>
            <a:rect l="l" t="t" r="r" b="b"/>
            <a:pathLst>
              <a:path w="195071" h="193547">
                <a:moveTo>
                  <a:pt x="195071" y="193547"/>
                </a:moveTo>
                <a:lnTo>
                  <a:pt x="195071" y="0"/>
                </a:lnTo>
                <a:lnTo>
                  <a:pt x="0" y="193547"/>
                </a:lnTo>
                <a:lnTo>
                  <a:pt x="195071" y="193547"/>
                </a:lnTo>
                <a:close/>
              </a:path>
            </a:pathLst>
          </a:custGeom>
          <a:solidFill>
            <a:srgbClr val="A9E2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051170" y="4384547"/>
            <a:ext cx="220979" cy="220979"/>
          </a:xfrm>
          <a:custGeom>
            <a:avLst/>
            <a:gdLst/>
            <a:ahLst/>
            <a:cxnLst/>
            <a:rect l="l" t="t" r="r" b="b"/>
            <a:pathLst>
              <a:path w="220979" h="220979">
                <a:moveTo>
                  <a:pt x="220979" y="214883"/>
                </a:moveTo>
                <a:lnTo>
                  <a:pt x="220979" y="7619"/>
                </a:lnTo>
                <a:lnTo>
                  <a:pt x="217931" y="3047"/>
                </a:lnTo>
                <a:lnTo>
                  <a:pt x="208787" y="0"/>
                </a:lnTo>
                <a:lnTo>
                  <a:pt x="202691" y="0"/>
                </a:lnTo>
                <a:lnTo>
                  <a:pt x="199643" y="4571"/>
                </a:lnTo>
                <a:lnTo>
                  <a:pt x="4571" y="198119"/>
                </a:lnTo>
                <a:lnTo>
                  <a:pt x="1523" y="202691"/>
                </a:lnTo>
                <a:lnTo>
                  <a:pt x="0" y="207263"/>
                </a:lnTo>
                <a:lnTo>
                  <a:pt x="1523" y="213359"/>
                </a:lnTo>
                <a:lnTo>
                  <a:pt x="3047" y="217931"/>
                </a:lnTo>
                <a:lnTo>
                  <a:pt x="9143" y="220979"/>
                </a:lnTo>
                <a:lnTo>
                  <a:pt x="13715" y="220979"/>
                </a:lnTo>
                <a:lnTo>
                  <a:pt x="13715" y="195071"/>
                </a:lnTo>
                <a:lnTo>
                  <a:pt x="44195" y="195071"/>
                </a:lnTo>
                <a:lnTo>
                  <a:pt x="195071" y="44195"/>
                </a:lnTo>
                <a:lnTo>
                  <a:pt x="195071" y="13715"/>
                </a:lnTo>
                <a:lnTo>
                  <a:pt x="216407" y="22859"/>
                </a:lnTo>
                <a:lnTo>
                  <a:pt x="216407" y="219455"/>
                </a:lnTo>
                <a:lnTo>
                  <a:pt x="220979" y="214883"/>
                </a:lnTo>
                <a:close/>
              </a:path>
              <a:path w="220979" h="220979">
                <a:moveTo>
                  <a:pt x="44195" y="195071"/>
                </a:moveTo>
                <a:lnTo>
                  <a:pt x="13715" y="195071"/>
                </a:lnTo>
                <a:lnTo>
                  <a:pt x="22859" y="216407"/>
                </a:lnTo>
                <a:lnTo>
                  <a:pt x="44195" y="195071"/>
                </a:lnTo>
                <a:close/>
              </a:path>
              <a:path w="220979" h="220979">
                <a:moveTo>
                  <a:pt x="208787" y="195071"/>
                </a:moveTo>
                <a:lnTo>
                  <a:pt x="44195" y="195071"/>
                </a:lnTo>
                <a:lnTo>
                  <a:pt x="22859" y="216407"/>
                </a:lnTo>
                <a:lnTo>
                  <a:pt x="13715" y="195071"/>
                </a:lnTo>
                <a:lnTo>
                  <a:pt x="13715" y="220979"/>
                </a:lnTo>
                <a:lnTo>
                  <a:pt x="195071" y="220979"/>
                </a:lnTo>
                <a:lnTo>
                  <a:pt x="195071" y="207263"/>
                </a:lnTo>
                <a:lnTo>
                  <a:pt x="208787" y="195071"/>
                </a:lnTo>
                <a:close/>
              </a:path>
              <a:path w="220979" h="220979">
                <a:moveTo>
                  <a:pt x="216407" y="22859"/>
                </a:moveTo>
                <a:lnTo>
                  <a:pt x="195071" y="13715"/>
                </a:lnTo>
                <a:lnTo>
                  <a:pt x="195071" y="44195"/>
                </a:lnTo>
                <a:lnTo>
                  <a:pt x="216407" y="22859"/>
                </a:lnTo>
                <a:close/>
              </a:path>
              <a:path w="220979" h="220979">
                <a:moveTo>
                  <a:pt x="216407" y="219455"/>
                </a:moveTo>
                <a:lnTo>
                  <a:pt x="216407" y="22859"/>
                </a:lnTo>
                <a:lnTo>
                  <a:pt x="195071" y="44195"/>
                </a:lnTo>
                <a:lnTo>
                  <a:pt x="195071" y="195071"/>
                </a:lnTo>
                <a:lnTo>
                  <a:pt x="208787" y="195071"/>
                </a:lnTo>
                <a:lnTo>
                  <a:pt x="208787" y="220979"/>
                </a:lnTo>
                <a:lnTo>
                  <a:pt x="214883" y="220979"/>
                </a:lnTo>
                <a:lnTo>
                  <a:pt x="216407" y="219455"/>
                </a:lnTo>
                <a:close/>
              </a:path>
              <a:path w="220979" h="220979">
                <a:moveTo>
                  <a:pt x="208787" y="220979"/>
                </a:moveTo>
                <a:lnTo>
                  <a:pt x="208787" y="195071"/>
                </a:lnTo>
                <a:lnTo>
                  <a:pt x="195071" y="207263"/>
                </a:lnTo>
                <a:lnTo>
                  <a:pt x="195071" y="220979"/>
                </a:lnTo>
                <a:lnTo>
                  <a:pt x="208787" y="220979"/>
                </a:lnTo>
                <a:close/>
              </a:path>
            </a:pathLst>
          </a:custGeom>
          <a:solidFill>
            <a:srgbClr val="A9E2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376920" y="4405884"/>
            <a:ext cx="111760" cy="685799"/>
          </a:xfrm>
          <a:custGeom>
            <a:avLst/>
            <a:gdLst/>
            <a:ahLst/>
            <a:cxnLst/>
            <a:rect l="l" t="t" r="r" b="b"/>
            <a:pathLst>
              <a:path w="111760" h="685799">
                <a:moveTo>
                  <a:pt x="0" y="0"/>
                </a:moveTo>
                <a:lnTo>
                  <a:pt x="0" y="685799"/>
                </a:lnTo>
                <a:lnTo>
                  <a:pt x="111760" y="685799"/>
                </a:lnTo>
                <a:lnTo>
                  <a:pt x="111760" y="0"/>
                </a:lnTo>
                <a:lnTo>
                  <a:pt x="0" y="0"/>
                </a:lnTo>
                <a:close/>
              </a:path>
            </a:pathLst>
          </a:custGeom>
          <a:solidFill>
            <a:srgbClr val="2D2D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488681" y="4405884"/>
            <a:ext cx="1029969" cy="111251"/>
          </a:xfrm>
          <a:custGeom>
            <a:avLst/>
            <a:gdLst/>
            <a:ahLst/>
            <a:cxnLst/>
            <a:rect l="l" t="t" r="r" b="b"/>
            <a:pathLst>
              <a:path w="1029969" h="111251">
                <a:moveTo>
                  <a:pt x="0" y="0"/>
                </a:moveTo>
                <a:lnTo>
                  <a:pt x="0" y="111251"/>
                </a:lnTo>
                <a:lnTo>
                  <a:pt x="1029969" y="111251"/>
                </a:lnTo>
                <a:lnTo>
                  <a:pt x="1029969" y="0"/>
                </a:lnTo>
                <a:lnTo>
                  <a:pt x="0" y="0"/>
                </a:lnTo>
                <a:close/>
              </a:path>
            </a:pathLst>
          </a:custGeom>
          <a:solidFill>
            <a:srgbClr val="2D2D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365115" y="4393692"/>
            <a:ext cx="1167383" cy="711707"/>
          </a:xfrm>
          <a:custGeom>
            <a:avLst/>
            <a:gdLst/>
            <a:ahLst/>
            <a:cxnLst/>
            <a:rect l="l" t="t" r="r" b="b"/>
            <a:pathLst>
              <a:path w="1167383" h="711707">
                <a:moveTo>
                  <a:pt x="1167383" y="129539"/>
                </a:moveTo>
                <a:lnTo>
                  <a:pt x="1167383" y="4571"/>
                </a:lnTo>
                <a:lnTo>
                  <a:pt x="1161287" y="0"/>
                </a:lnTo>
                <a:lnTo>
                  <a:pt x="4571" y="0"/>
                </a:lnTo>
                <a:lnTo>
                  <a:pt x="0" y="4571"/>
                </a:lnTo>
                <a:lnTo>
                  <a:pt x="0" y="705611"/>
                </a:lnTo>
                <a:lnTo>
                  <a:pt x="4571" y="711707"/>
                </a:lnTo>
                <a:lnTo>
                  <a:pt x="12191" y="711707"/>
                </a:lnTo>
                <a:lnTo>
                  <a:pt x="12191" y="24383"/>
                </a:lnTo>
                <a:lnTo>
                  <a:pt x="24383" y="12191"/>
                </a:lnTo>
                <a:lnTo>
                  <a:pt x="24383" y="24383"/>
                </a:lnTo>
                <a:lnTo>
                  <a:pt x="1141475" y="24383"/>
                </a:lnTo>
                <a:lnTo>
                  <a:pt x="1141475" y="12191"/>
                </a:lnTo>
                <a:lnTo>
                  <a:pt x="1153667" y="24383"/>
                </a:lnTo>
                <a:lnTo>
                  <a:pt x="1153667" y="135635"/>
                </a:lnTo>
                <a:lnTo>
                  <a:pt x="1161287" y="135635"/>
                </a:lnTo>
                <a:lnTo>
                  <a:pt x="1167383" y="129539"/>
                </a:lnTo>
                <a:close/>
              </a:path>
              <a:path w="1167383" h="711707">
                <a:moveTo>
                  <a:pt x="24383" y="24383"/>
                </a:moveTo>
                <a:lnTo>
                  <a:pt x="24383" y="12191"/>
                </a:lnTo>
                <a:lnTo>
                  <a:pt x="12191" y="24383"/>
                </a:lnTo>
                <a:lnTo>
                  <a:pt x="24383" y="24383"/>
                </a:lnTo>
                <a:close/>
              </a:path>
              <a:path w="1167383" h="711707">
                <a:moveTo>
                  <a:pt x="24383" y="685799"/>
                </a:moveTo>
                <a:lnTo>
                  <a:pt x="24383" y="24383"/>
                </a:lnTo>
                <a:lnTo>
                  <a:pt x="12191" y="24383"/>
                </a:lnTo>
                <a:lnTo>
                  <a:pt x="12191" y="685799"/>
                </a:lnTo>
                <a:lnTo>
                  <a:pt x="24383" y="685799"/>
                </a:lnTo>
                <a:close/>
              </a:path>
              <a:path w="1167383" h="711707">
                <a:moveTo>
                  <a:pt x="123443" y="685799"/>
                </a:moveTo>
                <a:lnTo>
                  <a:pt x="12191" y="685799"/>
                </a:lnTo>
                <a:lnTo>
                  <a:pt x="24383" y="697991"/>
                </a:lnTo>
                <a:lnTo>
                  <a:pt x="24383" y="711707"/>
                </a:lnTo>
                <a:lnTo>
                  <a:pt x="109727" y="711707"/>
                </a:lnTo>
                <a:lnTo>
                  <a:pt x="109727" y="697991"/>
                </a:lnTo>
                <a:lnTo>
                  <a:pt x="123443" y="685799"/>
                </a:lnTo>
                <a:close/>
              </a:path>
              <a:path w="1167383" h="711707">
                <a:moveTo>
                  <a:pt x="24383" y="711707"/>
                </a:moveTo>
                <a:lnTo>
                  <a:pt x="24383" y="697991"/>
                </a:lnTo>
                <a:lnTo>
                  <a:pt x="12191" y="685799"/>
                </a:lnTo>
                <a:lnTo>
                  <a:pt x="12191" y="711707"/>
                </a:lnTo>
                <a:lnTo>
                  <a:pt x="24383" y="711707"/>
                </a:lnTo>
                <a:close/>
              </a:path>
              <a:path w="1167383" h="711707">
                <a:moveTo>
                  <a:pt x="1153667" y="109727"/>
                </a:moveTo>
                <a:lnTo>
                  <a:pt x="115823" y="109727"/>
                </a:lnTo>
                <a:lnTo>
                  <a:pt x="109727" y="115823"/>
                </a:lnTo>
                <a:lnTo>
                  <a:pt x="109727" y="685799"/>
                </a:lnTo>
                <a:lnTo>
                  <a:pt x="123443" y="685799"/>
                </a:lnTo>
                <a:lnTo>
                  <a:pt x="123443" y="135635"/>
                </a:lnTo>
                <a:lnTo>
                  <a:pt x="135635" y="123443"/>
                </a:lnTo>
                <a:lnTo>
                  <a:pt x="135635" y="135635"/>
                </a:lnTo>
                <a:lnTo>
                  <a:pt x="1141475" y="135635"/>
                </a:lnTo>
                <a:lnTo>
                  <a:pt x="1141475" y="123443"/>
                </a:lnTo>
                <a:lnTo>
                  <a:pt x="1153667" y="109727"/>
                </a:lnTo>
                <a:close/>
              </a:path>
              <a:path w="1167383" h="711707">
                <a:moveTo>
                  <a:pt x="135635" y="705611"/>
                </a:moveTo>
                <a:lnTo>
                  <a:pt x="135635" y="135635"/>
                </a:lnTo>
                <a:lnTo>
                  <a:pt x="123443" y="135635"/>
                </a:lnTo>
                <a:lnTo>
                  <a:pt x="123443" y="685799"/>
                </a:lnTo>
                <a:lnTo>
                  <a:pt x="109727" y="697991"/>
                </a:lnTo>
                <a:lnTo>
                  <a:pt x="109727" y="711707"/>
                </a:lnTo>
                <a:lnTo>
                  <a:pt x="129539" y="711707"/>
                </a:lnTo>
                <a:lnTo>
                  <a:pt x="135635" y="705611"/>
                </a:lnTo>
                <a:close/>
              </a:path>
              <a:path w="1167383" h="711707">
                <a:moveTo>
                  <a:pt x="135635" y="135635"/>
                </a:moveTo>
                <a:lnTo>
                  <a:pt x="135635" y="123443"/>
                </a:lnTo>
                <a:lnTo>
                  <a:pt x="123443" y="135635"/>
                </a:lnTo>
                <a:lnTo>
                  <a:pt x="135635" y="135635"/>
                </a:lnTo>
                <a:close/>
              </a:path>
              <a:path w="1167383" h="711707">
                <a:moveTo>
                  <a:pt x="1153667" y="24383"/>
                </a:moveTo>
                <a:lnTo>
                  <a:pt x="1141475" y="12191"/>
                </a:lnTo>
                <a:lnTo>
                  <a:pt x="1141475" y="24383"/>
                </a:lnTo>
                <a:lnTo>
                  <a:pt x="1153667" y="24383"/>
                </a:lnTo>
                <a:close/>
              </a:path>
              <a:path w="1167383" h="711707">
                <a:moveTo>
                  <a:pt x="1153667" y="109727"/>
                </a:moveTo>
                <a:lnTo>
                  <a:pt x="1153667" y="24383"/>
                </a:lnTo>
                <a:lnTo>
                  <a:pt x="1141475" y="24383"/>
                </a:lnTo>
                <a:lnTo>
                  <a:pt x="1141475" y="109727"/>
                </a:lnTo>
                <a:lnTo>
                  <a:pt x="1153667" y="109727"/>
                </a:lnTo>
                <a:close/>
              </a:path>
              <a:path w="1167383" h="711707">
                <a:moveTo>
                  <a:pt x="1153667" y="135635"/>
                </a:moveTo>
                <a:lnTo>
                  <a:pt x="1153667" y="109727"/>
                </a:lnTo>
                <a:lnTo>
                  <a:pt x="1141475" y="123443"/>
                </a:lnTo>
                <a:lnTo>
                  <a:pt x="1141475" y="135635"/>
                </a:lnTo>
                <a:lnTo>
                  <a:pt x="1153667" y="135635"/>
                </a:lnTo>
                <a:close/>
              </a:path>
            </a:pathLst>
          </a:custGeom>
          <a:solidFill>
            <a:srgbClr val="2D2D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8535298" y="4536947"/>
            <a:ext cx="654685" cy="25082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500" spc="-10" dirty="0">
                <a:latin typeface="Calibri"/>
                <a:cs typeface="Calibri"/>
              </a:rPr>
              <a:t>S</a:t>
            </a:r>
            <a:r>
              <a:rPr sz="1500" spc="-15" dirty="0">
                <a:latin typeface="Calibri"/>
                <a:cs typeface="Calibri"/>
              </a:rPr>
              <a:t>e</a:t>
            </a:r>
            <a:r>
              <a:rPr sz="1500" spc="5" dirty="0">
                <a:latin typeface="Calibri"/>
                <a:cs typeface="Calibri"/>
              </a:rPr>
              <a:t>r</a:t>
            </a:r>
            <a:r>
              <a:rPr sz="1500" spc="-21" dirty="0">
                <a:latin typeface="Calibri"/>
                <a:cs typeface="Calibri"/>
              </a:rPr>
              <a:t>v</a:t>
            </a:r>
            <a:r>
              <a:rPr sz="1500" dirty="0">
                <a:latin typeface="Calibri"/>
                <a:cs typeface="Calibri"/>
              </a:rPr>
              <a:t>i</a:t>
            </a:r>
            <a:r>
              <a:rPr sz="1500" spc="-10" dirty="0">
                <a:latin typeface="Calibri"/>
                <a:cs typeface="Calibri"/>
              </a:rPr>
              <a:t>c</a:t>
            </a:r>
            <a:r>
              <a:rPr sz="1500" spc="-15" dirty="0">
                <a:latin typeface="Calibri"/>
                <a:cs typeface="Calibri"/>
              </a:rPr>
              <a:t>e</a:t>
            </a:r>
            <a:r>
              <a:rPr sz="1500" dirty="0">
                <a:latin typeface="Calibri"/>
                <a:cs typeface="Calibri"/>
              </a:rPr>
              <a:t>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130675" y="5492496"/>
            <a:ext cx="2479547" cy="463295"/>
          </a:xfrm>
          <a:custGeom>
            <a:avLst/>
            <a:gdLst/>
            <a:ahLst/>
            <a:cxnLst/>
            <a:rect l="l" t="t" r="r" b="b"/>
            <a:pathLst>
              <a:path w="2479547" h="463295">
                <a:moveTo>
                  <a:pt x="56387" y="207263"/>
                </a:moveTo>
                <a:lnTo>
                  <a:pt x="50291" y="192023"/>
                </a:lnTo>
                <a:lnTo>
                  <a:pt x="47243" y="181355"/>
                </a:lnTo>
                <a:lnTo>
                  <a:pt x="45719" y="169163"/>
                </a:lnTo>
                <a:lnTo>
                  <a:pt x="42671" y="155447"/>
                </a:lnTo>
                <a:lnTo>
                  <a:pt x="41147" y="140207"/>
                </a:lnTo>
                <a:lnTo>
                  <a:pt x="38099" y="123443"/>
                </a:lnTo>
                <a:lnTo>
                  <a:pt x="35051" y="86867"/>
                </a:lnTo>
                <a:lnTo>
                  <a:pt x="33527" y="65531"/>
                </a:lnTo>
                <a:lnTo>
                  <a:pt x="33527" y="45719"/>
                </a:lnTo>
                <a:lnTo>
                  <a:pt x="32003" y="22859"/>
                </a:lnTo>
                <a:lnTo>
                  <a:pt x="32003" y="0"/>
                </a:lnTo>
                <a:lnTo>
                  <a:pt x="0" y="1523"/>
                </a:lnTo>
                <a:lnTo>
                  <a:pt x="0" y="24383"/>
                </a:lnTo>
                <a:lnTo>
                  <a:pt x="1523" y="45719"/>
                </a:lnTo>
                <a:lnTo>
                  <a:pt x="1523" y="68579"/>
                </a:lnTo>
                <a:lnTo>
                  <a:pt x="4571" y="108203"/>
                </a:lnTo>
                <a:lnTo>
                  <a:pt x="7619" y="128015"/>
                </a:lnTo>
                <a:lnTo>
                  <a:pt x="9143" y="144779"/>
                </a:lnTo>
                <a:lnTo>
                  <a:pt x="12191" y="161543"/>
                </a:lnTo>
                <a:lnTo>
                  <a:pt x="13715" y="176783"/>
                </a:lnTo>
                <a:lnTo>
                  <a:pt x="16763" y="190499"/>
                </a:lnTo>
                <a:lnTo>
                  <a:pt x="21335" y="202691"/>
                </a:lnTo>
                <a:lnTo>
                  <a:pt x="24383" y="213359"/>
                </a:lnTo>
                <a:lnTo>
                  <a:pt x="27431" y="220979"/>
                </a:lnTo>
                <a:lnTo>
                  <a:pt x="28955" y="220979"/>
                </a:lnTo>
                <a:lnTo>
                  <a:pt x="28955" y="222503"/>
                </a:lnTo>
                <a:lnTo>
                  <a:pt x="32003" y="228599"/>
                </a:lnTo>
                <a:lnTo>
                  <a:pt x="33527" y="228599"/>
                </a:lnTo>
                <a:lnTo>
                  <a:pt x="39623" y="234695"/>
                </a:lnTo>
                <a:lnTo>
                  <a:pt x="39623" y="236219"/>
                </a:lnTo>
                <a:lnTo>
                  <a:pt x="41147" y="236219"/>
                </a:lnTo>
                <a:lnTo>
                  <a:pt x="42671" y="237743"/>
                </a:lnTo>
                <a:lnTo>
                  <a:pt x="45719" y="237743"/>
                </a:lnTo>
                <a:lnTo>
                  <a:pt x="45719" y="239267"/>
                </a:lnTo>
                <a:lnTo>
                  <a:pt x="53339" y="239267"/>
                </a:lnTo>
                <a:lnTo>
                  <a:pt x="53339" y="207263"/>
                </a:lnTo>
                <a:lnTo>
                  <a:pt x="56387" y="207263"/>
                </a:lnTo>
                <a:close/>
              </a:path>
              <a:path w="2479547" h="463295">
                <a:moveTo>
                  <a:pt x="57911" y="208787"/>
                </a:moveTo>
                <a:lnTo>
                  <a:pt x="56387" y="207263"/>
                </a:lnTo>
                <a:lnTo>
                  <a:pt x="53339" y="207263"/>
                </a:lnTo>
                <a:lnTo>
                  <a:pt x="57911" y="208787"/>
                </a:lnTo>
                <a:close/>
              </a:path>
              <a:path w="2479547" h="463295">
                <a:moveTo>
                  <a:pt x="57911" y="208787"/>
                </a:moveTo>
                <a:lnTo>
                  <a:pt x="53339" y="207263"/>
                </a:lnTo>
                <a:lnTo>
                  <a:pt x="56387" y="208787"/>
                </a:lnTo>
                <a:lnTo>
                  <a:pt x="57911" y="208787"/>
                </a:lnTo>
                <a:close/>
              </a:path>
              <a:path w="2479547" h="463295">
                <a:moveTo>
                  <a:pt x="59435" y="239267"/>
                </a:moveTo>
                <a:lnTo>
                  <a:pt x="59435" y="210311"/>
                </a:lnTo>
                <a:lnTo>
                  <a:pt x="58673" y="209549"/>
                </a:lnTo>
                <a:lnTo>
                  <a:pt x="56387" y="208787"/>
                </a:lnTo>
                <a:lnTo>
                  <a:pt x="53339" y="207263"/>
                </a:lnTo>
                <a:lnTo>
                  <a:pt x="53339" y="239267"/>
                </a:lnTo>
                <a:lnTo>
                  <a:pt x="59435" y="239267"/>
                </a:lnTo>
                <a:close/>
              </a:path>
              <a:path w="2479547" h="463295">
                <a:moveTo>
                  <a:pt x="57403" y="207263"/>
                </a:moveTo>
                <a:lnTo>
                  <a:pt x="56387" y="205739"/>
                </a:lnTo>
                <a:lnTo>
                  <a:pt x="56387" y="207263"/>
                </a:lnTo>
                <a:lnTo>
                  <a:pt x="57403" y="207263"/>
                </a:lnTo>
                <a:close/>
              </a:path>
              <a:path w="2479547" h="463295">
                <a:moveTo>
                  <a:pt x="58216" y="208483"/>
                </a:moveTo>
                <a:lnTo>
                  <a:pt x="57403" y="207263"/>
                </a:lnTo>
                <a:lnTo>
                  <a:pt x="56387" y="207263"/>
                </a:lnTo>
                <a:lnTo>
                  <a:pt x="58216" y="208483"/>
                </a:lnTo>
                <a:close/>
              </a:path>
              <a:path w="2479547" h="463295">
                <a:moveTo>
                  <a:pt x="59000" y="209658"/>
                </a:moveTo>
                <a:lnTo>
                  <a:pt x="58216" y="208483"/>
                </a:lnTo>
                <a:lnTo>
                  <a:pt x="56387" y="207263"/>
                </a:lnTo>
                <a:lnTo>
                  <a:pt x="58673" y="209549"/>
                </a:lnTo>
                <a:lnTo>
                  <a:pt x="59000" y="209658"/>
                </a:lnTo>
                <a:close/>
              </a:path>
              <a:path w="2479547" h="463295">
                <a:moveTo>
                  <a:pt x="58673" y="209549"/>
                </a:moveTo>
                <a:lnTo>
                  <a:pt x="57911" y="208787"/>
                </a:lnTo>
                <a:lnTo>
                  <a:pt x="56387" y="208787"/>
                </a:lnTo>
                <a:lnTo>
                  <a:pt x="58673" y="209549"/>
                </a:lnTo>
                <a:close/>
              </a:path>
              <a:path w="2479547" h="463295">
                <a:moveTo>
                  <a:pt x="1223771" y="402335"/>
                </a:moveTo>
                <a:lnTo>
                  <a:pt x="1223771" y="217931"/>
                </a:lnTo>
                <a:lnTo>
                  <a:pt x="1222247" y="217931"/>
                </a:lnTo>
                <a:lnTo>
                  <a:pt x="1216151" y="211835"/>
                </a:lnTo>
                <a:lnTo>
                  <a:pt x="1214627" y="211835"/>
                </a:lnTo>
                <a:lnTo>
                  <a:pt x="1213103" y="210311"/>
                </a:lnTo>
                <a:lnTo>
                  <a:pt x="1211579" y="210311"/>
                </a:lnTo>
                <a:lnTo>
                  <a:pt x="1210055" y="208787"/>
                </a:lnTo>
                <a:lnTo>
                  <a:pt x="1205483" y="208787"/>
                </a:lnTo>
                <a:lnTo>
                  <a:pt x="1205483" y="207263"/>
                </a:lnTo>
                <a:lnTo>
                  <a:pt x="57403" y="207263"/>
                </a:lnTo>
                <a:lnTo>
                  <a:pt x="58216" y="208483"/>
                </a:lnTo>
                <a:lnTo>
                  <a:pt x="60959" y="210311"/>
                </a:lnTo>
                <a:lnTo>
                  <a:pt x="60959" y="239267"/>
                </a:lnTo>
                <a:lnTo>
                  <a:pt x="1196339" y="239267"/>
                </a:lnTo>
                <a:lnTo>
                  <a:pt x="1196339" y="236219"/>
                </a:lnTo>
                <a:lnTo>
                  <a:pt x="1200911" y="239267"/>
                </a:lnTo>
                <a:lnTo>
                  <a:pt x="1202435" y="239267"/>
                </a:lnTo>
                <a:lnTo>
                  <a:pt x="1202435" y="246887"/>
                </a:lnTo>
                <a:lnTo>
                  <a:pt x="1205483" y="254507"/>
                </a:lnTo>
                <a:lnTo>
                  <a:pt x="1208531" y="265175"/>
                </a:lnTo>
                <a:lnTo>
                  <a:pt x="1211579" y="277367"/>
                </a:lnTo>
                <a:lnTo>
                  <a:pt x="1213103" y="291083"/>
                </a:lnTo>
                <a:lnTo>
                  <a:pt x="1216151" y="306323"/>
                </a:lnTo>
                <a:lnTo>
                  <a:pt x="1217675" y="323087"/>
                </a:lnTo>
                <a:lnTo>
                  <a:pt x="1220723" y="341375"/>
                </a:lnTo>
                <a:lnTo>
                  <a:pt x="1222247" y="361187"/>
                </a:lnTo>
                <a:lnTo>
                  <a:pt x="1222247" y="380999"/>
                </a:lnTo>
                <a:lnTo>
                  <a:pt x="1223771" y="402335"/>
                </a:lnTo>
                <a:close/>
              </a:path>
              <a:path w="2479547" h="463295">
                <a:moveTo>
                  <a:pt x="60959" y="210311"/>
                </a:moveTo>
                <a:lnTo>
                  <a:pt x="58216" y="208483"/>
                </a:lnTo>
                <a:lnTo>
                  <a:pt x="59000" y="209658"/>
                </a:lnTo>
                <a:lnTo>
                  <a:pt x="60959" y="210311"/>
                </a:lnTo>
                <a:close/>
              </a:path>
              <a:path w="2479547" h="463295">
                <a:moveTo>
                  <a:pt x="59435" y="210311"/>
                </a:moveTo>
                <a:lnTo>
                  <a:pt x="59000" y="209658"/>
                </a:lnTo>
                <a:lnTo>
                  <a:pt x="58673" y="209549"/>
                </a:lnTo>
                <a:lnTo>
                  <a:pt x="59435" y="210311"/>
                </a:lnTo>
                <a:close/>
              </a:path>
              <a:path w="2479547" h="463295">
                <a:moveTo>
                  <a:pt x="60959" y="239267"/>
                </a:moveTo>
                <a:lnTo>
                  <a:pt x="60959" y="210311"/>
                </a:lnTo>
                <a:lnTo>
                  <a:pt x="59000" y="209658"/>
                </a:lnTo>
                <a:lnTo>
                  <a:pt x="59435" y="210311"/>
                </a:lnTo>
                <a:lnTo>
                  <a:pt x="59435" y="239267"/>
                </a:lnTo>
                <a:lnTo>
                  <a:pt x="60959" y="239267"/>
                </a:lnTo>
                <a:close/>
              </a:path>
              <a:path w="2479547" h="463295">
                <a:moveTo>
                  <a:pt x="1200911" y="239267"/>
                </a:moveTo>
                <a:lnTo>
                  <a:pt x="1196339" y="236219"/>
                </a:lnTo>
                <a:lnTo>
                  <a:pt x="1199387" y="239267"/>
                </a:lnTo>
                <a:lnTo>
                  <a:pt x="1200911" y="239267"/>
                </a:lnTo>
                <a:close/>
              </a:path>
              <a:path w="2479547" h="463295">
                <a:moveTo>
                  <a:pt x="1198879" y="239267"/>
                </a:moveTo>
                <a:lnTo>
                  <a:pt x="1197863" y="237743"/>
                </a:lnTo>
                <a:lnTo>
                  <a:pt x="1196339" y="236219"/>
                </a:lnTo>
                <a:lnTo>
                  <a:pt x="1196339" y="239267"/>
                </a:lnTo>
                <a:lnTo>
                  <a:pt x="1198879" y="239267"/>
                </a:lnTo>
                <a:close/>
              </a:path>
              <a:path w="2479547" h="463295">
                <a:moveTo>
                  <a:pt x="1199387" y="239267"/>
                </a:moveTo>
                <a:lnTo>
                  <a:pt x="1197863" y="237743"/>
                </a:lnTo>
                <a:lnTo>
                  <a:pt x="1198879" y="239267"/>
                </a:lnTo>
                <a:lnTo>
                  <a:pt x="1199387" y="239267"/>
                </a:lnTo>
                <a:close/>
              </a:path>
              <a:path w="2479547" h="463295">
                <a:moveTo>
                  <a:pt x="1202435" y="246887"/>
                </a:moveTo>
                <a:lnTo>
                  <a:pt x="1202435" y="239267"/>
                </a:lnTo>
                <a:lnTo>
                  <a:pt x="1198879" y="239267"/>
                </a:lnTo>
                <a:lnTo>
                  <a:pt x="1200911" y="242315"/>
                </a:lnTo>
                <a:lnTo>
                  <a:pt x="1200911" y="243839"/>
                </a:lnTo>
                <a:lnTo>
                  <a:pt x="1202435" y="246887"/>
                </a:lnTo>
                <a:close/>
              </a:path>
              <a:path w="2479547" h="463295">
                <a:moveTo>
                  <a:pt x="1200911" y="243839"/>
                </a:moveTo>
                <a:lnTo>
                  <a:pt x="1200911" y="242315"/>
                </a:lnTo>
                <a:lnTo>
                  <a:pt x="1199387" y="240791"/>
                </a:lnTo>
                <a:lnTo>
                  <a:pt x="1200911" y="243839"/>
                </a:lnTo>
                <a:close/>
              </a:path>
              <a:path w="2479547" h="463295">
                <a:moveTo>
                  <a:pt x="1240446" y="264817"/>
                </a:moveTo>
                <a:lnTo>
                  <a:pt x="1235963" y="246887"/>
                </a:lnTo>
                <a:lnTo>
                  <a:pt x="1232915" y="236219"/>
                </a:lnTo>
                <a:lnTo>
                  <a:pt x="1228343" y="227075"/>
                </a:lnTo>
                <a:lnTo>
                  <a:pt x="1228343" y="225551"/>
                </a:lnTo>
                <a:lnTo>
                  <a:pt x="1226819" y="225551"/>
                </a:lnTo>
                <a:lnTo>
                  <a:pt x="1223771" y="219455"/>
                </a:lnTo>
                <a:lnTo>
                  <a:pt x="1223771" y="446531"/>
                </a:lnTo>
                <a:lnTo>
                  <a:pt x="1225295" y="423671"/>
                </a:lnTo>
                <a:lnTo>
                  <a:pt x="1225295" y="400811"/>
                </a:lnTo>
                <a:lnTo>
                  <a:pt x="1226819" y="379475"/>
                </a:lnTo>
                <a:lnTo>
                  <a:pt x="1226819" y="358139"/>
                </a:lnTo>
                <a:lnTo>
                  <a:pt x="1228343" y="338327"/>
                </a:lnTo>
                <a:lnTo>
                  <a:pt x="1231391" y="320039"/>
                </a:lnTo>
                <a:lnTo>
                  <a:pt x="1232915" y="303275"/>
                </a:lnTo>
                <a:lnTo>
                  <a:pt x="1235963" y="286511"/>
                </a:lnTo>
                <a:lnTo>
                  <a:pt x="1239011" y="271271"/>
                </a:lnTo>
                <a:lnTo>
                  <a:pt x="1240446" y="264817"/>
                </a:lnTo>
                <a:close/>
              </a:path>
              <a:path w="2479547" h="463295">
                <a:moveTo>
                  <a:pt x="1255775" y="446531"/>
                </a:moveTo>
                <a:lnTo>
                  <a:pt x="1255775" y="400811"/>
                </a:lnTo>
                <a:lnTo>
                  <a:pt x="1249679" y="320039"/>
                </a:lnTo>
                <a:lnTo>
                  <a:pt x="1248155" y="303275"/>
                </a:lnTo>
                <a:lnTo>
                  <a:pt x="1245107" y="286511"/>
                </a:lnTo>
                <a:lnTo>
                  <a:pt x="1242059" y="271271"/>
                </a:lnTo>
                <a:lnTo>
                  <a:pt x="1240446" y="264817"/>
                </a:lnTo>
                <a:lnTo>
                  <a:pt x="1239011" y="271271"/>
                </a:lnTo>
                <a:lnTo>
                  <a:pt x="1235963" y="286511"/>
                </a:lnTo>
                <a:lnTo>
                  <a:pt x="1232915" y="303275"/>
                </a:lnTo>
                <a:lnTo>
                  <a:pt x="1231391" y="320039"/>
                </a:lnTo>
                <a:lnTo>
                  <a:pt x="1228343" y="338327"/>
                </a:lnTo>
                <a:lnTo>
                  <a:pt x="1226819" y="358139"/>
                </a:lnTo>
                <a:lnTo>
                  <a:pt x="1226819" y="379475"/>
                </a:lnTo>
                <a:lnTo>
                  <a:pt x="1225295" y="400811"/>
                </a:lnTo>
                <a:lnTo>
                  <a:pt x="1225295" y="423671"/>
                </a:lnTo>
                <a:lnTo>
                  <a:pt x="1223771" y="446531"/>
                </a:lnTo>
                <a:lnTo>
                  <a:pt x="1255775" y="446531"/>
                </a:lnTo>
                <a:close/>
              </a:path>
              <a:path w="2479547" h="463295">
                <a:moveTo>
                  <a:pt x="1255775" y="455675"/>
                </a:moveTo>
                <a:lnTo>
                  <a:pt x="1255775" y="446531"/>
                </a:lnTo>
                <a:lnTo>
                  <a:pt x="1223771" y="446531"/>
                </a:lnTo>
                <a:lnTo>
                  <a:pt x="1223771" y="455675"/>
                </a:lnTo>
                <a:lnTo>
                  <a:pt x="1231391" y="463295"/>
                </a:lnTo>
                <a:lnTo>
                  <a:pt x="1249679" y="463295"/>
                </a:lnTo>
                <a:lnTo>
                  <a:pt x="1255775" y="455675"/>
                </a:lnTo>
                <a:close/>
              </a:path>
              <a:path w="2479547" h="463295">
                <a:moveTo>
                  <a:pt x="1257299" y="402335"/>
                </a:moveTo>
                <a:lnTo>
                  <a:pt x="1257299" y="219455"/>
                </a:lnTo>
                <a:lnTo>
                  <a:pt x="1252727" y="225551"/>
                </a:lnTo>
                <a:lnTo>
                  <a:pt x="1252727" y="227075"/>
                </a:lnTo>
                <a:lnTo>
                  <a:pt x="1248155" y="234695"/>
                </a:lnTo>
                <a:lnTo>
                  <a:pt x="1245107" y="245363"/>
                </a:lnTo>
                <a:lnTo>
                  <a:pt x="1242059" y="257555"/>
                </a:lnTo>
                <a:lnTo>
                  <a:pt x="1240446" y="264817"/>
                </a:lnTo>
                <a:lnTo>
                  <a:pt x="1242059" y="271271"/>
                </a:lnTo>
                <a:lnTo>
                  <a:pt x="1245107" y="286511"/>
                </a:lnTo>
                <a:lnTo>
                  <a:pt x="1248155" y="303275"/>
                </a:lnTo>
                <a:lnTo>
                  <a:pt x="1249679" y="320039"/>
                </a:lnTo>
                <a:lnTo>
                  <a:pt x="1255775" y="400811"/>
                </a:lnTo>
                <a:lnTo>
                  <a:pt x="1255775" y="423671"/>
                </a:lnTo>
                <a:lnTo>
                  <a:pt x="1257299" y="402335"/>
                </a:lnTo>
                <a:close/>
              </a:path>
              <a:path w="2479547" h="463295">
                <a:moveTo>
                  <a:pt x="2423159" y="207263"/>
                </a:moveTo>
                <a:lnTo>
                  <a:pt x="1275587" y="207263"/>
                </a:lnTo>
                <a:lnTo>
                  <a:pt x="1275587" y="208787"/>
                </a:lnTo>
                <a:lnTo>
                  <a:pt x="1271015" y="208787"/>
                </a:lnTo>
                <a:lnTo>
                  <a:pt x="1269491" y="210311"/>
                </a:lnTo>
                <a:lnTo>
                  <a:pt x="1267967" y="210311"/>
                </a:lnTo>
                <a:lnTo>
                  <a:pt x="1264919" y="211835"/>
                </a:lnTo>
                <a:lnTo>
                  <a:pt x="1263395" y="213359"/>
                </a:lnTo>
                <a:lnTo>
                  <a:pt x="1258823" y="216407"/>
                </a:lnTo>
                <a:lnTo>
                  <a:pt x="1258823" y="217931"/>
                </a:lnTo>
                <a:lnTo>
                  <a:pt x="1257299" y="217931"/>
                </a:lnTo>
                <a:lnTo>
                  <a:pt x="1257299" y="380999"/>
                </a:lnTo>
                <a:lnTo>
                  <a:pt x="1261871" y="324611"/>
                </a:lnTo>
                <a:lnTo>
                  <a:pt x="1264919" y="307847"/>
                </a:lnTo>
                <a:lnTo>
                  <a:pt x="1266443" y="292607"/>
                </a:lnTo>
                <a:lnTo>
                  <a:pt x="1269491" y="278891"/>
                </a:lnTo>
                <a:lnTo>
                  <a:pt x="1272539" y="266699"/>
                </a:lnTo>
                <a:lnTo>
                  <a:pt x="1275587" y="256031"/>
                </a:lnTo>
                <a:lnTo>
                  <a:pt x="1277111" y="248411"/>
                </a:lnTo>
                <a:lnTo>
                  <a:pt x="1277111" y="239267"/>
                </a:lnTo>
                <a:lnTo>
                  <a:pt x="1280159" y="239267"/>
                </a:lnTo>
                <a:lnTo>
                  <a:pt x="1284731" y="236219"/>
                </a:lnTo>
                <a:lnTo>
                  <a:pt x="1284731" y="239267"/>
                </a:lnTo>
                <a:lnTo>
                  <a:pt x="2420111" y="239267"/>
                </a:lnTo>
                <a:lnTo>
                  <a:pt x="2420111" y="210311"/>
                </a:lnTo>
                <a:lnTo>
                  <a:pt x="2423159" y="207263"/>
                </a:lnTo>
                <a:close/>
              </a:path>
              <a:path w="2479547" h="463295">
                <a:moveTo>
                  <a:pt x="1282191" y="239267"/>
                </a:moveTo>
                <a:lnTo>
                  <a:pt x="1277111" y="239267"/>
                </a:lnTo>
                <a:lnTo>
                  <a:pt x="1277111" y="248411"/>
                </a:lnTo>
                <a:lnTo>
                  <a:pt x="1280159" y="243331"/>
                </a:lnTo>
                <a:lnTo>
                  <a:pt x="1280159" y="242315"/>
                </a:lnTo>
                <a:lnTo>
                  <a:pt x="1282191" y="239267"/>
                </a:lnTo>
                <a:close/>
              </a:path>
              <a:path w="2479547" h="463295">
                <a:moveTo>
                  <a:pt x="1284731" y="239267"/>
                </a:moveTo>
                <a:lnTo>
                  <a:pt x="1284731" y="236219"/>
                </a:lnTo>
                <a:lnTo>
                  <a:pt x="1280159" y="239267"/>
                </a:lnTo>
                <a:lnTo>
                  <a:pt x="1283207" y="237743"/>
                </a:lnTo>
                <a:lnTo>
                  <a:pt x="1283207" y="239267"/>
                </a:lnTo>
                <a:lnTo>
                  <a:pt x="1284731" y="239267"/>
                </a:lnTo>
                <a:close/>
              </a:path>
              <a:path w="2479547" h="463295">
                <a:moveTo>
                  <a:pt x="1283207" y="237743"/>
                </a:moveTo>
                <a:lnTo>
                  <a:pt x="1280159" y="239267"/>
                </a:lnTo>
                <a:lnTo>
                  <a:pt x="1282191" y="239267"/>
                </a:lnTo>
                <a:lnTo>
                  <a:pt x="1283207" y="237743"/>
                </a:lnTo>
                <a:close/>
              </a:path>
              <a:path w="2479547" h="463295">
                <a:moveTo>
                  <a:pt x="1281683" y="240791"/>
                </a:moveTo>
                <a:lnTo>
                  <a:pt x="1280159" y="242315"/>
                </a:lnTo>
                <a:lnTo>
                  <a:pt x="1280159" y="243331"/>
                </a:lnTo>
                <a:lnTo>
                  <a:pt x="1281683" y="240791"/>
                </a:lnTo>
                <a:close/>
              </a:path>
              <a:path w="2479547" h="463295">
                <a:moveTo>
                  <a:pt x="1283207" y="239267"/>
                </a:moveTo>
                <a:lnTo>
                  <a:pt x="1283207" y="237743"/>
                </a:lnTo>
                <a:lnTo>
                  <a:pt x="1282191" y="239267"/>
                </a:lnTo>
                <a:lnTo>
                  <a:pt x="1283207" y="239267"/>
                </a:lnTo>
                <a:close/>
              </a:path>
              <a:path w="2479547" h="463295">
                <a:moveTo>
                  <a:pt x="2423159" y="207263"/>
                </a:moveTo>
                <a:lnTo>
                  <a:pt x="2420111" y="210311"/>
                </a:lnTo>
                <a:lnTo>
                  <a:pt x="2421940" y="209702"/>
                </a:lnTo>
                <a:lnTo>
                  <a:pt x="2423159" y="207263"/>
                </a:lnTo>
                <a:close/>
              </a:path>
              <a:path w="2479547" h="463295">
                <a:moveTo>
                  <a:pt x="2421940" y="209702"/>
                </a:moveTo>
                <a:lnTo>
                  <a:pt x="2420111" y="210311"/>
                </a:lnTo>
                <a:lnTo>
                  <a:pt x="2420111" y="239267"/>
                </a:lnTo>
                <a:lnTo>
                  <a:pt x="2421635" y="239267"/>
                </a:lnTo>
                <a:lnTo>
                  <a:pt x="2421635" y="210311"/>
                </a:lnTo>
                <a:lnTo>
                  <a:pt x="2421940" y="209702"/>
                </a:lnTo>
                <a:close/>
              </a:path>
              <a:path w="2479547" h="463295">
                <a:moveTo>
                  <a:pt x="2427731" y="239267"/>
                </a:moveTo>
                <a:lnTo>
                  <a:pt x="2427731" y="207263"/>
                </a:lnTo>
                <a:lnTo>
                  <a:pt x="2424683" y="208787"/>
                </a:lnTo>
                <a:lnTo>
                  <a:pt x="2422071" y="209658"/>
                </a:lnTo>
                <a:lnTo>
                  <a:pt x="2421635" y="210311"/>
                </a:lnTo>
                <a:lnTo>
                  <a:pt x="2421635" y="239267"/>
                </a:lnTo>
                <a:lnTo>
                  <a:pt x="2427731" y="239267"/>
                </a:lnTo>
                <a:close/>
              </a:path>
              <a:path w="2479547" h="463295">
                <a:moveTo>
                  <a:pt x="2423667" y="207263"/>
                </a:moveTo>
                <a:lnTo>
                  <a:pt x="2423159" y="207263"/>
                </a:lnTo>
                <a:lnTo>
                  <a:pt x="2421940" y="209702"/>
                </a:lnTo>
                <a:lnTo>
                  <a:pt x="2422071" y="209658"/>
                </a:lnTo>
                <a:lnTo>
                  <a:pt x="2423667" y="207263"/>
                </a:lnTo>
                <a:close/>
              </a:path>
              <a:path w="2479547" h="463295">
                <a:moveTo>
                  <a:pt x="2426207" y="207263"/>
                </a:moveTo>
                <a:lnTo>
                  <a:pt x="2423667" y="207263"/>
                </a:lnTo>
                <a:lnTo>
                  <a:pt x="2422071" y="209658"/>
                </a:lnTo>
                <a:lnTo>
                  <a:pt x="2423159" y="209295"/>
                </a:lnTo>
                <a:lnTo>
                  <a:pt x="2423159" y="208787"/>
                </a:lnTo>
                <a:lnTo>
                  <a:pt x="2426207" y="207263"/>
                </a:lnTo>
                <a:close/>
              </a:path>
              <a:path w="2479547" h="463295">
                <a:moveTo>
                  <a:pt x="2479547" y="45719"/>
                </a:moveTo>
                <a:lnTo>
                  <a:pt x="2479547" y="1523"/>
                </a:lnTo>
                <a:lnTo>
                  <a:pt x="2449067" y="0"/>
                </a:lnTo>
                <a:lnTo>
                  <a:pt x="2447543" y="22859"/>
                </a:lnTo>
                <a:lnTo>
                  <a:pt x="2447543" y="45719"/>
                </a:lnTo>
                <a:lnTo>
                  <a:pt x="2446019" y="67055"/>
                </a:lnTo>
                <a:lnTo>
                  <a:pt x="2446019" y="86867"/>
                </a:lnTo>
                <a:lnTo>
                  <a:pt x="2444495" y="105155"/>
                </a:lnTo>
                <a:lnTo>
                  <a:pt x="2441447" y="123443"/>
                </a:lnTo>
                <a:lnTo>
                  <a:pt x="2438399" y="155447"/>
                </a:lnTo>
                <a:lnTo>
                  <a:pt x="2435351" y="170687"/>
                </a:lnTo>
                <a:lnTo>
                  <a:pt x="2432303" y="182879"/>
                </a:lnTo>
                <a:lnTo>
                  <a:pt x="2426207" y="201167"/>
                </a:lnTo>
                <a:lnTo>
                  <a:pt x="2423159" y="207263"/>
                </a:lnTo>
                <a:lnTo>
                  <a:pt x="2424683" y="205739"/>
                </a:lnTo>
                <a:lnTo>
                  <a:pt x="2424683" y="207263"/>
                </a:lnTo>
                <a:lnTo>
                  <a:pt x="2427731" y="207263"/>
                </a:lnTo>
                <a:lnTo>
                  <a:pt x="2427731" y="239267"/>
                </a:lnTo>
                <a:lnTo>
                  <a:pt x="2433827" y="239267"/>
                </a:lnTo>
                <a:lnTo>
                  <a:pt x="2435351" y="237743"/>
                </a:lnTo>
                <a:lnTo>
                  <a:pt x="2436875" y="237743"/>
                </a:lnTo>
                <a:lnTo>
                  <a:pt x="2438399" y="236219"/>
                </a:lnTo>
                <a:lnTo>
                  <a:pt x="2439923" y="236219"/>
                </a:lnTo>
                <a:lnTo>
                  <a:pt x="2447543" y="228599"/>
                </a:lnTo>
                <a:lnTo>
                  <a:pt x="2452115" y="222503"/>
                </a:lnTo>
                <a:lnTo>
                  <a:pt x="2452115" y="220979"/>
                </a:lnTo>
                <a:lnTo>
                  <a:pt x="2456687" y="211835"/>
                </a:lnTo>
                <a:lnTo>
                  <a:pt x="2459735" y="201167"/>
                </a:lnTo>
                <a:lnTo>
                  <a:pt x="2462783" y="188975"/>
                </a:lnTo>
                <a:lnTo>
                  <a:pt x="2468879" y="161543"/>
                </a:lnTo>
                <a:lnTo>
                  <a:pt x="2471927" y="144779"/>
                </a:lnTo>
                <a:lnTo>
                  <a:pt x="2479547" y="45719"/>
                </a:lnTo>
                <a:close/>
              </a:path>
              <a:path w="2479547" h="463295">
                <a:moveTo>
                  <a:pt x="2426207" y="207263"/>
                </a:moveTo>
                <a:lnTo>
                  <a:pt x="2423159" y="208787"/>
                </a:lnTo>
                <a:lnTo>
                  <a:pt x="2424683" y="208787"/>
                </a:lnTo>
                <a:lnTo>
                  <a:pt x="2426207" y="207263"/>
                </a:lnTo>
                <a:close/>
              </a:path>
              <a:path w="2479547" h="463295">
                <a:moveTo>
                  <a:pt x="2424683" y="208787"/>
                </a:moveTo>
                <a:lnTo>
                  <a:pt x="2423159" y="208787"/>
                </a:lnTo>
                <a:lnTo>
                  <a:pt x="2423159" y="209295"/>
                </a:lnTo>
                <a:lnTo>
                  <a:pt x="2424683" y="208787"/>
                </a:lnTo>
                <a:close/>
              </a:path>
              <a:path w="2479547" h="463295">
                <a:moveTo>
                  <a:pt x="2424683" y="207263"/>
                </a:moveTo>
                <a:lnTo>
                  <a:pt x="2424683" y="205739"/>
                </a:lnTo>
                <a:lnTo>
                  <a:pt x="2423667" y="207263"/>
                </a:lnTo>
                <a:lnTo>
                  <a:pt x="2424683" y="207263"/>
                </a:lnTo>
                <a:close/>
              </a:path>
              <a:path w="2479547" h="463295">
                <a:moveTo>
                  <a:pt x="2427731" y="207263"/>
                </a:moveTo>
                <a:lnTo>
                  <a:pt x="2426207" y="207263"/>
                </a:lnTo>
                <a:lnTo>
                  <a:pt x="2424683" y="208787"/>
                </a:lnTo>
                <a:lnTo>
                  <a:pt x="2427731" y="2072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650358" y="6010656"/>
            <a:ext cx="2007107" cy="431291"/>
          </a:xfrm>
          <a:custGeom>
            <a:avLst/>
            <a:gdLst/>
            <a:ahLst/>
            <a:cxnLst/>
            <a:rect l="l" t="t" r="r" b="b"/>
            <a:pathLst>
              <a:path w="2007107" h="431291">
                <a:moveTo>
                  <a:pt x="2007107" y="431291"/>
                </a:moveTo>
                <a:lnTo>
                  <a:pt x="2007107" y="71627"/>
                </a:lnTo>
                <a:lnTo>
                  <a:pt x="1933955" y="0"/>
                </a:lnTo>
                <a:lnTo>
                  <a:pt x="0" y="0"/>
                </a:lnTo>
                <a:lnTo>
                  <a:pt x="0" y="359663"/>
                </a:lnTo>
                <a:lnTo>
                  <a:pt x="71627" y="431291"/>
                </a:lnTo>
                <a:lnTo>
                  <a:pt x="2007107" y="431291"/>
                </a:lnTo>
                <a:close/>
              </a:path>
            </a:pathLst>
          </a:custGeom>
          <a:solidFill>
            <a:srgbClr val="00CC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638166" y="5998464"/>
            <a:ext cx="2031491" cy="457199"/>
          </a:xfrm>
          <a:custGeom>
            <a:avLst/>
            <a:gdLst/>
            <a:ahLst/>
            <a:cxnLst/>
            <a:rect l="l" t="t" r="r" b="b"/>
            <a:pathLst>
              <a:path w="2031491" h="457199">
                <a:moveTo>
                  <a:pt x="2031491" y="451103"/>
                </a:moveTo>
                <a:lnTo>
                  <a:pt x="2031491" y="80771"/>
                </a:lnTo>
                <a:lnTo>
                  <a:pt x="2029967" y="77723"/>
                </a:lnTo>
                <a:lnTo>
                  <a:pt x="1953767" y="1523"/>
                </a:lnTo>
                <a:lnTo>
                  <a:pt x="1950719" y="0"/>
                </a:lnTo>
                <a:lnTo>
                  <a:pt x="4571" y="0"/>
                </a:lnTo>
                <a:lnTo>
                  <a:pt x="0" y="4571"/>
                </a:lnTo>
                <a:lnTo>
                  <a:pt x="0" y="377951"/>
                </a:lnTo>
                <a:lnTo>
                  <a:pt x="12191" y="390143"/>
                </a:lnTo>
                <a:lnTo>
                  <a:pt x="12191" y="24383"/>
                </a:lnTo>
                <a:lnTo>
                  <a:pt x="24383" y="12191"/>
                </a:lnTo>
                <a:lnTo>
                  <a:pt x="24383" y="24383"/>
                </a:lnTo>
                <a:lnTo>
                  <a:pt x="1937003" y="24383"/>
                </a:lnTo>
                <a:lnTo>
                  <a:pt x="1937003" y="21335"/>
                </a:lnTo>
                <a:lnTo>
                  <a:pt x="1946147" y="24383"/>
                </a:lnTo>
                <a:lnTo>
                  <a:pt x="1946147" y="30289"/>
                </a:lnTo>
                <a:lnTo>
                  <a:pt x="2005583" y="88487"/>
                </a:lnTo>
                <a:lnTo>
                  <a:pt x="2005583" y="83819"/>
                </a:lnTo>
                <a:lnTo>
                  <a:pt x="2010155" y="92963"/>
                </a:lnTo>
                <a:lnTo>
                  <a:pt x="2010155" y="431291"/>
                </a:lnTo>
                <a:lnTo>
                  <a:pt x="2019299" y="431291"/>
                </a:lnTo>
                <a:lnTo>
                  <a:pt x="2019299" y="457199"/>
                </a:lnTo>
                <a:lnTo>
                  <a:pt x="2025395" y="457199"/>
                </a:lnTo>
                <a:lnTo>
                  <a:pt x="2031491" y="451103"/>
                </a:lnTo>
                <a:close/>
              </a:path>
              <a:path w="2031491" h="457199">
                <a:moveTo>
                  <a:pt x="24383" y="24383"/>
                </a:moveTo>
                <a:lnTo>
                  <a:pt x="24383" y="12191"/>
                </a:lnTo>
                <a:lnTo>
                  <a:pt x="12191" y="24383"/>
                </a:lnTo>
                <a:lnTo>
                  <a:pt x="24383" y="24383"/>
                </a:lnTo>
                <a:close/>
              </a:path>
              <a:path w="2031491" h="457199">
                <a:moveTo>
                  <a:pt x="24383" y="365759"/>
                </a:moveTo>
                <a:lnTo>
                  <a:pt x="24383" y="24383"/>
                </a:lnTo>
                <a:lnTo>
                  <a:pt x="12191" y="24383"/>
                </a:lnTo>
                <a:lnTo>
                  <a:pt x="12191" y="390143"/>
                </a:lnTo>
                <a:lnTo>
                  <a:pt x="21335" y="399287"/>
                </a:lnTo>
                <a:lnTo>
                  <a:pt x="21335" y="362711"/>
                </a:lnTo>
                <a:lnTo>
                  <a:pt x="24383" y="365759"/>
                </a:lnTo>
                <a:close/>
              </a:path>
              <a:path w="2031491" h="457199">
                <a:moveTo>
                  <a:pt x="89915" y="431291"/>
                </a:moveTo>
                <a:lnTo>
                  <a:pt x="21335" y="362711"/>
                </a:lnTo>
                <a:lnTo>
                  <a:pt x="24383" y="371855"/>
                </a:lnTo>
                <a:lnTo>
                  <a:pt x="24383" y="402335"/>
                </a:lnTo>
                <a:lnTo>
                  <a:pt x="77723" y="455675"/>
                </a:lnTo>
                <a:lnTo>
                  <a:pt x="80771" y="457199"/>
                </a:lnTo>
                <a:lnTo>
                  <a:pt x="83819" y="457199"/>
                </a:lnTo>
                <a:lnTo>
                  <a:pt x="83819" y="431291"/>
                </a:lnTo>
                <a:lnTo>
                  <a:pt x="89915" y="431291"/>
                </a:lnTo>
                <a:close/>
              </a:path>
              <a:path w="2031491" h="457199">
                <a:moveTo>
                  <a:pt x="24383" y="402335"/>
                </a:moveTo>
                <a:lnTo>
                  <a:pt x="24383" y="371855"/>
                </a:lnTo>
                <a:lnTo>
                  <a:pt x="21335" y="362711"/>
                </a:lnTo>
                <a:lnTo>
                  <a:pt x="21335" y="399287"/>
                </a:lnTo>
                <a:lnTo>
                  <a:pt x="24383" y="402335"/>
                </a:lnTo>
                <a:close/>
              </a:path>
              <a:path w="2031491" h="457199">
                <a:moveTo>
                  <a:pt x="92963" y="434339"/>
                </a:moveTo>
                <a:lnTo>
                  <a:pt x="89915" y="431291"/>
                </a:lnTo>
                <a:lnTo>
                  <a:pt x="83819" y="431291"/>
                </a:lnTo>
                <a:lnTo>
                  <a:pt x="92963" y="434339"/>
                </a:lnTo>
                <a:close/>
              </a:path>
              <a:path w="2031491" h="457199">
                <a:moveTo>
                  <a:pt x="92963" y="457199"/>
                </a:moveTo>
                <a:lnTo>
                  <a:pt x="92963" y="434339"/>
                </a:lnTo>
                <a:lnTo>
                  <a:pt x="83819" y="431291"/>
                </a:lnTo>
                <a:lnTo>
                  <a:pt x="83819" y="457199"/>
                </a:lnTo>
                <a:lnTo>
                  <a:pt x="92963" y="457199"/>
                </a:lnTo>
                <a:close/>
              </a:path>
              <a:path w="2031491" h="457199">
                <a:moveTo>
                  <a:pt x="2019299" y="431291"/>
                </a:moveTo>
                <a:lnTo>
                  <a:pt x="89915" y="431291"/>
                </a:lnTo>
                <a:lnTo>
                  <a:pt x="92963" y="434339"/>
                </a:lnTo>
                <a:lnTo>
                  <a:pt x="92963" y="457199"/>
                </a:lnTo>
                <a:lnTo>
                  <a:pt x="2005583" y="457199"/>
                </a:lnTo>
                <a:lnTo>
                  <a:pt x="2005583" y="443483"/>
                </a:lnTo>
                <a:lnTo>
                  <a:pt x="2019299" y="431291"/>
                </a:lnTo>
                <a:close/>
              </a:path>
              <a:path w="2031491" h="457199">
                <a:moveTo>
                  <a:pt x="1946147" y="24383"/>
                </a:moveTo>
                <a:lnTo>
                  <a:pt x="1937003" y="21335"/>
                </a:lnTo>
                <a:lnTo>
                  <a:pt x="1940116" y="24383"/>
                </a:lnTo>
                <a:lnTo>
                  <a:pt x="1946147" y="24383"/>
                </a:lnTo>
                <a:close/>
              </a:path>
              <a:path w="2031491" h="457199">
                <a:moveTo>
                  <a:pt x="1940116" y="24383"/>
                </a:moveTo>
                <a:lnTo>
                  <a:pt x="1937003" y="21335"/>
                </a:lnTo>
                <a:lnTo>
                  <a:pt x="1937003" y="24383"/>
                </a:lnTo>
                <a:lnTo>
                  <a:pt x="1940116" y="24383"/>
                </a:lnTo>
                <a:close/>
              </a:path>
              <a:path w="2031491" h="457199">
                <a:moveTo>
                  <a:pt x="1946147" y="30289"/>
                </a:moveTo>
                <a:lnTo>
                  <a:pt x="1946147" y="24383"/>
                </a:lnTo>
                <a:lnTo>
                  <a:pt x="1940116" y="24383"/>
                </a:lnTo>
                <a:lnTo>
                  <a:pt x="1946147" y="30289"/>
                </a:lnTo>
                <a:close/>
              </a:path>
              <a:path w="2031491" h="457199">
                <a:moveTo>
                  <a:pt x="2010155" y="92963"/>
                </a:moveTo>
                <a:lnTo>
                  <a:pt x="2005583" y="83819"/>
                </a:lnTo>
                <a:lnTo>
                  <a:pt x="2005583" y="88487"/>
                </a:lnTo>
                <a:lnTo>
                  <a:pt x="2010155" y="92963"/>
                </a:lnTo>
                <a:close/>
              </a:path>
              <a:path w="2031491" h="457199">
                <a:moveTo>
                  <a:pt x="2010155" y="431291"/>
                </a:moveTo>
                <a:lnTo>
                  <a:pt x="2010155" y="92963"/>
                </a:lnTo>
                <a:lnTo>
                  <a:pt x="2005583" y="88487"/>
                </a:lnTo>
                <a:lnTo>
                  <a:pt x="2005583" y="431291"/>
                </a:lnTo>
                <a:lnTo>
                  <a:pt x="2010155" y="431291"/>
                </a:lnTo>
                <a:close/>
              </a:path>
              <a:path w="2031491" h="457199">
                <a:moveTo>
                  <a:pt x="2019299" y="457199"/>
                </a:moveTo>
                <a:lnTo>
                  <a:pt x="2019299" y="431291"/>
                </a:lnTo>
                <a:lnTo>
                  <a:pt x="2005583" y="443483"/>
                </a:lnTo>
                <a:lnTo>
                  <a:pt x="2005583" y="457199"/>
                </a:lnTo>
                <a:lnTo>
                  <a:pt x="2019299" y="457199"/>
                </a:lnTo>
                <a:close/>
              </a:path>
            </a:pathLst>
          </a:custGeom>
          <a:solidFill>
            <a:srgbClr val="00946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858642" y="6002017"/>
            <a:ext cx="1591310" cy="448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23189" marR="12698" indent="-510490"/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du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sz="1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’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ili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ta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ion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bp</a:t>
            </a:r>
            <a:r>
              <a:rPr sz="1400" spc="-21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825128" y="4828031"/>
            <a:ext cx="3591560" cy="5568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 marR="12698"/>
            <a:r>
              <a:rPr b="1" dirty="0">
                <a:latin typeface="Century Gothic"/>
                <a:cs typeface="Century Gothic"/>
              </a:rPr>
              <a:t>Renforcement</a:t>
            </a:r>
            <a:r>
              <a:rPr b="1" spc="25" dirty="0">
                <a:latin typeface="Times New Roman"/>
                <a:cs typeface="Times New Roman"/>
              </a:rPr>
              <a:t> </a:t>
            </a:r>
            <a:r>
              <a:rPr b="1" dirty="0">
                <a:latin typeface="Century Gothic"/>
                <a:cs typeface="Century Gothic"/>
              </a:rPr>
              <a:t>de</a:t>
            </a:r>
            <a:r>
              <a:rPr b="1" spc="40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Century Gothic"/>
                <a:cs typeface="Century Gothic"/>
              </a:rPr>
              <a:t>la</a:t>
            </a:r>
            <a:r>
              <a:rPr b="1" spc="50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Century Gothic"/>
                <a:cs typeface="Century Gothic"/>
              </a:rPr>
              <a:t>sécurisation</a:t>
            </a:r>
            <a:r>
              <a:rPr b="1" spc="-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Century Gothic"/>
                <a:cs typeface="Century Gothic"/>
              </a:rPr>
              <a:t>des</a:t>
            </a:r>
            <a:r>
              <a:rPr b="1" spc="40" dirty="0">
                <a:latin typeface="Times New Roman"/>
                <a:cs typeface="Times New Roman"/>
              </a:rPr>
              <a:t> </a:t>
            </a:r>
            <a:r>
              <a:rPr b="1" dirty="0">
                <a:latin typeface="Century Gothic"/>
                <a:cs typeface="Century Gothic"/>
              </a:rPr>
              <a:t>accès</a:t>
            </a:r>
            <a:endParaRPr>
              <a:latin typeface="Century Gothic"/>
              <a:cs typeface="Century Gothic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331343" y="5362956"/>
            <a:ext cx="807719" cy="431291"/>
          </a:xfrm>
          <a:custGeom>
            <a:avLst/>
            <a:gdLst/>
            <a:ahLst/>
            <a:cxnLst/>
            <a:rect l="l" t="t" r="r" b="b"/>
            <a:pathLst>
              <a:path w="807719" h="431291">
                <a:moveTo>
                  <a:pt x="519683" y="288035"/>
                </a:moveTo>
                <a:lnTo>
                  <a:pt x="519683" y="0"/>
                </a:lnTo>
                <a:lnTo>
                  <a:pt x="0" y="0"/>
                </a:lnTo>
                <a:lnTo>
                  <a:pt x="0" y="288035"/>
                </a:lnTo>
                <a:lnTo>
                  <a:pt x="519683" y="288035"/>
                </a:lnTo>
                <a:close/>
              </a:path>
              <a:path w="807719" h="431291">
                <a:moveTo>
                  <a:pt x="807719" y="143255"/>
                </a:moveTo>
                <a:lnTo>
                  <a:pt x="519683" y="-144779"/>
                </a:lnTo>
                <a:lnTo>
                  <a:pt x="519683" y="431291"/>
                </a:lnTo>
                <a:lnTo>
                  <a:pt x="807719" y="143255"/>
                </a:lnTo>
                <a:close/>
              </a:path>
            </a:pathLst>
          </a:custGeom>
          <a:solidFill>
            <a:srgbClr val="00CC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317627" y="5187697"/>
            <a:ext cx="839723" cy="638555"/>
          </a:xfrm>
          <a:custGeom>
            <a:avLst/>
            <a:gdLst/>
            <a:ahLst/>
            <a:cxnLst/>
            <a:rect l="l" t="t" r="r" b="b"/>
            <a:pathLst>
              <a:path w="839723" h="638555">
                <a:moveTo>
                  <a:pt x="533399" y="161543"/>
                </a:moveTo>
                <a:lnTo>
                  <a:pt x="0" y="161543"/>
                </a:lnTo>
                <a:lnTo>
                  <a:pt x="0" y="475487"/>
                </a:lnTo>
                <a:lnTo>
                  <a:pt x="13715" y="475487"/>
                </a:lnTo>
                <a:lnTo>
                  <a:pt x="13715" y="187451"/>
                </a:lnTo>
                <a:lnTo>
                  <a:pt x="25907" y="175259"/>
                </a:lnTo>
                <a:lnTo>
                  <a:pt x="25907" y="187451"/>
                </a:lnTo>
                <a:lnTo>
                  <a:pt x="519683" y="187451"/>
                </a:lnTo>
                <a:lnTo>
                  <a:pt x="519683" y="175259"/>
                </a:lnTo>
                <a:lnTo>
                  <a:pt x="533399" y="161543"/>
                </a:lnTo>
                <a:close/>
              </a:path>
              <a:path w="839723" h="638555">
                <a:moveTo>
                  <a:pt x="25907" y="187451"/>
                </a:moveTo>
                <a:lnTo>
                  <a:pt x="25907" y="175259"/>
                </a:lnTo>
                <a:lnTo>
                  <a:pt x="13715" y="187451"/>
                </a:lnTo>
                <a:lnTo>
                  <a:pt x="25907" y="187451"/>
                </a:lnTo>
                <a:close/>
              </a:path>
              <a:path w="839723" h="638555">
                <a:moveTo>
                  <a:pt x="25907" y="451103"/>
                </a:moveTo>
                <a:lnTo>
                  <a:pt x="25907" y="187451"/>
                </a:lnTo>
                <a:lnTo>
                  <a:pt x="13715" y="187451"/>
                </a:lnTo>
                <a:lnTo>
                  <a:pt x="13715" y="451103"/>
                </a:lnTo>
                <a:lnTo>
                  <a:pt x="25907" y="451103"/>
                </a:lnTo>
                <a:close/>
              </a:path>
              <a:path w="839723" h="638555">
                <a:moveTo>
                  <a:pt x="545591" y="576071"/>
                </a:moveTo>
                <a:lnTo>
                  <a:pt x="545591" y="451103"/>
                </a:lnTo>
                <a:lnTo>
                  <a:pt x="13715" y="451103"/>
                </a:lnTo>
                <a:lnTo>
                  <a:pt x="25907" y="463295"/>
                </a:lnTo>
                <a:lnTo>
                  <a:pt x="25907" y="475487"/>
                </a:lnTo>
                <a:lnTo>
                  <a:pt x="519683" y="475487"/>
                </a:lnTo>
                <a:lnTo>
                  <a:pt x="519683" y="463295"/>
                </a:lnTo>
                <a:lnTo>
                  <a:pt x="533399" y="475487"/>
                </a:lnTo>
                <a:lnTo>
                  <a:pt x="533399" y="588263"/>
                </a:lnTo>
                <a:lnTo>
                  <a:pt x="545591" y="576071"/>
                </a:lnTo>
                <a:close/>
              </a:path>
              <a:path w="839723" h="638555">
                <a:moveTo>
                  <a:pt x="25907" y="475487"/>
                </a:moveTo>
                <a:lnTo>
                  <a:pt x="25907" y="463295"/>
                </a:lnTo>
                <a:lnTo>
                  <a:pt x="13715" y="451103"/>
                </a:lnTo>
                <a:lnTo>
                  <a:pt x="13715" y="475487"/>
                </a:lnTo>
                <a:lnTo>
                  <a:pt x="25907" y="475487"/>
                </a:lnTo>
                <a:close/>
              </a:path>
              <a:path w="839723" h="638555">
                <a:moveTo>
                  <a:pt x="839723" y="318515"/>
                </a:moveTo>
                <a:lnTo>
                  <a:pt x="519683" y="0"/>
                </a:lnTo>
                <a:lnTo>
                  <a:pt x="519683" y="161543"/>
                </a:lnTo>
                <a:lnTo>
                  <a:pt x="524255" y="161543"/>
                </a:lnTo>
                <a:lnTo>
                  <a:pt x="524255" y="39623"/>
                </a:lnTo>
                <a:lnTo>
                  <a:pt x="545591" y="30479"/>
                </a:lnTo>
                <a:lnTo>
                  <a:pt x="545591" y="60959"/>
                </a:lnTo>
                <a:lnTo>
                  <a:pt x="803147" y="318515"/>
                </a:lnTo>
                <a:lnTo>
                  <a:pt x="812291" y="309371"/>
                </a:lnTo>
                <a:lnTo>
                  <a:pt x="812291" y="345947"/>
                </a:lnTo>
                <a:lnTo>
                  <a:pt x="839723" y="318515"/>
                </a:lnTo>
                <a:close/>
              </a:path>
              <a:path w="839723" h="638555">
                <a:moveTo>
                  <a:pt x="533399" y="187451"/>
                </a:moveTo>
                <a:lnTo>
                  <a:pt x="533399" y="161543"/>
                </a:lnTo>
                <a:lnTo>
                  <a:pt x="519683" y="175259"/>
                </a:lnTo>
                <a:lnTo>
                  <a:pt x="519683" y="187451"/>
                </a:lnTo>
                <a:lnTo>
                  <a:pt x="533399" y="187451"/>
                </a:lnTo>
                <a:close/>
              </a:path>
              <a:path w="839723" h="638555">
                <a:moveTo>
                  <a:pt x="533399" y="475487"/>
                </a:moveTo>
                <a:lnTo>
                  <a:pt x="519683" y="463295"/>
                </a:lnTo>
                <a:lnTo>
                  <a:pt x="519683" y="475487"/>
                </a:lnTo>
                <a:lnTo>
                  <a:pt x="533399" y="475487"/>
                </a:lnTo>
                <a:close/>
              </a:path>
              <a:path w="839723" h="638555">
                <a:moveTo>
                  <a:pt x="533399" y="588263"/>
                </a:moveTo>
                <a:lnTo>
                  <a:pt x="533399" y="475487"/>
                </a:lnTo>
                <a:lnTo>
                  <a:pt x="519683" y="475487"/>
                </a:lnTo>
                <a:lnTo>
                  <a:pt x="519683" y="638555"/>
                </a:lnTo>
                <a:lnTo>
                  <a:pt x="524255" y="633983"/>
                </a:lnTo>
                <a:lnTo>
                  <a:pt x="524255" y="597407"/>
                </a:lnTo>
                <a:lnTo>
                  <a:pt x="533399" y="588263"/>
                </a:lnTo>
                <a:close/>
              </a:path>
              <a:path w="839723" h="638555">
                <a:moveTo>
                  <a:pt x="545591" y="60959"/>
                </a:moveTo>
                <a:lnTo>
                  <a:pt x="545591" y="30479"/>
                </a:lnTo>
                <a:lnTo>
                  <a:pt x="524255" y="39623"/>
                </a:lnTo>
                <a:lnTo>
                  <a:pt x="545591" y="60959"/>
                </a:lnTo>
                <a:close/>
              </a:path>
              <a:path w="839723" h="638555">
                <a:moveTo>
                  <a:pt x="545591" y="187451"/>
                </a:moveTo>
                <a:lnTo>
                  <a:pt x="545591" y="60959"/>
                </a:lnTo>
                <a:lnTo>
                  <a:pt x="524255" y="39623"/>
                </a:lnTo>
                <a:lnTo>
                  <a:pt x="524255" y="161543"/>
                </a:lnTo>
                <a:lnTo>
                  <a:pt x="533399" y="161543"/>
                </a:lnTo>
                <a:lnTo>
                  <a:pt x="533399" y="187451"/>
                </a:lnTo>
                <a:lnTo>
                  <a:pt x="545591" y="187451"/>
                </a:lnTo>
                <a:close/>
              </a:path>
              <a:path w="839723" h="638555">
                <a:moveTo>
                  <a:pt x="812291" y="345947"/>
                </a:moveTo>
                <a:lnTo>
                  <a:pt x="812291" y="327659"/>
                </a:lnTo>
                <a:lnTo>
                  <a:pt x="803147" y="318515"/>
                </a:lnTo>
                <a:lnTo>
                  <a:pt x="524255" y="597407"/>
                </a:lnTo>
                <a:lnTo>
                  <a:pt x="545591" y="606551"/>
                </a:lnTo>
                <a:lnTo>
                  <a:pt x="545591" y="612647"/>
                </a:lnTo>
                <a:lnTo>
                  <a:pt x="812291" y="345947"/>
                </a:lnTo>
                <a:close/>
              </a:path>
              <a:path w="839723" h="638555">
                <a:moveTo>
                  <a:pt x="545591" y="612647"/>
                </a:moveTo>
                <a:lnTo>
                  <a:pt x="545591" y="606551"/>
                </a:lnTo>
                <a:lnTo>
                  <a:pt x="524255" y="597407"/>
                </a:lnTo>
                <a:lnTo>
                  <a:pt x="524255" y="633983"/>
                </a:lnTo>
                <a:lnTo>
                  <a:pt x="545591" y="612647"/>
                </a:lnTo>
                <a:close/>
              </a:path>
              <a:path w="839723" h="638555">
                <a:moveTo>
                  <a:pt x="812291" y="327659"/>
                </a:moveTo>
                <a:lnTo>
                  <a:pt x="812291" y="309371"/>
                </a:lnTo>
                <a:lnTo>
                  <a:pt x="803147" y="318515"/>
                </a:lnTo>
                <a:lnTo>
                  <a:pt x="812291" y="327659"/>
                </a:lnTo>
                <a:close/>
              </a:path>
            </a:pathLst>
          </a:custGeom>
          <a:solidFill>
            <a:srgbClr val="00946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ZoneTexte 6"/>
          <p:cNvSpPr txBox="1">
            <a:spLocks noChangeArrowheads="1"/>
          </p:cNvSpPr>
          <p:nvPr/>
        </p:nvSpPr>
        <p:spPr bwMode="auto">
          <a:xfrm>
            <a:off x="1765300" y="0"/>
            <a:ext cx="8421053" cy="65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58" tIns="52128" rIns="104258" bIns="5212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3600" dirty="0">
                <a:solidFill>
                  <a:schemeClr val="bg1"/>
                </a:solidFill>
                <a:latin typeface="Optima" pitchFamily="34" charset="0"/>
              </a:rPr>
              <a:t>Objectifs et enjeux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ZoneTexte 6"/>
          <p:cNvSpPr txBox="1">
            <a:spLocks noChangeArrowheads="1"/>
          </p:cNvSpPr>
          <p:nvPr/>
        </p:nvSpPr>
        <p:spPr bwMode="auto">
          <a:xfrm>
            <a:off x="1765300" y="0"/>
            <a:ext cx="8421053" cy="65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58" tIns="52128" rIns="104258" bIns="5212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3600" dirty="0">
                <a:solidFill>
                  <a:schemeClr val="bg1"/>
                </a:solidFill>
                <a:latin typeface="Optima" pitchFamily="34" charset="0"/>
              </a:rPr>
              <a:t>Une offre moderne</a:t>
            </a:r>
          </a:p>
        </p:txBody>
      </p:sp>
      <p:sp>
        <p:nvSpPr>
          <p:cNvPr id="39" name="object 8"/>
          <p:cNvSpPr/>
          <p:nvPr/>
        </p:nvSpPr>
        <p:spPr>
          <a:xfrm>
            <a:off x="796934" y="1604773"/>
            <a:ext cx="1882766" cy="1030477"/>
          </a:xfrm>
          <a:custGeom>
            <a:avLst/>
            <a:gdLst/>
            <a:ahLst/>
            <a:cxnLst/>
            <a:rect l="l" t="t" r="r" b="b"/>
            <a:pathLst>
              <a:path w="1943096" h="795527">
                <a:moveTo>
                  <a:pt x="1943096" y="790955"/>
                </a:moveTo>
                <a:lnTo>
                  <a:pt x="1943096" y="6095"/>
                </a:lnTo>
                <a:lnTo>
                  <a:pt x="1937000" y="0"/>
                </a:lnTo>
                <a:lnTo>
                  <a:pt x="6095" y="0"/>
                </a:lnTo>
                <a:lnTo>
                  <a:pt x="0" y="6095"/>
                </a:lnTo>
                <a:lnTo>
                  <a:pt x="0" y="790955"/>
                </a:lnTo>
                <a:lnTo>
                  <a:pt x="6095" y="795527"/>
                </a:lnTo>
                <a:lnTo>
                  <a:pt x="12191" y="795527"/>
                </a:lnTo>
                <a:lnTo>
                  <a:pt x="12191" y="25907"/>
                </a:lnTo>
                <a:lnTo>
                  <a:pt x="25907" y="13715"/>
                </a:lnTo>
                <a:lnTo>
                  <a:pt x="25907" y="25907"/>
                </a:lnTo>
                <a:lnTo>
                  <a:pt x="1917188" y="25907"/>
                </a:lnTo>
                <a:lnTo>
                  <a:pt x="1917188" y="13715"/>
                </a:lnTo>
                <a:lnTo>
                  <a:pt x="1930904" y="25907"/>
                </a:lnTo>
                <a:lnTo>
                  <a:pt x="1930904" y="795527"/>
                </a:lnTo>
                <a:lnTo>
                  <a:pt x="1937000" y="795527"/>
                </a:lnTo>
                <a:lnTo>
                  <a:pt x="1943096" y="790955"/>
                </a:lnTo>
                <a:close/>
              </a:path>
              <a:path w="1943096" h="795527">
                <a:moveTo>
                  <a:pt x="25907" y="25907"/>
                </a:moveTo>
                <a:lnTo>
                  <a:pt x="25907" y="13715"/>
                </a:lnTo>
                <a:lnTo>
                  <a:pt x="12191" y="25907"/>
                </a:lnTo>
                <a:lnTo>
                  <a:pt x="25907" y="25907"/>
                </a:lnTo>
                <a:close/>
              </a:path>
              <a:path w="1943096" h="795527">
                <a:moveTo>
                  <a:pt x="25907" y="771143"/>
                </a:moveTo>
                <a:lnTo>
                  <a:pt x="25907" y="25907"/>
                </a:lnTo>
                <a:lnTo>
                  <a:pt x="12191" y="25907"/>
                </a:lnTo>
                <a:lnTo>
                  <a:pt x="12191" y="771143"/>
                </a:lnTo>
                <a:lnTo>
                  <a:pt x="25907" y="771143"/>
                </a:lnTo>
                <a:close/>
              </a:path>
              <a:path w="1943096" h="795527">
                <a:moveTo>
                  <a:pt x="1930904" y="771143"/>
                </a:moveTo>
                <a:lnTo>
                  <a:pt x="12191" y="771143"/>
                </a:lnTo>
                <a:lnTo>
                  <a:pt x="25907" y="783335"/>
                </a:lnTo>
                <a:lnTo>
                  <a:pt x="25907" y="795527"/>
                </a:lnTo>
                <a:lnTo>
                  <a:pt x="1917188" y="795527"/>
                </a:lnTo>
                <a:lnTo>
                  <a:pt x="1917188" y="783335"/>
                </a:lnTo>
                <a:lnTo>
                  <a:pt x="1930904" y="771143"/>
                </a:lnTo>
                <a:close/>
              </a:path>
              <a:path w="1943096" h="795527">
                <a:moveTo>
                  <a:pt x="25907" y="795527"/>
                </a:moveTo>
                <a:lnTo>
                  <a:pt x="25907" y="783335"/>
                </a:lnTo>
                <a:lnTo>
                  <a:pt x="12191" y="771143"/>
                </a:lnTo>
                <a:lnTo>
                  <a:pt x="12191" y="795527"/>
                </a:lnTo>
                <a:lnTo>
                  <a:pt x="25907" y="795527"/>
                </a:lnTo>
                <a:close/>
              </a:path>
              <a:path w="1943096" h="795527">
                <a:moveTo>
                  <a:pt x="1930904" y="25907"/>
                </a:moveTo>
                <a:lnTo>
                  <a:pt x="1917188" y="13715"/>
                </a:lnTo>
                <a:lnTo>
                  <a:pt x="1917188" y="25907"/>
                </a:lnTo>
                <a:lnTo>
                  <a:pt x="1930904" y="25907"/>
                </a:lnTo>
                <a:close/>
              </a:path>
              <a:path w="1943096" h="795527">
                <a:moveTo>
                  <a:pt x="1930904" y="771143"/>
                </a:moveTo>
                <a:lnTo>
                  <a:pt x="1930904" y="25907"/>
                </a:lnTo>
                <a:lnTo>
                  <a:pt x="1917188" y="25907"/>
                </a:lnTo>
                <a:lnTo>
                  <a:pt x="1917188" y="771143"/>
                </a:lnTo>
                <a:lnTo>
                  <a:pt x="1930904" y="771143"/>
                </a:lnTo>
                <a:close/>
              </a:path>
              <a:path w="1943096" h="795527">
                <a:moveTo>
                  <a:pt x="1930904" y="795527"/>
                </a:moveTo>
                <a:lnTo>
                  <a:pt x="1930904" y="771143"/>
                </a:lnTo>
                <a:lnTo>
                  <a:pt x="1917188" y="783335"/>
                </a:lnTo>
                <a:lnTo>
                  <a:pt x="1917188" y="795527"/>
                </a:lnTo>
                <a:lnTo>
                  <a:pt x="1930904" y="795527"/>
                </a:lnTo>
                <a:close/>
              </a:path>
            </a:pathLst>
          </a:custGeom>
          <a:solidFill>
            <a:srgbClr val="2D2D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9"/>
          <p:cNvSpPr txBox="1"/>
          <p:nvPr/>
        </p:nvSpPr>
        <p:spPr>
          <a:xfrm>
            <a:off x="889393" y="1644293"/>
            <a:ext cx="1557021" cy="7016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 marR="12698" indent="569540">
              <a:lnSpc>
                <a:spcPct val="101200"/>
              </a:lnSpc>
            </a:pPr>
            <a:r>
              <a:rPr sz="2100" b="1" spc="-60" dirty="0">
                <a:latin typeface="Calibri"/>
                <a:cs typeface="Calibri"/>
              </a:rPr>
              <a:t>F</a:t>
            </a:r>
            <a:r>
              <a:rPr sz="2100" b="1" spc="-10" dirty="0">
                <a:latin typeface="Calibri"/>
                <a:cs typeface="Calibri"/>
              </a:rPr>
              <a:t>a</a:t>
            </a:r>
            <a:r>
              <a:rPr sz="2100" b="1" dirty="0">
                <a:latin typeface="Calibri"/>
                <a:cs typeface="Calibri"/>
              </a:rPr>
              <a:t>c</a:t>
            </a:r>
            <a:r>
              <a:rPr sz="2100" b="1" spc="-5" dirty="0">
                <a:latin typeface="Calibri"/>
                <a:cs typeface="Calibri"/>
              </a:rPr>
              <a:t>il</a:t>
            </a:r>
            <a:r>
              <a:rPr sz="2100" b="1" dirty="0">
                <a:latin typeface="Calibri"/>
                <a:cs typeface="Calibri"/>
              </a:rPr>
              <a:t>e</a:t>
            </a:r>
            <a:r>
              <a:rPr sz="2100" b="1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Calibri"/>
                <a:cs typeface="Calibri"/>
              </a:rPr>
              <a:t>Accé</a:t>
            </a:r>
            <a:r>
              <a:rPr sz="1300" spc="5" dirty="0">
                <a:latin typeface="Calibri"/>
                <a:cs typeface="Calibri"/>
              </a:rPr>
              <a:t>d</a:t>
            </a:r>
            <a:r>
              <a:rPr sz="1300" spc="-5" dirty="0">
                <a:latin typeface="Calibri"/>
                <a:cs typeface="Calibri"/>
              </a:rPr>
              <a:t>er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spc="-30" dirty="0">
                <a:latin typeface="Calibri"/>
                <a:cs typeface="Calibri"/>
              </a:rPr>
              <a:t>r</a:t>
            </a:r>
            <a:r>
              <a:rPr sz="1300" dirty="0">
                <a:latin typeface="Calibri"/>
                <a:cs typeface="Calibri"/>
              </a:rPr>
              <a:t>a</a:t>
            </a:r>
            <a:r>
              <a:rPr sz="1300" spc="5" dirty="0">
                <a:latin typeface="Calibri"/>
                <a:cs typeface="Calibri"/>
              </a:rPr>
              <a:t>p</a:t>
            </a:r>
            <a:r>
              <a:rPr sz="1300" dirty="0">
                <a:latin typeface="Calibri"/>
                <a:cs typeface="Calibri"/>
              </a:rPr>
              <a:t>i</a:t>
            </a:r>
            <a:r>
              <a:rPr sz="1300" spc="5" dirty="0">
                <a:latin typeface="Calibri"/>
                <a:cs typeface="Calibri"/>
              </a:rPr>
              <a:t>d</a:t>
            </a:r>
            <a:r>
              <a:rPr sz="1300" spc="-10" dirty="0">
                <a:latin typeface="Calibri"/>
                <a:cs typeface="Calibri"/>
              </a:rPr>
              <a:t>emen</a:t>
            </a:r>
            <a:r>
              <a:rPr sz="1300" spc="-5" dirty="0">
                <a:latin typeface="Calibri"/>
                <a:cs typeface="Calibri"/>
              </a:rPr>
              <a:t>t</a:t>
            </a:r>
            <a:r>
              <a:rPr sz="1300" spc="-7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Calibri"/>
                <a:cs typeface="Calibri"/>
              </a:rPr>
              <a:t>a</a:t>
            </a:r>
            <a:r>
              <a:rPr sz="1300" spc="5" dirty="0">
                <a:latin typeface="Calibri"/>
                <a:cs typeface="Calibri"/>
              </a:rPr>
              <a:t>u</a:t>
            </a:r>
            <a:r>
              <a:rPr sz="1300" dirty="0">
                <a:latin typeface="Calibri"/>
                <a:cs typeface="Calibri"/>
              </a:rPr>
              <a:t>x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Calibri"/>
                <a:cs typeface="Calibri"/>
              </a:rPr>
              <a:t>s</a:t>
            </a:r>
            <a:r>
              <a:rPr sz="1300" spc="-10" dirty="0">
                <a:latin typeface="Calibri"/>
                <a:cs typeface="Calibri"/>
              </a:rPr>
              <a:t>e</a:t>
            </a:r>
            <a:r>
              <a:rPr sz="1300" spc="5" dirty="0">
                <a:latin typeface="Calibri"/>
                <a:cs typeface="Calibri"/>
              </a:rPr>
              <a:t>r</a:t>
            </a:r>
            <a:r>
              <a:rPr sz="1300" spc="-15" dirty="0">
                <a:latin typeface="Calibri"/>
                <a:cs typeface="Calibri"/>
              </a:rPr>
              <a:t>v</a:t>
            </a:r>
            <a:r>
              <a:rPr sz="1300" dirty="0">
                <a:latin typeface="Calibri"/>
                <a:cs typeface="Calibri"/>
              </a:rPr>
              <a:t>i</a:t>
            </a:r>
            <a:r>
              <a:rPr sz="1300" spc="-10" dirty="0">
                <a:latin typeface="Calibri"/>
                <a:cs typeface="Calibri"/>
              </a:rPr>
              <a:t>ces</a:t>
            </a:r>
            <a:r>
              <a:rPr sz="1300" spc="-15" dirty="0">
                <a:latin typeface="Times New Roman"/>
                <a:cs typeface="Times New Roman"/>
              </a:rPr>
              <a:t> </a:t>
            </a:r>
            <a:r>
              <a:rPr sz="1300" spc="-15" dirty="0">
                <a:latin typeface="Calibri"/>
                <a:cs typeface="Calibri"/>
              </a:rPr>
              <a:t>v</a:t>
            </a:r>
            <a:r>
              <a:rPr sz="1300" dirty="0">
                <a:latin typeface="Calibri"/>
                <a:cs typeface="Calibri"/>
              </a:rPr>
              <a:t>ia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Calibri"/>
                <a:cs typeface="Calibri"/>
              </a:rPr>
              <a:t>mon</a:t>
            </a:r>
            <a:r>
              <a:rPr sz="1300" spc="-21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Calibri"/>
                <a:cs typeface="Calibri"/>
              </a:rPr>
              <a:t>c</a:t>
            </a:r>
            <a:r>
              <a:rPr sz="1300" dirty="0">
                <a:latin typeface="Calibri"/>
                <a:cs typeface="Calibri"/>
              </a:rPr>
              <a:t>o</a:t>
            </a:r>
            <a:r>
              <a:rPr sz="1300" spc="-10" dirty="0">
                <a:latin typeface="Calibri"/>
                <a:cs typeface="Calibri"/>
              </a:rPr>
              <a:t>m</a:t>
            </a:r>
            <a:r>
              <a:rPr sz="1300" spc="5" dirty="0">
                <a:latin typeface="Calibri"/>
                <a:cs typeface="Calibri"/>
              </a:rPr>
              <a:t>p</a:t>
            </a:r>
            <a:r>
              <a:rPr sz="1300" spc="-15" dirty="0">
                <a:latin typeface="Calibri"/>
                <a:cs typeface="Calibri"/>
              </a:rPr>
              <a:t>t</a:t>
            </a:r>
            <a:r>
              <a:rPr sz="1300" spc="-10" dirty="0">
                <a:latin typeface="Calibri"/>
                <a:cs typeface="Calibri"/>
              </a:rPr>
              <a:t>e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1" name="object 10"/>
          <p:cNvSpPr/>
          <p:nvPr/>
        </p:nvSpPr>
        <p:spPr>
          <a:xfrm>
            <a:off x="2740031" y="1470661"/>
            <a:ext cx="5100828" cy="4328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11"/>
          <p:cNvSpPr/>
          <p:nvPr/>
        </p:nvSpPr>
        <p:spPr>
          <a:xfrm>
            <a:off x="2791846" y="2106168"/>
            <a:ext cx="475487" cy="457199"/>
          </a:xfrm>
          <a:custGeom>
            <a:avLst/>
            <a:gdLst/>
            <a:ahLst/>
            <a:cxnLst/>
            <a:rect l="l" t="t" r="r" b="b"/>
            <a:pathLst>
              <a:path w="475487" h="457199">
                <a:moveTo>
                  <a:pt x="91439" y="70103"/>
                </a:moveTo>
                <a:lnTo>
                  <a:pt x="16763" y="0"/>
                </a:lnTo>
                <a:lnTo>
                  <a:pt x="0" y="18287"/>
                </a:lnTo>
                <a:lnTo>
                  <a:pt x="73151" y="88391"/>
                </a:lnTo>
                <a:lnTo>
                  <a:pt x="91439" y="70103"/>
                </a:lnTo>
                <a:close/>
              </a:path>
              <a:path w="475487" h="457199">
                <a:moveTo>
                  <a:pt x="164591" y="140207"/>
                </a:moveTo>
                <a:lnTo>
                  <a:pt x="146303" y="123443"/>
                </a:lnTo>
                <a:lnTo>
                  <a:pt x="128015" y="141731"/>
                </a:lnTo>
                <a:lnTo>
                  <a:pt x="146303" y="158495"/>
                </a:lnTo>
                <a:lnTo>
                  <a:pt x="164591" y="140207"/>
                </a:lnTo>
                <a:close/>
              </a:path>
              <a:path w="475487" h="457199">
                <a:moveTo>
                  <a:pt x="292607" y="263651"/>
                </a:moveTo>
                <a:lnTo>
                  <a:pt x="219455" y="193547"/>
                </a:lnTo>
                <a:lnTo>
                  <a:pt x="201167" y="211835"/>
                </a:lnTo>
                <a:lnTo>
                  <a:pt x="274319" y="281939"/>
                </a:lnTo>
                <a:lnTo>
                  <a:pt x="292607" y="263651"/>
                </a:lnTo>
                <a:close/>
              </a:path>
              <a:path w="475487" h="457199">
                <a:moveTo>
                  <a:pt x="365759" y="333755"/>
                </a:moveTo>
                <a:lnTo>
                  <a:pt x="347471" y="315467"/>
                </a:lnTo>
                <a:lnTo>
                  <a:pt x="329183" y="333755"/>
                </a:lnTo>
                <a:lnTo>
                  <a:pt x="347471" y="352043"/>
                </a:lnTo>
                <a:lnTo>
                  <a:pt x="365759" y="333755"/>
                </a:lnTo>
                <a:close/>
              </a:path>
              <a:path w="475487" h="457199">
                <a:moveTo>
                  <a:pt x="475487" y="438911"/>
                </a:moveTo>
                <a:lnTo>
                  <a:pt x="420623" y="387095"/>
                </a:lnTo>
                <a:lnTo>
                  <a:pt x="403859" y="405383"/>
                </a:lnTo>
                <a:lnTo>
                  <a:pt x="458723" y="457199"/>
                </a:lnTo>
                <a:lnTo>
                  <a:pt x="475487" y="438911"/>
                </a:lnTo>
                <a:close/>
              </a:path>
            </a:pathLst>
          </a:custGeom>
          <a:solidFill>
            <a:srgbClr val="00CC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12"/>
          <p:cNvSpPr/>
          <p:nvPr/>
        </p:nvSpPr>
        <p:spPr>
          <a:xfrm>
            <a:off x="2791846" y="2106168"/>
            <a:ext cx="475487" cy="457199"/>
          </a:xfrm>
          <a:custGeom>
            <a:avLst/>
            <a:gdLst/>
            <a:ahLst/>
            <a:cxnLst/>
            <a:rect l="l" t="t" r="r" b="b"/>
            <a:pathLst>
              <a:path w="475487" h="457199">
                <a:moveTo>
                  <a:pt x="91439" y="70103"/>
                </a:moveTo>
                <a:lnTo>
                  <a:pt x="16763" y="0"/>
                </a:lnTo>
                <a:lnTo>
                  <a:pt x="0" y="18287"/>
                </a:lnTo>
                <a:lnTo>
                  <a:pt x="73151" y="88391"/>
                </a:lnTo>
                <a:lnTo>
                  <a:pt x="91439" y="70103"/>
                </a:lnTo>
                <a:close/>
              </a:path>
              <a:path w="475487" h="457199">
                <a:moveTo>
                  <a:pt x="164591" y="140207"/>
                </a:moveTo>
                <a:lnTo>
                  <a:pt x="146303" y="123443"/>
                </a:lnTo>
                <a:lnTo>
                  <a:pt x="128015" y="141731"/>
                </a:lnTo>
                <a:lnTo>
                  <a:pt x="146303" y="158495"/>
                </a:lnTo>
                <a:lnTo>
                  <a:pt x="164591" y="140207"/>
                </a:lnTo>
                <a:close/>
              </a:path>
              <a:path w="475487" h="457199">
                <a:moveTo>
                  <a:pt x="292607" y="263651"/>
                </a:moveTo>
                <a:lnTo>
                  <a:pt x="219455" y="193547"/>
                </a:lnTo>
                <a:lnTo>
                  <a:pt x="201167" y="211835"/>
                </a:lnTo>
                <a:lnTo>
                  <a:pt x="274319" y="281939"/>
                </a:lnTo>
                <a:lnTo>
                  <a:pt x="292607" y="263651"/>
                </a:lnTo>
                <a:close/>
              </a:path>
              <a:path w="475487" h="457199">
                <a:moveTo>
                  <a:pt x="365759" y="333755"/>
                </a:moveTo>
                <a:lnTo>
                  <a:pt x="347471" y="315467"/>
                </a:lnTo>
                <a:lnTo>
                  <a:pt x="329183" y="333755"/>
                </a:lnTo>
                <a:lnTo>
                  <a:pt x="347471" y="352043"/>
                </a:lnTo>
                <a:lnTo>
                  <a:pt x="365759" y="333755"/>
                </a:lnTo>
                <a:close/>
              </a:path>
              <a:path w="475487" h="457199">
                <a:moveTo>
                  <a:pt x="475487" y="438911"/>
                </a:moveTo>
                <a:lnTo>
                  <a:pt x="420623" y="387095"/>
                </a:lnTo>
                <a:lnTo>
                  <a:pt x="403859" y="405383"/>
                </a:lnTo>
                <a:lnTo>
                  <a:pt x="458723" y="457199"/>
                </a:lnTo>
                <a:lnTo>
                  <a:pt x="475487" y="438911"/>
                </a:lnTo>
                <a:close/>
              </a:path>
            </a:pathLst>
          </a:custGeom>
          <a:solidFill>
            <a:srgbClr val="00CC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13"/>
          <p:cNvSpPr/>
          <p:nvPr/>
        </p:nvSpPr>
        <p:spPr>
          <a:xfrm>
            <a:off x="7578730" y="1330452"/>
            <a:ext cx="2089403" cy="1138427"/>
          </a:xfrm>
          <a:custGeom>
            <a:avLst/>
            <a:gdLst/>
            <a:ahLst/>
            <a:cxnLst/>
            <a:rect l="l" t="t" r="r" b="b"/>
            <a:pathLst>
              <a:path w="2089403" h="1138427">
                <a:moveTo>
                  <a:pt x="0" y="0"/>
                </a:moveTo>
                <a:lnTo>
                  <a:pt x="0" y="1138427"/>
                </a:lnTo>
                <a:lnTo>
                  <a:pt x="2089403" y="1138427"/>
                </a:lnTo>
                <a:lnTo>
                  <a:pt x="208940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14"/>
          <p:cNvSpPr/>
          <p:nvPr/>
        </p:nvSpPr>
        <p:spPr>
          <a:xfrm>
            <a:off x="7566538" y="1318260"/>
            <a:ext cx="2113787" cy="1162811"/>
          </a:xfrm>
          <a:custGeom>
            <a:avLst/>
            <a:gdLst/>
            <a:ahLst/>
            <a:cxnLst/>
            <a:rect l="l" t="t" r="r" b="b"/>
            <a:pathLst>
              <a:path w="2113787" h="1162811">
                <a:moveTo>
                  <a:pt x="2113787" y="1158239"/>
                </a:moveTo>
                <a:lnTo>
                  <a:pt x="2113787" y="6095"/>
                </a:lnTo>
                <a:lnTo>
                  <a:pt x="2107691" y="0"/>
                </a:lnTo>
                <a:lnTo>
                  <a:pt x="4571" y="0"/>
                </a:lnTo>
                <a:lnTo>
                  <a:pt x="0" y="6095"/>
                </a:lnTo>
                <a:lnTo>
                  <a:pt x="0" y="1158239"/>
                </a:lnTo>
                <a:lnTo>
                  <a:pt x="4571" y="1162811"/>
                </a:lnTo>
                <a:lnTo>
                  <a:pt x="12191" y="1162811"/>
                </a:lnTo>
                <a:lnTo>
                  <a:pt x="12191" y="25907"/>
                </a:lnTo>
                <a:lnTo>
                  <a:pt x="24383" y="12191"/>
                </a:lnTo>
                <a:lnTo>
                  <a:pt x="24383" y="25907"/>
                </a:lnTo>
                <a:lnTo>
                  <a:pt x="2089403" y="25907"/>
                </a:lnTo>
                <a:lnTo>
                  <a:pt x="2089403" y="12191"/>
                </a:lnTo>
                <a:lnTo>
                  <a:pt x="2101595" y="25907"/>
                </a:lnTo>
                <a:lnTo>
                  <a:pt x="2101595" y="1162811"/>
                </a:lnTo>
                <a:lnTo>
                  <a:pt x="2107691" y="1162811"/>
                </a:lnTo>
                <a:lnTo>
                  <a:pt x="2113787" y="1158239"/>
                </a:lnTo>
                <a:close/>
              </a:path>
              <a:path w="2113787" h="1162811">
                <a:moveTo>
                  <a:pt x="24383" y="25907"/>
                </a:moveTo>
                <a:lnTo>
                  <a:pt x="24383" y="12191"/>
                </a:lnTo>
                <a:lnTo>
                  <a:pt x="12191" y="25907"/>
                </a:lnTo>
                <a:lnTo>
                  <a:pt x="24383" y="25907"/>
                </a:lnTo>
                <a:close/>
              </a:path>
              <a:path w="2113787" h="1162811">
                <a:moveTo>
                  <a:pt x="24383" y="1138427"/>
                </a:moveTo>
                <a:lnTo>
                  <a:pt x="24383" y="25907"/>
                </a:lnTo>
                <a:lnTo>
                  <a:pt x="12191" y="25907"/>
                </a:lnTo>
                <a:lnTo>
                  <a:pt x="12191" y="1138427"/>
                </a:lnTo>
                <a:lnTo>
                  <a:pt x="24383" y="1138427"/>
                </a:lnTo>
                <a:close/>
              </a:path>
              <a:path w="2113787" h="1162811">
                <a:moveTo>
                  <a:pt x="2101595" y="1138427"/>
                </a:moveTo>
                <a:lnTo>
                  <a:pt x="12191" y="1138427"/>
                </a:lnTo>
                <a:lnTo>
                  <a:pt x="24383" y="1150619"/>
                </a:lnTo>
                <a:lnTo>
                  <a:pt x="24383" y="1162811"/>
                </a:lnTo>
                <a:lnTo>
                  <a:pt x="2089403" y="1162811"/>
                </a:lnTo>
                <a:lnTo>
                  <a:pt x="2089403" y="1150619"/>
                </a:lnTo>
                <a:lnTo>
                  <a:pt x="2101595" y="1138427"/>
                </a:lnTo>
                <a:close/>
              </a:path>
              <a:path w="2113787" h="1162811">
                <a:moveTo>
                  <a:pt x="24383" y="1162811"/>
                </a:moveTo>
                <a:lnTo>
                  <a:pt x="24383" y="1150619"/>
                </a:lnTo>
                <a:lnTo>
                  <a:pt x="12191" y="1138427"/>
                </a:lnTo>
                <a:lnTo>
                  <a:pt x="12191" y="1162811"/>
                </a:lnTo>
                <a:lnTo>
                  <a:pt x="24383" y="1162811"/>
                </a:lnTo>
                <a:close/>
              </a:path>
              <a:path w="2113787" h="1162811">
                <a:moveTo>
                  <a:pt x="2101595" y="25907"/>
                </a:moveTo>
                <a:lnTo>
                  <a:pt x="2089403" y="12191"/>
                </a:lnTo>
                <a:lnTo>
                  <a:pt x="2089403" y="25907"/>
                </a:lnTo>
                <a:lnTo>
                  <a:pt x="2101595" y="25907"/>
                </a:lnTo>
                <a:close/>
              </a:path>
              <a:path w="2113787" h="1162811">
                <a:moveTo>
                  <a:pt x="2101595" y="1138427"/>
                </a:moveTo>
                <a:lnTo>
                  <a:pt x="2101595" y="25907"/>
                </a:lnTo>
                <a:lnTo>
                  <a:pt x="2089403" y="25907"/>
                </a:lnTo>
                <a:lnTo>
                  <a:pt x="2089403" y="1138427"/>
                </a:lnTo>
                <a:lnTo>
                  <a:pt x="2101595" y="1138427"/>
                </a:lnTo>
                <a:close/>
              </a:path>
              <a:path w="2113787" h="1162811">
                <a:moveTo>
                  <a:pt x="2101595" y="1162811"/>
                </a:moveTo>
                <a:lnTo>
                  <a:pt x="2101595" y="1138427"/>
                </a:lnTo>
                <a:lnTo>
                  <a:pt x="2089403" y="1150619"/>
                </a:lnTo>
                <a:lnTo>
                  <a:pt x="2089403" y="1162811"/>
                </a:lnTo>
                <a:lnTo>
                  <a:pt x="2101595" y="1162811"/>
                </a:lnTo>
                <a:close/>
              </a:path>
            </a:pathLst>
          </a:custGeom>
          <a:solidFill>
            <a:srgbClr val="2D2D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15"/>
          <p:cNvSpPr txBox="1"/>
          <p:nvPr/>
        </p:nvSpPr>
        <p:spPr>
          <a:xfrm>
            <a:off x="7657474" y="1361439"/>
            <a:ext cx="1917699" cy="8813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19059"/>
            <a:r>
              <a:rPr sz="2100" b="1" spc="-5" dirty="0">
                <a:latin typeface="Calibri"/>
                <a:cs typeface="Calibri"/>
              </a:rPr>
              <a:t>A</a:t>
            </a:r>
            <a:r>
              <a:rPr sz="2100" b="1" dirty="0">
                <a:latin typeface="Calibri"/>
                <a:cs typeface="Calibri"/>
              </a:rPr>
              <a:t>ccess</a:t>
            </a:r>
            <a:r>
              <a:rPr sz="2100" b="1" spc="-5" dirty="0">
                <a:latin typeface="Calibri"/>
                <a:cs typeface="Calibri"/>
              </a:rPr>
              <a:t>i</a:t>
            </a:r>
            <a:r>
              <a:rPr sz="2100" b="1" dirty="0">
                <a:latin typeface="Calibri"/>
                <a:cs typeface="Calibri"/>
              </a:rPr>
              <a:t>b</a:t>
            </a:r>
            <a:r>
              <a:rPr sz="2100" b="1" spc="-5" dirty="0">
                <a:latin typeface="Calibri"/>
                <a:cs typeface="Calibri"/>
              </a:rPr>
              <a:t>l</a:t>
            </a:r>
            <a:r>
              <a:rPr sz="2100" b="1" dirty="0">
                <a:latin typeface="Calibri"/>
                <a:cs typeface="Calibri"/>
              </a:rPr>
              <a:t>e</a:t>
            </a:r>
            <a:endParaRPr sz="2100">
              <a:latin typeface="Calibri"/>
              <a:cs typeface="Calibri"/>
            </a:endParaRPr>
          </a:p>
          <a:p>
            <a:pPr marL="12698" marR="12698" algn="just">
              <a:spcBef>
                <a:spcPts val="55"/>
              </a:spcBef>
            </a:pPr>
            <a:r>
              <a:rPr sz="1300" spc="-10" dirty="0">
                <a:latin typeface="Calibri"/>
                <a:cs typeface="Calibri"/>
              </a:rPr>
              <a:t>Le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spc="5" dirty="0">
                <a:latin typeface="Calibri"/>
                <a:cs typeface="Calibri"/>
              </a:rPr>
              <a:t>n</a:t>
            </a:r>
            <a:r>
              <a:rPr sz="1300" dirty="0">
                <a:latin typeface="Calibri"/>
                <a:cs typeface="Calibri"/>
              </a:rPr>
              <a:t>o</a:t>
            </a:r>
            <a:r>
              <a:rPr sz="1300" spc="5" dirty="0">
                <a:latin typeface="Calibri"/>
                <a:cs typeface="Calibri"/>
              </a:rPr>
              <a:t>u</a:t>
            </a:r>
            <a:r>
              <a:rPr sz="1300" spc="-25" dirty="0">
                <a:latin typeface="Calibri"/>
                <a:cs typeface="Calibri"/>
              </a:rPr>
              <a:t>v</a:t>
            </a:r>
            <a:r>
              <a:rPr sz="1300" spc="-10" dirty="0">
                <a:latin typeface="Calibri"/>
                <a:cs typeface="Calibri"/>
              </a:rPr>
              <a:t>eau</a:t>
            </a:r>
            <a:r>
              <a:rPr sz="1300" spc="-5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Calibri"/>
                <a:cs typeface="Calibri"/>
              </a:rPr>
              <a:t>s</a:t>
            </a:r>
            <a:r>
              <a:rPr sz="1300" dirty="0">
                <a:latin typeface="Calibri"/>
                <a:cs typeface="Calibri"/>
              </a:rPr>
              <a:t>i</a:t>
            </a:r>
            <a:r>
              <a:rPr sz="1300" spc="-15" dirty="0">
                <a:latin typeface="Calibri"/>
                <a:cs typeface="Calibri"/>
              </a:rPr>
              <a:t>t</a:t>
            </a:r>
            <a:r>
              <a:rPr sz="1300" spc="-10" dirty="0">
                <a:latin typeface="Calibri"/>
                <a:cs typeface="Calibri"/>
              </a:rPr>
              <a:t>e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Calibri"/>
                <a:cs typeface="Calibri"/>
              </a:rPr>
              <a:t>c</a:t>
            </a:r>
            <a:r>
              <a:rPr sz="1300" spc="-15" dirty="0">
                <a:latin typeface="Calibri"/>
                <a:cs typeface="Calibri"/>
              </a:rPr>
              <a:t>a</a:t>
            </a:r>
            <a:r>
              <a:rPr sz="1300" spc="-80" dirty="0">
                <a:latin typeface="Calibri"/>
                <a:cs typeface="Calibri"/>
              </a:rPr>
              <a:t>f</a:t>
            </a:r>
            <a:r>
              <a:rPr sz="1300" spc="-30" dirty="0">
                <a:latin typeface="Calibri"/>
                <a:cs typeface="Calibri"/>
              </a:rPr>
              <a:t>.</a:t>
            </a:r>
            <a:r>
              <a:rPr sz="1300" spc="5" dirty="0">
                <a:latin typeface="Calibri"/>
                <a:cs typeface="Calibri"/>
              </a:rPr>
              <a:t>f</a:t>
            </a:r>
            <a:r>
              <a:rPr sz="1300" spc="-5" dirty="0">
                <a:latin typeface="Calibri"/>
                <a:cs typeface="Calibri"/>
              </a:rPr>
              <a:t>r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Calibri"/>
                <a:cs typeface="Calibri"/>
              </a:rPr>
              <a:t>s</a:t>
            </a:r>
            <a:r>
              <a:rPr sz="1300" spc="-90" dirty="0">
                <a:latin typeface="Calibri"/>
                <a:cs typeface="Calibri"/>
              </a:rPr>
              <a:t>’</a:t>
            </a:r>
            <a:r>
              <a:rPr sz="1300" dirty="0">
                <a:latin typeface="Calibri"/>
                <a:cs typeface="Calibri"/>
              </a:rPr>
              <a:t>a</a:t>
            </a:r>
            <a:r>
              <a:rPr sz="1300" spc="5" dirty="0">
                <a:latin typeface="Calibri"/>
                <a:cs typeface="Calibri"/>
              </a:rPr>
              <a:t>d</a:t>
            </a:r>
            <a:r>
              <a:rPr sz="1300" dirty="0">
                <a:latin typeface="Calibri"/>
                <a:cs typeface="Calibri"/>
              </a:rPr>
              <a:t>a</a:t>
            </a:r>
            <a:r>
              <a:rPr sz="1300" spc="5" dirty="0">
                <a:latin typeface="Calibri"/>
                <a:cs typeface="Calibri"/>
              </a:rPr>
              <a:t>p</a:t>
            </a:r>
            <a:r>
              <a:rPr sz="1300" spc="-15" dirty="0">
                <a:latin typeface="Calibri"/>
                <a:cs typeface="Calibri"/>
              </a:rPr>
              <a:t>t</a:t>
            </a:r>
            <a:r>
              <a:rPr sz="1300" spc="-10" dirty="0">
                <a:latin typeface="Calibri"/>
                <a:cs typeface="Calibri"/>
              </a:rPr>
              <a:t>e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Calibri"/>
                <a:cs typeface="Calibri"/>
              </a:rPr>
              <a:t>à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spc="-15" dirty="0">
                <a:latin typeface="Calibri"/>
                <a:cs typeface="Calibri"/>
              </a:rPr>
              <a:t>t</a:t>
            </a:r>
            <a:r>
              <a:rPr sz="1300" dirty="0">
                <a:latin typeface="Calibri"/>
                <a:cs typeface="Calibri"/>
              </a:rPr>
              <a:t>o</a:t>
            </a:r>
            <a:r>
              <a:rPr sz="1300" spc="5" dirty="0">
                <a:latin typeface="Calibri"/>
                <a:cs typeface="Calibri"/>
              </a:rPr>
              <a:t>u</a:t>
            </a:r>
            <a:r>
              <a:rPr sz="1300" dirty="0">
                <a:latin typeface="Calibri"/>
                <a:cs typeface="Calibri"/>
              </a:rPr>
              <a:t>s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Calibri"/>
                <a:cs typeface="Calibri"/>
              </a:rPr>
              <a:t>l</a:t>
            </a:r>
            <a:r>
              <a:rPr sz="1300" spc="-10" dirty="0">
                <a:latin typeface="Calibri"/>
                <a:cs typeface="Calibri"/>
              </a:rPr>
              <a:t>es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Calibri"/>
                <a:cs typeface="Calibri"/>
              </a:rPr>
              <a:t>éc</a:t>
            </a:r>
            <a:r>
              <a:rPr sz="1300" spc="-30" dirty="0">
                <a:latin typeface="Calibri"/>
                <a:cs typeface="Calibri"/>
              </a:rPr>
              <a:t>r</a:t>
            </a:r>
            <a:r>
              <a:rPr sz="1300" dirty="0">
                <a:latin typeface="Calibri"/>
                <a:cs typeface="Calibri"/>
              </a:rPr>
              <a:t>a</a:t>
            </a:r>
            <a:r>
              <a:rPr sz="1300" spc="5" dirty="0">
                <a:latin typeface="Calibri"/>
                <a:cs typeface="Calibri"/>
              </a:rPr>
              <a:t>n</a:t>
            </a:r>
            <a:r>
              <a:rPr sz="1300" dirty="0">
                <a:latin typeface="Calibri"/>
                <a:cs typeface="Calibri"/>
              </a:rPr>
              <a:t>s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spc="5" dirty="0">
                <a:latin typeface="Calibri"/>
                <a:cs typeface="Calibri"/>
              </a:rPr>
              <a:t>p</a:t>
            </a:r>
            <a:r>
              <a:rPr sz="1300" dirty="0">
                <a:latin typeface="Calibri"/>
                <a:cs typeface="Calibri"/>
              </a:rPr>
              <a:t>o</a:t>
            </a:r>
            <a:r>
              <a:rPr sz="1300" spc="5" dirty="0">
                <a:latin typeface="Calibri"/>
                <a:cs typeface="Calibri"/>
              </a:rPr>
              <a:t>u</a:t>
            </a:r>
            <a:r>
              <a:rPr sz="1300" spc="-5" dirty="0">
                <a:latin typeface="Calibri"/>
                <a:cs typeface="Calibri"/>
              </a:rPr>
              <a:t>r</a:t>
            </a:r>
            <a:r>
              <a:rPr sz="1300" spc="-6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Calibri"/>
                <a:cs typeface="Calibri"/>
              </a:rPr>
              <a:t>o</a:t>
            </a:r>
            <a:r>
              <a:rPr sz="1300" spc="-10" dirty="0">
                <a:latin typeface="Calibri"/>
                <a:cs typeface="Calibri"/>
              </a:rPr>
              <a:t>f</a:t>
            </a:r>
            <a:r>
              <a:rPr sz="1300" spc="5" dirty="0">
                <a:latin typeface="Calibri"/>
                <a:cs typeface="Calibri"/>
              </a:rPr>
              <a:t>f</a:t>
            </a:r>
            <a:r>
              <a:rPr sz="1300" spc="-5" dirty="0">
                <a:latin typeface="Calibri"/>
                <a:cs typeface="Calibri"/>
              </a:rPr>
              <a:t>rir</a:t>
            </a:r>
            <a:r>
              <a:rPr sz="1300" spc="-50" dirty="0">
                <a:latin typeface="Times New Roman"/>
                <a:cs typeface="Times New Roman"/>
              </a:rPr>
              <a:t> </a:t>
            </a:r>
            <a:r>
              <a:rPr sz="1300" spc="5" dirty="0">
                <a:latin typeface="Calibri"/>
                <a:cs typeface="Calibri"/>
              </a:rPr>
              <a:t>u</a:t>
            </a:r>
            <a:r>
              <a:rPr sz="1300" dirty="0">
                <a:latin typeface="Calibri"/>
                <a:cs typeface="Calibri"/>
              </a:rPr>
              <a:t>n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Calibri"/>
                <a:cs typeface="Calibri"/>
              </a:rPr>
              <a:t>c</a:t>
            </a:r>
            <a:r>
              <a:rPr sz="1300" dirty="0">
                <a:latin typeface="Calibri"/>
                <a:cs typeface="Calibri"/>
              </a:rPr>
              <a:t>o</a:t>
            </a:r>
            <a:r>
              <a:rPr sz="1300" spc="-10" dirty="0">
                <a:latin typeface="Calibri"/>
                <a:cs typeface="Calibri"/>
              </a:rPr>
              <a:t>n</a:t>
            </a:r>
            <a:r>
              <a:rPr sz="1300" spc="-21" dirty="0">
                <a:latin typeface="Calibri"/>
                <a:cs typeface="Calibri"/>
              </a:rPr>
              <a:t>f</a:t>
            </a:r>
            <a:r>
              <a:rPr sz="1300" dirty="0">
                <a:latin typeface="Calibri"/>
                <a:cs typeface="Calibri"/>
              </a:rPr>
              <a:t>o</a:t>
            </a:r>
            <a:r>
              <a:rPr sz="1300" spc="-5" dirty="0">
                <a:latin typeface="Calibri"/>
                <a:cs typeface="Calibri"/>
              </a:rPr>
              <a:t>rt</a:t>
            </a:r>
            <a:r>
              <a:rPr sz="1300" spc="-44" dirty="0">
                <a:latin typeface="Times New Roman"/>
                <a:cs typeface="Times New Roman"/>
              </a:rPr>
              <a:t> </a:t>
            </a:r>
            <a:r>
              <a:rPr sz="1300" spc="5" dirty="0">
                <a:latin typeface="Calibri"/>
                <a:cs typeface="Calibri"/>
              </a:rPr>
              <a:t>d</a:t>
            </a:r>
            <a:r>
              <a:rPr sz="1300" spc="-10" dirty="0">
                <a:latin typeface="Calibri"/>
                <a:cs typeface="Calibri"/>
              </a:rPr>
              <a:t>e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Calibri"/>
                <a:cs typeface="Calibri"/>
              </a:rPr>
              <a:t>l</a:t>
            </a:r>
            <a:r>
              <a:rPr sz="1300" spc="-10" dirty="0">
                <a:latin typeface="Calibri"/>
                <a:cs typeface="Calibri"/>
              </a:rPr>
              <a:t>ec</a:t>
            </a:r>
            <a:r>
              <a:rPr sz="1300" dirty="0">
                <a:latin typeface="Calibri"/>
                <a:cs typeface="Calibri"/>
              </a:rPr>
              <a:t>t</a:t>
            </a:r>
            <a:r>
              <a:rPr sz="1300" spc="5" dirty="0">
                <a:latin typeface="Calibri"/>
                <a:cs typeface="Calibri"/>
              </a:rPr>
              <a:t>u</a:t>
            </a:r>
            <a:r>
              <a:rPr sz="1300" spc="-21" dirty="0">
                <a:latin typeface="Calibri"/>
                <a:cs typeface="Calibri"/>
              </a:rPr>
              <a:t>r</a:t>
            </a:r>
            <a:r>
              <a:rPr sz="1300" spc="-10" dirty="0">
                <a:latin typeface="Calibri"/>
                <a:cs typeface="Calibri"/>
              </a:rPr>
              <a:t>e</a:t>
            </a:r>
            <a:r>
              <a:rPr sz="1300" spc="-44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Calibri"/>
                <a:cs typeface="Calibri"/>
              </a:rPr>
              <a:t>o</a:t>
            </a:r>
            <a:r>
              <a:rPr sz="1300" spc="5" dirty="0">
                <a:latin typeface="Calibri"/>
                <a:cs typeface="Calibri"/>
              </a:rPr>
              <a:t>p</a:t>
            </a:r>
            <a:r>
              <a:rPr sz="1300" dirty="0">
                <a:latin typeface="Calibri"/>
                <a:cs typeface="Calibri"/>
              </a:rPr>
              <a:t>ti</a:t>
            </a:r>
            <a:r>
              <a:rPr sz="1300" spc="-10" dirty="0">
                <a:latin typeface="Calibri"/>
                <a:cs typeface="Calibri"/>
              </a:rPr>
              <a:t>mal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8" name="object 16"/>
          <p:cNvSpPr/>
          <p:nvPr/>
        </p:nvSpPr>
        <p:spPr>
          <a:xfrm>
            <a:off x="7226686" y="1828801"/>
            <a:ext cx="364235" cy="691895"/>
          </a:xfrm>
          <a:custGeom>
            <a:avLst/>
            <a:gdLst/>
            <a:ahLst/>
            <a:cxnLst/>
            <a:rect l="l" t="t" r="r" b="b"/>
            <a:pathLst>
              <a:path w="364235" h="691895">
                <a:moveTo>
                  <a:pt x="364235" y="10667"/>
                </a:moveTo>
                <a:lnTo>
                  <a:pt x="341375" y="0"/>
                </a:lnTo>
                <a:lnTo>
                  <a:pt x="295655" y="89915"/>
                </a:lnTo>
                <a:lnTo>
                  <a:pt x="318515" y="102107"/>
                </a:lnTo>
                <a:lnTo>
                  <a:pt x="364235" y="10667"/>
                </a:lnTo>
                <a:close/>
              </a:path>
              <a:path w="364235" h="691895">
                <a:moveTo>
                  <a:pt x="283463" y="170687"/>
                </a:moveTo>
                <a:lnTo>
                  <a:pt x="260603" y="158495"/>
                </a:lnTo>
                <a:lnTo>
                  <a:pt x="249935" y="181355"/>
                </a:lnTo>
                <a:lnTo>
                  <a:pt x="272795" y="192023"/>
                </a:lnTo>
                <a:lnTo>
                  <a:pt x="283463" y="170687"/>
                </a:lnTo>
                <a:close/>
              </a:path>
              <a:path w="364235" h="691895">
                <a:moveTo>
                  <a:pt x="239267" y="260603"/>
                </a:moveTo>
                <a:lnTo>
                  <a:pt x="216407" y="249935"/>
                </a:lnTo>
                <a:lnTo>
                  <a:pt x="170687" y="339851"/>
                </a:lnTo>
                <a:lnTo>
                  <a:pt x="193547" y="352043"/>
                </a:lnTo>
                <a:lnTo>
                  <a:pt x="239267" y="260603"/>
                </a:lnTo>
                <a:close/>
              </a:path>
              <a:path w="364235" h="691895">
                <a:moveTo>
                  <a:pt x="158495" y="419099"/>
                </a:moveTo>
                <a:lnTo>
                  <a:pt x="135635" y="408431"/>
                </a:lnTo>
                <a:lnTo>
                  <a:pt x="124967" y="431291"/>
                </a:lnTo>
                <a:lnTo>
                  <a:pt x="147827" y="441959"/>
                </a:lnTo>
                <a:lnTo>
                  <a:pt x="158495" y="419099"/>
                </a:lnTo>
                <a:close/>
              </a:path>
              <a:path w="364235" h="691895">
                <a:moveTo>
                  <a:pt x="114299" y="510539"/>
                </a:moveTo>
                <a:lnTo>
                  <a:pt x="91439" y="499871"/>
                </a:lnTo>
                <a:lnTo>
                  <a:pt x="45719" y="589787"/>
                </a:lnTo>
                <a:lnTo>
                  <a:pt x="68579" y="601979"/>
                </a:lnTo>
                <a:lnTo>
                  <a:pt x="114299" y="510539"/>
                </a:lnTo>
                <a:close/>
              </a:path>
              <a:path w="364235" h="691895">
                <a:moveTo>
                  <a:pt x="33527" y="669035"/>
                </a:moveTo>
                <a:lnTo>
                  <a:pt x="10667" y="658367"/>
                </a:lnTo>
                <a:lnTo>
                  <a:pt x="0" y="681227"/>
                </a:lnTo>
                <a:lnTo>
                  <a:pt x="22859" y="691895"/>
                </a:lnTo>
                <a:lnTo>
                  <a:pt x="33527" y="669035"/>
                </a:lnTo>
                <a:close/>
              </a:path>
            </a:pathLst>
          </a:custGeom>
          <a:solidFill>
            <a:srgbClr val="00CC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17"/>
          <p:cNvSpPr/>
          <p:nvPr/>
        </p:nvSpPr>
        <p:spPr>
          <a:xfrm>
            <a:off x="7226686" y="1828801"/>
            <a:ext cx="364235" cy="691895"/>
          </a:xfrm>
          <a:custGeom>
            <a:avLst/>
            <a:gdLst/>
            <a:ahLst/>
            <a:cxnLst/>
            <a:rect l="l" t="t" r="r" b="b"/>
            <a:pathLst>
              <a:path w="364235" h="691895">
                <a:moveTo>
                  <a:pt x="364235" y="10667"/>
                </a:moveTo>
                <a:lnTo>
                  <a:pt x="341375" y="0"/>
                </a:lnTo>
                <a:lnTo>
                  <a:pt x="295655" y="89915"/>
                </a:lnTo>
                <a:lnTo>
                  <a:pt x="318515" y="102107"/>
                </a:lnTo>
                <a:lnTo>
                  <a:pt x="364235" y="10667"/>
                </a:lnTo>
                <a:close/>
              </a:path>
              <a:path w="364235" h="691895">
                <a:moveTo>
                  <a:pt x="283463" y="170687"/>
                </a:moveTo>
                <a:lnTo>
                  <a:pt x="260603" y="158495"/>
                </a:lnTo>
                <a:lnTo>
                  <a:pt x="249935" y="181355"/>
                </a:lnTo>
                <a:lnTo>
                  <a:pt x="272795" y="192023"/>
                </a:lnTo>
                <a:lnTo>
                  <a:pt x="283463" y="170687"/>
                </a:lnTo>
                <a:close/>
              </a:path>
              <a:path w="364235" h="691895">
                <a:moveTo>
                  <a:pt x="239267" y="260603"/>
                </a:moveTo>
                <a:lnTo>
                  <a:pt x="216407" y="249935"/>
                </a:lnTo>
                <a:lnTo>
                  <a:pt x="170687" y="339851"/>
                </a:lnTo>
                <a:lnTo>
                  <a:pt x="193547" y="352043"/>
                </a:lnTo>
                <a:lnTo>
                  <a:pt x="239267" y="260603"/>
                </a:lnTo>
                <a:close/>
              </a:path>
              <a:path w="364235" h="691895">
                <a:moveTo>
                  <a:pt x="158495" y="419099"/>
                </a:moveTo>
                <a:lnTo>
                  <a:pt x="135635" y="408431"/>
                </a:lnTo>
                <a:lnTo>
                  <a:pt x="124967" y="431291"/>
                </a:lnTo>
                <a:lnTo>
                  <a:pt x="147827" y="441959"/>
                </a:lnTo>
                <a:lnTo>
                  <a:pt x="158495" y="419099"/>
                </a:lnTo>
                <a:close/>
              </a:path>
              <a:path w="364235" h="691895">
                <a:moveTo>
                  <a:pt x="114299" y="510539"/>
                </a:moveTo>
                <a:lnTo>
                  <a:pt x="91439" y="499871"/>
                </a:lnTo>
                <a:lnTo>
                  <a:pt x="45719" y="589787"/>
                </a:lnTo>
                <a:lnTo>
                  <a:pt x="68579" y="601979"/>
                </a:lnTo>
                <a:lnTo>
                  <a:pt x="114299" y="510539"/>
                </a:lnTo>
                <a:close/>
              </a:path>
              <a:path w="364235" h="691895">
                <a:moveTo>
                  <a:pt x="33527" y="669035"/>
                </a:moveTo>
                <a:lnTo>
                  <a:pt x="10667" y="658367"/>
                </a:lnTo>
                <a:lnTo>
                  <a:pt x="0" y="681227"/>
                </a:lnTo>
                <a:lnTo>
                  <a:pt x="22859" y="691895"/>
                </a:lnTo>
                <a:lnTo>
                  <a:pt x="33527" y="669035"/>
                </a:lnTo>
                <a:close/>
              </a:path>
            </a:pathLst>
          </a:custGeom>
          <a:solidFill>
            <a:srgbClr val="00CC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18"/>
          <p:cNvSpPr/>
          <p:nvPr/>
        </p:nvSpPr>
        <p:spPr>
          <a:xfrm>
            <a:off x="7603116" y="4306824"/>
            <a:ext cx="2089403" cy="1324355"/>
          </a:xfrm>
          <a:custGeom>
            <a:avLst/>
            <a:gdLst/>
            <a:ahLst/>
            <a:cxnLst/>
            <a:rect l="l" t="t" r="r" b="b"/>
            <a:pathLst>
              <a:path w="2089403" h="1324355">
                <a:moveTo>
                  <a:pt x="0" y="0"/>
                </a:moveTo>
                <a:lnTo>
                  <a:pt x="0" y="1324355"/>
                </a:lnTo>
                <a:lnTo>
                  <a:pt x="2089403" y="1324355"/>
                </a:lnTo>
                <a:lnTo>
                  <a:pt x="208940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19"/>
          <p:cNvSpPr/>
          <p:nvPr/>
        </p:nvSpPr>
        <p:spPr>
          <a:xfrm>
            <a:off x="7589398" y="4294632"/>
            <a:ext cx="2253102" cy="1617218"/>
          </a:xfrm>
          <a:custGeom>
            <a:avLst/>
            <a:gdLst/>
            <a:ahLst/>
            <a:cxnLst/>
            <a:rect l="l" t="t" r="r" b="b"/>
            <a:pathLst>
              <a:path w="2115311" h="1348739">
                <a:moveTo>
                  <a:pt x="2115311" y="1344167"/>
                </a:moveTo>
                <a:lnTo>
                  <a:pt x="2115311" y="6095"/>
                </a:lnTo>
                <a:lnTo>
                  <a:pt x="2109215" y="0"/>
                </a:lnTo>
                <a:lnTo>
                  <a:pt x="6095" y="0"/>
                </a:lnTo>
                <a:lnTo>
                  <a:pt x="0" y="6095"/>
                </a:lnTo>
                <a:lnTo>
                  <a:pt x="0" y="1344167"/>
                </a:lnTo>
                <a:lnTo>
                  <a:pt x="6095" y="1348739"/>
                </a:lnTo>
                <a:lnTo>
                  <a:pt x="13715" y="1348739"/>
                </a:lnTo>
                <a:lnTo>
                  <a:pt x="13715" y="25907"/>
                </a:lnTo>
                <a:lnTo>
                  <a:pt x="25907" y="12191"/>
                </a:lnTo>
                <a:lnTo>
                  <a:pt x="25907" y="25907"/>
                </a:lnTo>
                <a:lnTo>
                  <a:pt x="2089403" y="25907"/>
                </a:lnTo>
                <a:lnTo>
                  <a:pt x="2089403" y="12191"/>
                </a:lnTo>
                <a:lnTo>
                  <a:pt x="2103119" y="25907"/>
                </a:lnTo>
                <a:lnTo>
                  <a:pt x="2103119" y="1348739"/>
                </a:lnTo>
                <a:lnTo>
                  <a:pt x="2109215" y="1348739"/>
                </a:lnTo>
                <a:lnTo>
                  <a:pt x="2115311" y="1344167"/>
                </a:lnTo>
                <a:close/>
              </a:path>
              <a:path w="2115311" h="1348739">
                <a:moveTo>
                  <a:pt x="25907" y="25907"/>
                </a:moveTo>
                <a:lnTo>
                  <a:pt x="25907" y="12191"/>
                </a:lnTo>
                <a:lnTo>
                  <a:pt x="13715" y="25907"/>
                </a:lnTo>
                <a:lnTo>
                  <a:pt x="25907" y="25907"/>
                </a:lnTo>
                <a:close/>
              </a:path>
              <a:path w="2115311" h="1348739">
                <a:moveTo>
                  <a:pt x="25907" y="1324355"/>
                </a:moveTo>
                <a:lnTo>
                  <a:pt x="25907" y="25907"/>
                </a:lnTo>
                <a:lnTo>
                  <a:pt x="13715" y="25907"/>
                </a:lnTo>
                <a:lnTo>
                  <a:pt x="13715" y="1324355"/>
                </a:lnTo>
                <a:lnTo>
                  <a:pt x="25907" y="1324355"/>
                </a:lnTo>
                <a:close/>
              </a:path>
              <a:path w="2115311" h="1348739">
                <a:moveTo>
                  <a:pt x="2103119" y="1324355"/>
                </a:moveTo>
                <a:lnTo>
                  <a:pt x="13715" y="1324355"/>
                </a:lnTo>
                <a:lnTo>
                  <a:pt x="25907" y="1336547"/>
                </a:lnTo>
                <a:lnTo>
                  <a:pt x="25907" y="1348739"/>
                </a:lnTo>
                <a:lnTo>
                  <a:pt x="2089403" y="1348739"/>
                </a:lnTo>
                <a:lnTo>
                  <a:pt x="2089403" y="1336547"/>
                </a:lnTo>
                <a:lnTo>
                  <a:pt x="2103119" y="1324355"/>
                </a:lnTo>
                <a:close/>
              </a:path>
              <a:path w="2115311" h="1348739">
                <a:moveTo>
                  <a:pt x="25907" y="1348739"/>
                </a:moveTo>
                <a:lnTo>
                  <a:pt x="25907" y="1336547"/>
                </a:lnTo>
                <a:lnTo>
                  <a:pt x="13715" y="1324355"/>
                </a:lnTo>
                <a:lnTo>
                  <a:pt x="13715" y="1348739"/>
                </a:lnTo>
                <a:lnTo>
                  <a:pt x="25907" y="1348739"/>
                </a:lnTo>
                <a:close/>
              </a:path>
              <a:path w="2115311" h="1348739">
                <a:moveTo>
                  <a:pt x="2103119" y="25907"/>
                </a:moveTo>
                <a:lnTo>
                  <a:pt x="2089403" y="12191"/>
                </a:lnTo>
                <a:lnTo>
                  <a:pt x="2089403" y="25907"/>
                </a:lnTo>
                <a:lnTo>
                  <a:pt x="2103119" y="25907"/>
                </a:lnTo>
                <a:close/>
              </a:path>
              <a:path w="2115311" h="1348739">
                <a:moveTo>
                  <a:pt x="2103119" y="1324355"/>
                </a:moveTo>
                <a:lnTo>
                  <a:pt x="2103119" y="25907"/>
                </a:lnTo>
                <a:lnTo>
                  <a:pt x="2089403" y="25907"/>
                </a:lnTo>
                <a:lnTo>
                  <a:pt x="2089403" y="1324355"/>
                </a:lnTo>
                <a:lnTo>
                  <a:pt x="2103119" y="1324355"/>
                </a:lnTo>
                <a:close/>
              </a:path>
              <a:path w="2115311" h="1348739">
                <a:moveTo>
                  <a:pt x="2103119" y="1348739"/>
                </a:moveTo>
                <a:lnTo>
                  <a:pt x="2103119" y="1324355"/>
                </a:lnTo>
                <a:lnTo>
                  <a:pt x="2089403" y="1336547"/>
                </a:lnTo>
                <a:lnTo>
                  <a:pt x="2089403" y="1348739"/>
                </a:lnTo>
                <a:lnTo>
                  <a:pt x="2103119" y="1348739"/>
                </a:lnTo>
                <a:close/>
              </a:path>
            </a:pathLst>
          </a:custGeom>
          <a:solidFill>
            <a:srgbClr val="2D2D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20"/>
          <p:cNvSpPr txBox="1"/>
          <p:nvPr/>
        </p:nvSpPr>
        <p:spPr>
          <a:xfrm>
            <a:off x="7681859" y="4336287"/>
            <a:ext cx="1773555" cy="12484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 marR="12698" indent="327628">
              <a:lnSpc>
                <a:spcPct val="100499"/>
              </a:lnSpc>
            </a:pPr>
            <a:r>
              <a:rPr sz="2100" b="1" spc="-5" dirty="0">
                <a:latin typeface="Calibri"/>
                <a:cs typeface="Calibri"/>
              </a:rPr>
              <a:t>C</a:t>
            </a:r>
            <a:r>
              <a:rPr sz="2100" b="1" dirty="0">
                <a:latin typeface="Calibri"/>
                <a:cs typeface="Calibri"/>
              </a:rPr>
              <a:t>o</a:t>
            </a:r>
            <a:r>
              <a:rPr sz="2100" b="1" spc="-10" dirty="0">
                <a:latin typeface="Calibri"/>
                <a:cs typeface="Calibri"/>
              </a:rPr>
              <a:t>n</a:t>
            </a:r>
            <a:r>
              <a:rPr sz="2100" b="1" spc="-35" dirty="0">
                <a:latin typeface="Calibri"/>
                <a:cs typeface="Calibri"/>
              </a:rPr>
              <a:t>f</a:t>
            </a:r>
            <a:r>
              <a:rPr sz="2100" b="1" dirty="0">
                <a:latin typeface="Calibri"/>
                <a:cs typeface="Calibri"/>
              </a:rPr>
              <a:t>o</a:t>
            </a:r>
            <a:r>
              <a:rPr sz="2100" b="1" spc="-5" dirty="0">
                <a:latin typeface="Calibri"/>
                <a:cs typeface="Calibri"/>
              </a:rPr>
              <a:t>r</a:t>
            </a:r>
            <a:r>
              <a:rPr sz="2100" b="1" spc="-25" dirty="0">
                <a:latin typeface="Calibri"/>
                <a:cs typeface="Calibri"/>
              </a:rPr>
              <a:t>t</a:t>
            </a:r>
            <a:r>
              <a:rPr sz="2100" b="1" spc="-10" dirty="0">
                <a:latin typeface="Calibri"/>
                <a:cs typeface="Calibri"/>
              </a:rPr>
              <a:t>a</a:t>
            </a:r>
            <a:r>
              <a:rPr sz="2100" b="1" dirty="0">
                <a:latin typeface="Calibri"/>
                <a:cs typeface="Calibri"/>
              </a:rPr>
              <a:t>b</a:t>
            </a:r>
            <a:r>
              <a:rPr sz="2100" b="1" spc="-5" dirty="0">
                <a:latin typeface="Calibri"/>
                <a:cs typeface="Calibri"/>
              </a:rPr>
              <a:t>l</a:t>
            </a:r>
            <a:r>
              <a:rPr sz="2100" b="1" dirty="0">
                <a:latin typeface="Calibri"/>
                <a:cs typeface="Calibri"/>
              </a:rPr>
              <a:t>e</a:t>
            </a:r>
            <a:r>
              <a:rPr sz="2100" b="1" dirty="0">
                <a:latin typeface="Times New Roman"/>
                <a:cs typeface="Times New Roman"/>
              </a:rPr>
              <a:t> </a:t>
            </a:r>
            <a:r>
              <a:rPr sz="1300" spc="5" dirty="0">
                <a:latin typeface="Calibri"/>
                <a:cs typeface="Calibri"/>
              </a:rPr>
              <a:t>D</a:t>
            </a:r>
            <a:r>
              <a:rPr sz="1300" spc="-10" dirty="0">
                <a:latin typeface="Calibri"/>
                <a:cs typeface="Calibri"/>
              </a:rPr>
              <a:t>e</a:t>
            </a:r>
            <a:r>
              <a:rPr sz="1300" spc="-5" dirty="0">
                <a:latin typeface="Calibri"/>
                <a:cs typeface="Calibri"/>
              </a:rPr>
              <a:t>s</a:t>
            </a:r>
            <a:r>
              <a:rPr sz="1300" dirty="0">
                <a:latin typeface="Calibri"/>
                <a:cs typeface="Calibri"/>
              </a:rPr>
              <a:t>i</a:t>
            </a:r>
            <a:r>
              <a:rPr sz="1300" spc="-15" dirty="0">
                <a:latin typeface="Calibri"/>
                <a:cs typeface="Calibri"/>
              </a:rPr>
              <a:t>g</a:t>
            </a:r>
            <a:r>
              <a:rPr sz="1300" dirty="0">
                <a:latin typeface="Calibri"/>
                <a:cs typeface="Calibri"/>
              </a:rPr>
              <a:t>n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Calibri"/>
                <a:cs typeface="Calibri"/>
              </a:rPr>
              <a:t>é</a:t>
            </a:r>
            <a:r>
              <a:rPr sz="1300" spc="5" dirty="0">
                <a:latin typeface="Calibri"/>
                <a:cs typeface="Calibri"/>
              </a:rPr>
              <a:t>pu</a:t>
            </a:r>
            <a:r>
              <a:rPr sz="1300" spc="-21" dirty="0">
                <a:latin typeface="Calibri"/>
                <a:cs typeface="Calibri"/>
              </a:rPr>
              <a:t>r</a:t>
            </a:r>
            <a:r>
              <a:rPr sz="1300" spc="-5" dirty="0">
                <a:latin typeface="Calibri"/>
                <a:cs typeface="Calibri"/>
              </a:rPr>
              <a:t>é,</a:t>
            </a:r>
            <a:r>
              <a:rPr sz="1300" spc="-60" dirty="0">
                <a:latin typeface="Times New Roman"/>
                <a:cs typeface="Times New Roman"/>
              </a:rPr>
              <a:t> </a:t>
            </a:r>
            <a:r>
              <a:rPr sz="1300" spc="5" dirty="0">
                <a:latin typeface="Calibri"/>
                <a:cs typeface="Calibri"/>
              </a:rPr>
              <a:t>n</a:t>
            </a:r>
            <a:r>
              <a:rPr sz="1300" spc="-25" dirty="0">
                <a:latin typeface="Calibri"/>
                <a:cs typeface="Calibri"/>
              </a:rPr>
              <a:t>a</a:t>
            </a:r>
            <a:r>
              <a:rPr sz="1300" spc="-15" dirty="0">
                <a:latin typeface="Calibri"/>
                <a:cs typeface="Calibri"/>
              </a:rPr>
              <a:t>v</a:t>
            </a:r>
            <a:r>
              <a:rPr sz="1300" dirty="0">
                <a:latin typeface="Calibri"/>
                <a:cs typeface="Calibri"/>
              </a:rPr>
              <a:t>i</a:t>
            </a:r>
            <a:r>
              <a:rPr sz="1300" spc="-35" dirty="0">
                <a:latin typeface="Calibri"/>
                <a:cs typeface="Calibri"/>
              </a:rPr>
              <a:t>g</a:t>
            </a:r>
            <a:r>
              <a:rPr sz="1300" spc="-15" dirty="0">
                <a:latin typeface="Calibri"/>
                <a:cs typeface="Calibri"/>
              </a:rPr>
              <a:t>a</a:t>
            </a:r>
            <a:r>
              <a:rPr sz="1300" dirty="0">
                <a:latin typeface="Calibri"/>
                <a:cs typeface="Calibri"/>
              </a:rPr>
              <a:t>tion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Calibri"/>
                <a:cs typeface="Calibri"/>
              </a:rPr>
              <a:t>s</a:t>
            </a:r>
            <a:r>
              <a:rPr sz="1300" dirty="0">
                <a:latin typeface="Calibri"/>
                <a:cs typeface="Calibri"/>
              </a:rPr>
              <a:t>i</a:t>
            </a:r>
            <a:r>
              <a:rPr sz="1300" spc="-10" dirty="0">
                <a:latin typeface="Calibri"/>
                <a:cs typeface="Calibri"/>
              </a:rPr>
              <a:t>m</a:t>
            </a:r>
            <a:r>
              <a:rPr sz="1300" spc="5" dirty="0">
                <a:latin typeface="Calibri"/>
                <a:cs typeface="Calibri"/>
              </a:rPr>
              <a:t>p</a:t>
            </a:r>
            <a:r>
              <a:rPr sz="1300" dirty="0">
                <a:latin typeface="Calibri"/>
                <a:cs typeface="Calibri"/>
              </a:rPr>
              <a:t>li</a:t>
            </a:r>
            <a:r>
              <a:rPr sz="1300" spc="5" dirty="0">
                <a:latin typeface="Calibri"/>
                <a:cs typeface="Calibri"/>
              </a:rPr>
              <a:t>f</a:t>
            </a:r>
            <a:r>
              <a:rPr sz="1300" dirty="0">
                <a:latin typeface="Calibri"/>
                <a:cs typeface="Calibri"/>
              </a:rPr>
              <a:t>i</a:t>
            </a:r>
            <a:r>
              <a:rPr sz="1300" spc="-5" dirty="0">
                <a:latin typeface="Calibri"/>
                <a:cs typeface="Calibri"/>
              </a:rPr>
              <a:t>ée,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Calibri"/>
                <a:cs typeface="Calibri"/>
              </a:rPr>
              <a:t>ce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spc="5" dirty="0">
                <a:latin typeface="Calibri"/>
                <a:cs typeface="Calibri"/>
              </a:rPr>
              <a:t>n</a:t>
            </a:r>
            <a:r>
              <a:rPr sz="1300" dirty="0">
                <a:latin typeface="Calibri"/>
                <a:cs typeface="Calibri"/>
              </a:rPr>
              <a:t>o</a:t>
            </a:r>
            <a:r>
              <a:rPr sz="1300" spc="5" dirty="0">
                <a:latin typeface="Calibri"/>
                <a:cs typeface="Calibri"/>
              </a:rPr>
              <a:t>u</a:t>
            </a:r>
            <a:r>
              <a:rPr sz="1300" spc="-25" dirty="0">
                <a:latin typeface="Calibri"/>
                <a:cs typeface="Calibri"/>
              </a:rPr>
              <a:t>v</a:t>
            </a:r>
            <a:r>
              <a:rPr sz="1300" spc="-10" dirty="0">
                <a:latin typeface="Calibri"/>
                <a:cs typeface="Calibri"/>
              </a:rPr>
              <a:t>eau</a:t>
            </a:r>
            <a:r>
              <a:rPr sz="1300" spc="-5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Calibri"/>
                <a:cs typeface="Calibri"/>
              </a:rPr>
              <a:t>s</a:t>
            </a:r>
            <a:r>
              <a:rPr sz="1300" dirty="0">
                <a:latin typeface="Calibri"/>
                <a:cs typeface="Calibri"/>
              </a:rPr>
              <a:t>i</a:t>
            </a:r>
            <a:r>
              <a:rPr sz="1300" spc="-15" dirty="0">
                <a:latin typeface="Calibri"/>
                <a:cs typeface="Calibri"/>
              </a:rPr>
              <a:t>t</a:t>
            </a:r>
            <a:r>
              <a:rPr sz="1300" spc="-10" dirty="0">
                <a:latin typeface="Calibri"/>
                <a:cs typeface="Calibri"/>
              </a:rPr>
              <a:t>e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Calibri"/>
                <a:cs typeface="Calibri"/>
              </a:rPr>
              <a:t>a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-21" dirty="0">
                <a:latin typeface="Calibri"/>
                <a:cs typeface="Calibri"/>
              </a:rPr>
              <a:t>é</a:t>
            </a:r>
            <a:r>
              <a:rPr sz="1300" spc="-15" dirty="0">
                <a:latin typeface="Calibri"/>
                <a:cs typeface="Calibri"/>
              </a:rPr>
              <a:t>t</a:t>
            </a:r>
            <a:r>
              <a:rPr sz="1300" spc="-10" dirty="0">
                <a:latin typeface="Calibri"/>
                <a:cs typeface="Calibri"/>
              </a:rPr>
              <a:t>é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Calibri"/>
                <a:cs typeface="Calibri"/>
              </a:rPr>
              <a:t>c</a:t>
            </a:r>
            <a:r>
              <a:rPr sz="1300" dirty="0">
                <a:latin typeface="Calibri"/>
                <a:cs typeface="Calibri"/>
              </a:rPr>
              <a:t>o</a:t>
            </a:r>
            <a:r>
              <a:rPr sz="1300" spc="5" dirty="0">
                <a:latin typeface="Calibri"/>
                <a:cs typeface="Calibri"/>
              </a:rPr>
              <a:t>n</a:t>
            </a:r>
            <a:r>
              <a:rPr sz="1300" spc="-10" dirty="0">
                <a:latin typeface="Calibri"/>
                <a:cs typeface="Calibri"/>
              </a:rPr>
              <a:t>ç</a:t>
            </a:r>
            <a:r>
              <a:rPr sz="1300" dirty="0">
                <a:latin typeface="Calibri"/>
                <a:cs typeface="Calibri"/>
              </a:rPr>
              <a:t>u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spc="5" dirty="0">
                <a:latin typeface="Calibri"/>
                <a:cs typeface="Calibri"/>
              </a:rPr>
              <a:t>p</a:t>
            </a:r>
            <a:r>
              <a:rPr sz="1300" dirty="0">
                <a:latin typeface="Calibri"/>
                <a:cs typeface="Calibri"/>
              </a:rPr>
              <a:t>o</a:t>
            </a:r>
            <a:r>
              <a:rPr sz="1300" spc="5" dirty="0">
                <a:latin typeface="Calibri"/>
                <a:cs typeface="Calibri"/>
              </a:rPr>
              <a:t>u</a:t>
            </a:r>
            <a:r>
              <a:rPr sz="1300" spc="-5" dirty="0">
                <a:latin typeface="Calibri"/>
                <a:cs typeface="Calibri"/>
              </a:rPr>
              <a:t>r</a:t>
            </a:r>
            <a:r>
              <a:rPr sz="1300" spc="-5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Calibri"/>
                <a:cs typeface="Calibri"/>
              </a:rPr>
              <a:t>o</a:t>
            </a:r>
            <a:r>
              <a:rPr sz="1300" spc="-10" dirty="0">
                <a:latin typeface="Calibri"/>
                <a:cs typeface="Calibri"/>
              </a:rPr>
              <a:t>f</a:t>
            </a:r>
            <a:r>
              <a:rPr sz="1300" spc="5" dirty="0">
                <a:latin typeface="Calibri"/>
                <a:cs typeface="Calibri"/>
              </a:rPr>
              <a:t>f</a:t>
            </a:r>
            <a:r>
              <a:rPr sz="1300" spc="-5" dirty="0">
                <a:latin typeface="Calibri"/>
                <a:cs typeface="Calibri"/>
              </a:rPr>
              <a:t>rir</a:t>
            </a:r>
            <a:r>
              <a:rPr sz="1300" spc="-60" dirty="0">
                <a:latin typeface="Times New Roman"/>
                <a:cs typeface="Times New Roman"/>
              </a:rPr>
              <a:t> </a:t>
            </a:r>
            <a:r>
              <a:rPr sz="1300" spc="5" dirty="0">
                <a:latin typeface="Calibri"/>
                <a:cs typeface="Calibri"/>
              </a:rPr>
              <a:t>un</a:t>
            </a:r>
            <a:r>
              <a:rPr sz="1300" spc="-10" dirty="0">
                <a:latin typeface="Calibri"/>
                <a:cs typeface="Calibri"/>
              </a:rPr>
              <a:t>e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spc="5" dirty="0">
                <a:latin typeface="Calibri"/>
                <a:cs typeface="Calibri"/>
              </a:rPr>
              <a:t>n</a:t>
            </a:r>
            <a:r>
              <a:rPr sz="1300" dirty="0">
                <a:latin typeface="Calibri"/>
                <a:cs typeface="Calibri"/>
              </a:rPr>
              <a:t>o</a:t>
            </a:r>
            <a:r>
              <a:rPr sz="1300" spc="5" dirty="0">
                <a:latin typeface="Calibri"/>
                <a:cs typeface="Calibri"/>
              </a:rPr>
              <a:t>u</a:t>
            </a:r>
            <a:r>
              <a:rPr sz="1300" spc="-25" dirty="0">
                <a:latin typeface="Calibri"/>
                <a:cs typeface="Calibri"/>
              </a:rPr>
              <a:t>v</a:t>
            </a:r>
            <a:r>
              <a:rPr sz="1300" spc="-10" dirty="0">
                <a:latin typeface="Calibri"/>
                <a:cs typeface="Calibri"/>
              </a:rPr>
              <a:t>elle</a:t>
            </a:r>
            <a:r>
              <a:rPr sz="1300" spc="-44" dirty="0">
                <a:latin typeface="Times New Roman"/>
                <a:cs typeface="Times New Roman"/>
              </a:rPr>
              <a:t> </a:t>
            </a:r>
            <a:r>
              <a:rPr sz="1300" spc="-21" dirty="0">
                <a:latin typeface="Calibri"/>
                <a:cs typeface="Calibri"/>
              </a:rPr>
              <a:t>e</a:t>
            </a:r>
            <a:r>
              <a:rPr sz="1300" spc="-5" dirty="0">
                <a:latin typeface="Calibri"/>
                <a:cs typeface="Calibri"/>
              </a:rPr>
              <a:t>x</a:t>
            </a:r>
            <a:r>
              <a:rPr sz="1300" spc="5" dirty="0">
                <a:latin typeface="Calibri"/>
                <a:cs typeface="Calibri"/>
              </a:rPr>
              <a:t>p</a:t>
            </a:r>
            <a:r>
              <a:rPr sz="1300" spc="-5" dirty="0">
                <a:latin typeface="Calibri"/>
                <a:cs typeface="Calibri"/>
              </a:rPr>
              <a:t>éri</a:t>
            </a:r>
            <a:r>
              <a:rPr sz="1300" spc="-10" dirty="0">
                <a:latin typeface="Calibri"/>
                <a:cs typeface="Calibri"/>
              </a:rPr>
              <a:t>e</a:t>
            </a:r>
            <a:r>
              <a:rPr sz="1300" spc="5" dirty="0">
                <a:latin typeface="Calibri"/>
                <a:cs typeface="Calibri"/>
              </a:rPr>
              <a:t>n</a:t>
            </a:r>
            <a:r>
              <a:rPr sz="1300" spc="-10" dirty="0">
                <a:latin typeface="Calibri"/>
                <a:cs typeface="Calibri"/>
              </a:rPr>
              <a:t>ce</a:t>
            </a:r>
            <a:r>
              <a:rPr sz="1300" spc="-44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Calibri"/>
                <a:cs typeface="Calibri"/>
              </a:rPr>
              <a:t>a</a:t>
            </a:r>
            <a:r>
              <a:rPr sz="1300" spc="5" dirty="0">
                <a:latin typeface="Calibri"/>
                <a:cs typeface="Calibri"/>
              </a:rPr>
              <a:t>u</a:t>
            </a:r>
            <a:r>
              <a:rPr sz="1300" dirty="0">
                <a:latin typeface="Calibri"/>
                <a:cs typeface="Calibri"/>
              </a:rPr>
              <a:t>x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5" dirty="0">
                <a:latin typeface="Calibri"/>
                <a:cs typeface="Calibri"/>
              </a:rPr>
              <a:t>p</a:t>
            </a:r>
            <a:r>
              <a:rPr sz="1300" dirty="0">
                <a:latin typeface="Calibri"/>
                <a:cs typeface="Calibri"/>
              </a:rPr>
              <a:t>a</a:t>
            </a:r>
            <a:r>
              <a:rPr sz="1300" spc="-5" dirty="0">
                <a:latin typeface="Calibri"/>
                <a:cs typeface="Calibri"/>
              </a:rPr>
              <a:t>r</a:t>
            </a:r>
            <a:r>
              <a:rPr sz="1300" spc="-15" dirty="0">
                <a:latin typeface="Calibri"/>
                <a:cs typeface="Calibri"/>
              </a:rPr>
              <a:t>t</a:t>
            </a:r>
            <a:r>
              <a:rPr sz="1300" spc="-10" dirty="0">
                <a:latin typeface="Calibri"/>
                <a:cs typeface="Calibri"/>
              </a:rPr>
              <a:t>e</a:t>
            </a:r>
            <a:r>
              <a:rPr sz="1300" spc="5" dirty="0">
                <a:latin typeface="Calibri"/>
                <a:cs typeface="Calibri"/>
              </a:rPr>
              <a:t>n</a:t>
            </a:r>
            <a:r>
              <a:rPr sz="1300" dirty="0">
                <a:latin typeface="Calibri"/>
                <a:cs typeface="Calibri"/>
              </a:rPr>
              <a:t>ai</a:t>
            </a:r>
            <a:r>
              <a:rPr sz="1300" spc="-30" dirty="0">
                <a:latin typeface="Calibri"/>
                <a:cs typeface="Calibri"/>
              </a:rPr>
              <a:t>r</a:t>
            </a:r>
            <a:r>
              <a:rPr sz="1300" spc="-10" dirty="0">
                <a:latin typeface="Calibri"/>
                <a:cs typeface="Calibri"/>
              </a:rPr>
              <a:t>e</a:t>
            </a:r>
            <a:r>
              <a:rPr sz="1300" spc="-5" dirty="0">
                <a:latin typeface="Calibri"/>
                <a:cs typeface="Calibri"/>
              </a:rPr>
              <a:t>s</a:t>
            </a:r>
            <a:r>
              <a:rPr sz="1300" dirty="0">
                <a:latin typeface="Calibri"/>
                <a:cs typeface="Calibri"/>
              </a:rPr>
              <a:t>….</a:t>
            </a:r>
          </a:p>
        </p:txBody>
      </p:sp>
      <p:sp>
        <p:nvSpPr>
          <p:cNvPr id="53" name="object 21"/>
          <p:cNvSpPr/>
          <p:nvPr/>
        </p:nvSpPr>
        <p:spPr>
          <a:xfrm>
            <a:off x="1380625" y="3685033"/>
            <a:ext cx="2087879" cy="1691639"/>
          </a:xfrm>
          <a:custGeom>
            <a:avLst/>
            <a:gdLst/>
            <a:ahLst/>
            <a:cxnLst/>
            <a:rect l="l" t="t" r="r" b="b"/>
            <a:pathLst>
              <a:path w="2087879" h="1691639">
                <a:moveTo>
                  <a:pt x="0" y="0"/>
                </a:moveTo>
                <a:lnTo>
                  <a:pt x="0" y="1691639"/>
                </a:lnTo>
                <a:lnTo>
                  <a:pt x="2087879" y="1691639"/>
                </a:lnTo>
                <a:lnTo>
                  <a:pt x="208787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22"/>
          <p:cNvSpPr/>
          <p:nvPr/>
        </p:nvSpPr>
        <p:spPr>
          <a:xfrm>
            <a:off x="1368434" y="3672839"/>
            <a:ext cx="2113784" cy="1717547"/>
          </a:xfrm>
          <a:custGeom>
            <a:avLst/>
            <a:gdLst/>
            <a:ahLst/>
            <a:cxnLst/>
            <a:rect l="l" t="t" r="r" b="b"/>
            <a:pathLst>
              <a:path w="2113784" h="1717547">
                <a:moveTo>
                  <a:pt x="2113784" y="1711451"/>
                </a:moveTo>
                <a:lnTo>
                  <a:pt x="2113784" y="4571"/>
                </a:lnTo>
                <a:lnTo>
                  <a:pt x="2107688" y="0"/>
                </a:lnTo>
                <a:lnTo>
                  <a:pt x="6095" y="0"/>
                </a:lnTo>
                <a:lnTo>
                  <a:pt x="0" y="4571"/>
                </a:lnTo>
                <a:lnTo>
                  <a:pt x="0" y="1711451"/>
                </a:lnTo>
                <a:lnTo>
                  <a:pt x="6095" y="1717547"/>
                </a:lnTo>
                <a:lnTo>
                  <a:pt x="12191" y="1717547"/>
                </a:lnTo>
                <a:lnTo>
                  <a:pt x="12191" y="24383"/>
                </a:lnTo>
                <a:lnTo>
                  <a:pt x="25907" y="12191"/>
                </a:lnTo>
                <a:lnTo>
                  <a:pt x="25907" y="24383"/>
                </a:lnTo>
                <a:lnTo>
                  <a:pt x="2087876" y="24383"/>
                </a:lnTo>
                <a:lnTo>
                  <a:pt x="2087876" y="12191"/>
                </a:lnTo>
                <a:lnTo>
                  <a:pt x="2100068" y="24383"/>
                </a:lnTo>
                <a:lnTo>
                  <a:pt x="2100068" y="1717547"/>
                </a:lnTo>
                <a:lnTo>
                  <a:pt x="2107688" y="1717547"/>
                </a:lnTo>
                <a:lnTo>
                  <a:pt x="2113784" y="1711451"/>
                </a:lnTo>
                <a:close/>
              </a:path>
              <a:path w="2113784" h="1717547">
                <a:moveTo>
                  <a:pt x="25907" y="24383"/>
                </a:moveTo>
                <a:lnTo>
                  <a:pt x="25907" y="12191"/>
                </a:lnTo>
                <a:lnTo>
                  <a:pt x="12191" y="24383"/>
                </a:lnTo>
                <a:lnTo>
                  <a:pt x="25907" y="24383"/>
                </a:lnTo>
                <a:close/>
              </a:path>
              <a:path w="2113784" h="1717547">
                <a:moveTo>
                  <a:pt x="25907" y="1691639"/>
                </a:moveTo>
                <a:lnTo>
                  <a:pt x="25907" y="24383"/>
                </a:lnTo>
                <a:lnTo>
                  <a:pt x="12191" y="24383"/>
                </a:lnTo>
                <a:lnTo>
                  <a:pt x="12191" y="1691639"/>
                </a:lnTo>
                <a:lnTo>
                  <a:pt x="25907" y="1691639"/>
                </a:lnTo>
                <a:close/>
              </a:path>
              <a:path w="2113784" h="1717547">
                <a:moveTo>
                  <a:pt x="2100068" y="1691639"/>
                </a:moveTo>
                <a:lnTo>
                  <a:pt x="12191" y="1691639"/>
                </a:lnTo>
                <a:lnTo>
                  <a:pt x="25907" y="1703831"/>
                </a:lnTo>
                <a:lnTo>
                  <a:pt x="25907" y="1717547"/>
                </a:lnTo>
                <a:lnTo>
                  <a:pt x="2087876" y="1717547"/>
                </a:lnTo>
                <a:lnTo>
                  <a:pt x="2087876" y="1703831"/>
                </a:lnTo>
                <a:lnTo>
                  <a:pt x="2100068" y="1691639"/>
                </a:lnTo>
                <a:close/>
              </a:path>
              <a:path w="2113784" h="1717547">
                <a:moveTo>
                  <a:pt x="25907" y="1717547"/>
                </a:moveTo>
                <a:lnTo>
                  <a:pt x="25907" y="1703831"/>
                </a:lnTo>
                <a:lnTo>
                  <a:pt x="12191" y="1691639"/>
                </a:lnTo>
                <a:lnTo>
                  <a:pt x="12191" y="1717547"/>
                </a:lnTo>
                <a:lnTo>
                  <a:pt x="25907" y="1717547"/>
                </a:lnTo>
                <a:close/>
              </a:path>
              <a:path w="2113784" h="1717547">
                <a:moveTo>
                  <a:pt x="2100068" y="24383"/>
                </a:moveTo>
                <a:lnTo>
                  <a:pt x="2087876" y="12191"/>
                </a:lnTo>
                <a:lnTo>
                  <a:pt x="2087876" y="24383"/>
                </a:lnTo>
                <a:lnTo>
                  <a:pt x="2100068" y="24383"/>
                </a:lnTo>
                <a:close/>
              </a:path>
              <a:path w="2113784" h="1717547">
                <a:moveTo>
                  <a:pt x="2100068" y="1691639"/>
                </a:moveTo>
                <a:lnTo>
                  <a:pt x="2100068" y="24383"/>
                </a:lnTo>
                <a:lnTo>
                  <a:pt x="2087876" y="24383"/>
                </a:lnTo>
                <a:lnTo>
                  <a:pt x="2087876" y="1691639"/>
                </a:lnTo>
                <a:lnTo>
                  <a:pt x="2100068" y="1691639"/>
                </a:lnTo>
                <a:close/>
              </a:path>
              <a:path w="2113784" h="1717547">
                <a:moveTo>
                  <a:pt x="2100068" y="1717547"/>
                </a:moveTo>
                <a:lnTo>
                  <a:pt x="2100068" y="1691639"/>
                </a:lnTo>
                <a:lnTo>
                  <a:pt x="2087876" y="1703831"/>
                </a:lnTo>
                <a:lnTo>
                  <a:pt x="2087876" y="1717547"/>
                </a:lnTo>
                <a:lnTo>
                  <a:pt x="2100068" y="1717547"/>
                </a:lnTo>
                <a:close/>
              </a:path>
            </a:pathLst>
          </a:custGeom>
          <a:solidFill>
            <a:srgbClr val="2D2D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23"/>
          <p:cNvSpPr txBox="1"/>
          <p:nvPr/>
        </p:nvSpPr>
        <p:spPr>
          <a:xfrm>
            <a:off x="1460893" y="3713275"/>
            <a:ext cx="1925320" cy="14312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 marR="12698" indent="281913">
              <a:lnSpc>
                <a:spcPct val="100400"/>
              </a:lnSpc>
            </a:pPr>
            <a:r>
              <a:rPr sz="2100" b="1" spc="-35" dirty="0">
                <a:latin typeface="Calibri"/>
                <a:cs typeface="Calibri"/>
              </a:rPr>
              <a:t>P</a:t>
            </a:r>
            <a:r>
              <a:rPr sz="2100" b="1" dirty="0">
                <a:latin typeface="Calibri"/>
                <a:cs typeface="Calibri"/>
              </a:rPr>
              <a:t>e</a:t>
            </a:r>
            <a:r>
              <a:rPr sz="2100" b="1" spc="-30" dirty="0">
                <a:latin typeface="Calibri"/>
                <a:cs typeface="Calibri"/>
              </a:rPr>
              <a:t>r</a:t>
            </a:r>
            <a:r>
              <a:rPr sz="2100" b="1" dirty="0">
                <a:latin typeface="Calibri"/>
                <a:cs typeface="Calibri"/>
              </a:rPr>
              <a:t>sonn</a:t>
            </a:r>
            <a:r>
              <a:rPr sz="2100" b="1" spc="-10" dirty="0">
                <a:latin typeface="Calibri"/>
                <a:cs typeface="Calibri"/>
              </a:rPr>
              <a:t>a</a:t>
            </a:r>
            <a:r>
              <a:rPr sz="2100" b="1" spc="-5" dirty="0">
                <a:latin typeface="Calibri"/>
                <a:cs typeface="Calibri"/>
              </a:rPr>
              <a:t>li</a:t>
            </a:r>
            <a:r>
              <a:rPr sz="2100" b="1" dirty="0">
                <a:latin typeface="Calibri"/>
                <a:cs typeface="Calibri"/>
              </a:rPr>
              <a:t>sé</a:t>
            </a:r>
            <a:r>
              <a:rPr sz="2100" b="1" dirty="0">
                <a:latin typeface="Times New Roman"/>
                <a:cs typeface="Times New Roman"/>
              </a:rPr>
              <a:t>   </a:t>
            </a:r>
            <a:r>
              <a:rPr sz="1300" spc="-5" dirty="0">
                <a:latin typeface="Calibri"/>
                <a:cs typeface="Calibri"/>
              </a:rPr>
              <a:t>C</a:t>
            </a:r>
            <a:r>
              <a:rPr sz="1300" spc="-10" dirty="0">
                <a:latin typeface="Calibri"/>
                <a:cs typeface="Calibri"/>
              </a:rPr>
              <a:t>e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spc="5" dirty="0">
                <a:latin typeface="Calibri"/>
                <a:cs typeface="Calibri"/>
              </a:rPr>
              <a:t>n</a:t>
            </a:r>
            <a:r>
              <a:rPr sz="1300" dirty="0">
                <a:latin typeface="Calibri"/>
                <a:cs typeface="Calibri"/>
              </a:rPr>
              <a:t>o</a:t>
            </a:r>
            <a:r>
              <a:rPr sz="1300" spc="5" dirty="0">
                <a:latin typeface="Calibri"/>
                <a:cs typeface="Calibri"/>
              </a:rPr>
              <a:t>u</a:t>
            </a:r>
            <a:r>
              <a:rPr sz="1300" spc="-25" dirty="0">
                <a:latin typeface="Calibri"/>
                <a:cs typeface="Calibri"/>
              </a:rPr>
              <a:t>v</a:t>
            </a:r>
            <a:r>
              <a:rPr sz="1300" spc="-10" dirty="0">
                <a:latin typeface="Calibri"/>
                <a:cs typeface="Calibri"/>
              </a:rPr>
              <a:t>eau</a:t>
            </a:r>
            <a:r>
              <a:rPr sz="1300" spc="-5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Calibri"/>
                <a:cs typeface="Calibri"/>
              </a:rPr>
              <a:t>s</a:t>
            </a:r>
            <a:r>
              <a:rPr sz="1300" dirty="0">
                <a:latin typeface="Calibri"/>
                <a:cs typeface="Calibri"/>
              </a:rPr>
              <a:t>i</a:t>
            </a:r>
            <a:r>
              <a:rPr sz="1300" spc="-15" dirty="0">
                <a:latin typeface="Calibri"/>
                <a:cs typeface="Calibri"/>
              </a:rPr>
              <a:t>t</a:t>
            </a:r>
            <a:r>
              <a:rPr sz="1300" spc="-10" dirty="0">
                <a:latin typeface="Calibri"/>
                <a:cs typeface="Calibri"/>
              </a:rPr>
              <a:t>e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spc="5" dirty="0">
                <a:latin typeface="Calibri"/>
                <a:cs typeface="Calibri"/>
              </a:rPr>
              <a:t>p</a:t>
            </a:r>
            <a:r>
              <a:rPr sz="1300" spc="-10" dirty="0">
                <a:latin typeface="Calibri"/>
                <a:cs typeface="Calibri"/>
              </a:rPr>
              <a:t>erm</a:t>
            </a:r>
            <a:r>
              <a:rPr sz="1300" spc="-21" dirty="0">
                <a:latin typeface="Calibri"/>
                <a:cs typeface="Calibri"/>
              </a:rPr>
              <a:t>e</a:t>
            </a:r>
            <a:r>
              <a:rPr sz="1300" spc="-15" dirty="0">
                <a:latin typeface="Calibri"/>
                <a:cs typeface="Calibri"/>
              </a:rPr>
              <a:t>t</a:t>
            </a:r>
            <a:r>
              <a:rPr sz="1300" dirty="0">
                <a:latin typeface="Calibri"/>
                <a:cs typeface="Calibri"/>
              </a:rPr>
              <a:t>t</a:t>
            </a:r>
            <a:r>
              <a:rPr sz="1300" spc="-40" dirty="0">
                <a:latin typeface="Calibri"/>
                <a:cs typeface="Calibri"/>
              </a:rPr>
              <a:t>r</a:t>
            </a:r>
            <a:r>
              <a:rPr sz="1300" dirty="0">
                <a:latin typeface="Calibri"/>
                <a:cs typeface="Calibri"/>
              </a:rPr>
              <a:t>a</a:t>
            </a:r>
            <a:r>
              <a:rPr sz="1300" spc="-6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Calibri"/>
                <a:cs typeface="Calibri"/>
              </a:rPr>
              <a:t>a</a:t>
            </a:r>
            <a:r>
              <a:rPr sz="1300" spc="5" dirty="0">
                <a:latin typeface="Calibri"/>
                <a:cs typeface="Calibri"/>
              </a:rPr>
              <a:t>u</a:t>
            </a:r>
            <a:r>
              <a:rPr sz="1300" dirty="0">
                <a:latin typeface="Calibri"/>
                <a:cs typeface="Calibri"/>
              </a:rPr>
              <a:t>x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5" dirty="0">
                <a:latin typeface="Calibri"/>
                <a:cs typeface="Calibri"/>
              </a:rPr>
              <a:t>p</a:t>
            </a:r>
            <a:r>
              <a:rPr sz="1300" dirty="0">
                <a:latin typeface="Calibri"/>
                <a:cs typeface="Calibri"/>
              </a:rPr>
              <a:t>a</a:t>
            </a:r>
            <a:r>
              <a:rPr sz="1300" spc="-5" dirty="0">
                <a:latin typeface="Calibri"/>
                <a:cs typeface="Calibri"/>
              </a:rPr>
              <a:t>r</a:t>
            </a:r>
            <a:r>
              <a:rPr sz="1300" spc="-15" dirty="0">
                <a:latin typeface="Calibri"/>
                <a:cs typeface="Calibri"/>
              </a:rPr>
              <a:t>t</a:t>
            </a:r>
            <a:r>
              <a:rPr sz="1300" spc="-10" dirty="0">
                <a:latin typeface="Calibri"/>
                <a:cs typeface="Calibri"/>
              </a:rPr>
              <a:t>e</a:t>
            </a:r>
            <a:r>
              <a:rPr sz="1300" spc="5" dirty="0">
                <a:latin typeface="Calibri"/>
                <a:cs typeface="Calibri"/>
              </a:rPr>
              <a:t>n</a:t>
            </a:r>
            <a:r>
              <a:rPr sz="1300" dirty="0">
                <a:latin typeface="Calibri"/>
                <a:cs typeface="Calibri"/>
              </a:rPr>
              <a:t>ai</a:t>
            </a:r>
            <a:r>
              <a:rPr sz="1300" spc="-30" dirty="0">
                <a:latin typeface="Calibri"/>
                <a:cs typeface="Calibri"/>
              </a:rPr>
              <a:t>r</a:t>
            </a:r>
            <a:r>
              <a:rPr sz="1300" spc="-10" dirty="0">
                <a:latin typeface="Calibri"/>
                <a:cs typeface="Calibri"/>
              </a:rPr>
              <a:t>es</a:t>
            </a:r>
            <a:r>
              <a:rPr sz="1300" spc="-65" dirty="0">
                <a:latin typeface="Times New Roman"/>
                <a:cs typeface="Times New Roman"/>
              </a:rPr>
              <a:t> </a:t>
            </a:r>
            <a:r>
              <a:rPr sz="1300" spc="5" dirty="0">
                <a:latin typeface="Calibri"/>
                <a:cs typeface="Calibri"/>
              </a:rPr>
              <a:t>d</a:t>
            </a:r>
            <a:r>
              <a:rPr sz="1300" spc="-10" dirty="0">
                <a:latin typeface="Calibri"/>
                <a:cs typeface="Calibri"/>
              </a:rPr>
              <a:t>e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Calibri"/>
                <a:cs typeface="Calibri"/>
              </a:rPr>
              <a:t>t</a:t>
            </a:r>
            <a:r>
              <a:rPr sz="1300" spc="-30" dirty="0">
                <a:latin typeface="Calibri"/>
                <a:cs typeface="Calibri"/>
              </a:rPr>
              <a:t>r</a:t>
            </a:r>
            <a:r>
              <a:rPr sz="1300" dirty="0">
                <a:latin typeface="Calibri"/>
                <a:cs typeface="Calibri"/>
              </a:rPr>
              <a:t>o</a:t>
            </a:r>
            <a:r>
              <a:rPr sz="1300" spc="5" dirty="0">
                <a:latin typeface="Calibri"/>
                <a:cs typeface="Calibri"/>
              </a:rPr>
              <a:t>u</a:t>
            </a:r>
            <a:r>
              <a:rPr sz="1300" spc="-25" dirty="0">
                <a:latin typeface="Calibri"/>
                <a:cs typeface="Calibri"/>
              </a:rPr>
              <a:t>v</a:t>
            </a:r>
            <a:r>
              <a:rPr sz="1300" spc="-5" dirty="0">
                <a:latin typeface="Calibri"/>
                <a:cs typeface="Calibri"/>
              </a:rPr>
              <a:t>er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spc="-30" dirty="0">
                <a:latin typeface="Calibri"/>
                <a:cs typeface="Calibri"/>
              </a:rPr>
              <a:t>r</a:t>
            </a:r>
            <a:r>
              <a:rPr sz="1300" dirty="0">
                <a:latin typeface="Calibri"/>
                <a:cs typeface="Calibri"/>
              </a:rPr>
              <a:t>a</a:t>
            </a:r>
            <a:r>
              <a:rPr sz="1300" spc="5" dirty="0">
                <a:latin typeface="Calibri"/>
                <a:cs typeface="Calibri"/>
              </a:rPr>
              <a:t>p</a:t>
            </a:r>
            <a:r>
              <a:rPr sz="1300" dirty="0">
                <a:latin typeface="Calibri"/>
                <a:cs typeface="Calibri"/>
              </a:rPr>
              <a:t>i</a:t>
            </a:r>
            <a:r>
              <a:rPr sz="1300" spc="5" dirty="0">
                <a:latin typeface="Calibri"/>
                <a:cs typeface="Calibri"/>
              </a:rPr>
              <a:t>d</a:t>
            </a:r>
            <a:r>
              <a:rPr sz="1300" spc="-10" dirty="0">
                <a:latin typeface="Calibri"/>
                <a:cs typeface="Calibri"/>
              </a:rPr>
              <a:t>emen</a:t>
            </a:r>
            <a:r>
              <a:rPr sz="1300" spc="-5" dirty="0">
                <a:latin typeface="Calibri"/>
                <a:cs typeface="Calibri"/>
              </a:rPr>
              <a:t>t</a:t>
            </a:r>
            <a:r>
              <a:rPr sz="1300" spc="-70" dirty="0">
                <a:latin typeface="Times New Roman"/>
                <a:cs typeface="Times New Roman"/>
              </a:rPr>
              <a:t> </a:t>
            </a:r>
            <a:r>
              <a:rPr sz="1300" spc="5" dirty="0">
                <a:latin typeface="Calibri"/>
                <a:cs typeface="Calibri"/>
              </a:rPr>
              <a:t>d</a:t>
            </a:r>
            <a:r>
              <a:rPr sz="1300" spc="-10" dirty="0">
                <a:latin typeface="Calibri"/>
                <a:cs typeface="Calibri"/>
              </a:rPr>
              <a:t>es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Calibri"/>
                <a:cs typeface="Calibri"/>
              </a:rPr>
              <a:t>i</a:t>
            </a:r>
            <a:r>
              <a:rPr sz="1300" spc="-10" dirty="0">
                <a:latin typeface="Calibri"/>
                <a:cs typeface="Calibri"/>
              </a:rPr>
              <a:t>n</a:t>
            </a:r>
            <a:r>
              <a:rPr sz="1300" spc="-21" dirty="0">
                <a:latin typeface="Calibri"/>
                <a:cs typeface="Calibri"/>
              </a:rPr>
              <a:t>f</a:t>
            </a:r>
            <a:r>
              <a:rPr sz="1300" dirty="0">
                <a:latin typeface="Calibri"/>
                <a:cs typeface="Calibri"/>
              </a:rPr>
              <a:t>o</a:t>
            </a:r>
            <a:r>
              <a:rPr sz="1300" spc="-10" dirty="0">
                <a:latin typeface="Calibri"/>
                <a:cs typeface="Calibri"/>
              </a:rPr>
              <a:t>rm</a:t>
            </a:r>
            <a:r>
              <a:rPr sz="1300" spc="-15" dirty="0">
                <a:latin typeface="Calibri"/>
                <a:cs typeface="Calibri"/>
              </a:rPr>
              <a:t>a</a:t>
            </a:r>
            <a:r>
              <a:rPr sz="1300" dirty="0">
                <a:latin typeface="Calibri"/>
                <a:cs typeface="Calibri"/>
              </a:rPr>
              <a:t>tio</a:t>
            </a:r>
            <a:r>
              <a:rPr sz="1300" spc="-10" dirty="0">
                <a:latin typeface="Calibri"/>
                <a:cs typeface="Calibri"/>
              </a:rPr>
              <a:t>n</a:t>
            </a:r>
            <a:r>
              <a:rPr sz="1300" dirty="0">
                <a:latin typeface="Calibri"/>
                <a:cs typeface="Calibri"/>
              </a:rPr>
              <a:t>s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-21" dirty="0">
                <a:latin typeface="Calibri"/>
                <a:cs typeface="Calibri"/>
              </a:rPr>
              <a:t>e</a:t>
            </a:r>
            <a:r>
              <a:rPr sz="1300" spc="-5" dirty="0">
                <a:latin typeface="Calibri"/>
                <a:cs typeface="Calibri"/>
              </a:rPr>
              <a:t>t</a:t>
            </a:r>
            <a:r>
              <a:rPr sz="1300" spc="-21" dirty="0">
                <a:latin typeface="Times New Roman"/>
                <a:cs typeface="Times New Roman"/>
              </a:rPr>
              <a:t> </a:t>
            </a:r>
            <a:r>
              <a:rPr sz="1300" spc="-21" dirty="0">
                <a:latin typeface="Calibri"/>
                <a:cs typeface="Calibri"/>
              </a:rPr>
              <a:t>r</a:t>
            </a:r>
            <a:r>
              <a:rPr sz="1300" spc="-10" dirty="0">
                <a:latin typeface="Calibri"/>
                <a:cs typeface="Calibri"/>
              </a:rPr>
              <a:t>éali</a:t>
            </a:r>
            <a:r>
              <a:rPr sz="1300" spc="-5" dirty="0">
                <a:latin typeface="Calibri"/>
                <a:cs typeface="Calibri"/>
              </a:rPr>
              <a:t>ser</a:t>
            </a:r>
            <a:r>
              <a:rPr sz="1300" spc="-5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Calibri"/>
                <a:cs typeface="Calibri"/>
              </a:rPr>
              <a:t>l</a:t>
            </a:r>
            <a:r>
              <a:rPr sz="1300" spc="-10" dirty="0">
                <a:latin typeface="Calibri"/>
                <a:cs typeface="Calibri"/>
              </a:rPr>
              <a:t>e</a:t>
            </a:r>
            <a:r>
              <a:rPr sz="1300" spc="5" dirty="0">
                <a:latin typeface="Calibri"/>
                <a:cs typeface="Calibri"/>
              </a:rPr>
              <a:t>u</a:t>
            </a:r>
            <a:r>
              <a:rPr sz="1300" spc="-30" dirty="0">
                <a:latin typeface="Calibri"/>
                <a:cs typeface="Calibri"/>
              </a:rPr>
              <a:t>r</a:t>
            </a:r>
            <a:r>
              <a:rPr sz="1300" dirty="0">
                <a:latin typeface="Calibri"/>
                <a:cs typeface="Calibri"/>
              </a:rPr>
              <a:t>s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spc="5" dirty="0">
                <a:latin typeface="Calibri"/>
                <a:cs typeface="Calibri"/>
              </a:rPr>
              <a:t>d</a:t>
            </a:r>
            <a:r>
              <a:rPr sz="1300" spc="-10" dirty="0">
                <a:latin typeface="Calibri"/>
                <a:cs typeface="Calibri"/>
              </a:rPr>
              <a:t>éma</a:t>
            </a:r>
            <a:r>
              <a:rPr sz="1300" spc="-21" dirty="0">
                <a:latin typeface="Calibri"/>
                <a:cs typeface="Calibri"/>
              </a:rPr>
              <a:t>r</a:t>
            </a:r>
            <a:r>
              <a:rPr sz="1300" spc="-10" dirty="0">
                <a:latin typeface="Calibri"/>
                <a:cs typeface="Calibri"/>
              </a:rPr>
              <a:t>c</a:t>
            </a:r>
            <a:r>
              <a:rPr sz="1300" spc="5" dirty="0">
                <a:latin typeface="Calibri"/>
                <a:cs typeface="Calibri"/>
              </a:rPr>
              <a:t>h</a:t>
            </a:r>
            <a:r>
              <a:rPr sz="1300" spc="-10" dirty="0">
                <a:latin typeface="Calibri"/>
                <a:cs typeface="Calibri"/>
              </a:rPr>
              <a:t>es</a:t>
            </a:r>
            <a:r>
              <a:rPr sz="1300" spc="-5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Calibri"/>
                <a:cs typeface="Calibri"/>
              </a:rPr>
              <a:t>en</a:t>
            </a:r>
            <a:r>
              <a:rPr sz="1300" spc="-1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Calibri"/>
                <a:cs typeface="Calibri"/>
              </a:rPr>
              <a:t>li</a:t>
            </a:r>
            <a:r>
              <a:rPr sz="1300" spc="-15" dirty="0">
                <a:latin typeface="Calibri"/>
                <a:cs typeface="Calibri"/>
              </a:rPr>
              <a:t>g</a:t>
            </a:r>
            <a:r>
              <a:rPr sz="1300" spc="5" dirty="0">
                <a:latin typeface="Calibri"/>
                <a:cs typeface="Calibri"/>
              </a:rPr>
              <a:t>n</a:t>
            </a:r>
            <a:r>
              <a:rPr sz="1300" spc="-10" dirty="0">
                <a:latin typeface="Calibri"/>
                <a:cs typeface="Calibri"/>
              </a:rPr>
              <a:t>e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spc="-15" dirty="0">
                <a:latin typeface="Calibri"/>
                <a:cs typeface="Calibri"/>
              </a:rPr>
              <a:t>v</a:t>
            </a:r>
            <a:r>
              <a:rPr sz="1300" dirty="0">
                <a:latin typeface="Calibri"/>
                <a:cs typeface="Calibri"/>
              </a:rPr>
              <a:t>ia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Calibri"/>
                <a:cs typeface="Calibri"/>
              </a:rPr>
              <a:t>M</a:t>
            </a:r>
            <a:r>
              <a:rPr sz="1300" dirty="0">
                <a:latin typeface="Calibri"/>
                <a:cs typeface="Calibri"/>
              </a:rPr>
              <a:t>on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Calibri"/>
                <a:cs typeface="Calibri"/>
              </a:rPr>
              <a:t>C</a:t>
            </a:r>
            <a:r>
              <a:rPr sz="1300" dirty="0">
                <a:latin typeface="Calibri"/>
                <a:cs typeface="Calibri"/>
              </a:rPr>
              <a:t>o</a:t>
            </a:r>
            <a:r>
              <a:rPr sz="1300" spc="-10" dirty="0">
                <a:latin typeface="Calibri"/>
                <a:cs typeface="Calibri"/>
              </a:rPr>
              <a:t>m</a:t>
            </a:r>
            <a:r>
              <a:rPr sz="1300" spc="5" dirty="0">
                <a:latin typeface="Calibri"/>
                <a:cs typeface="Calibri"/>
              </a:rPr>
              <a:t>p</a:t>
            </a:r>
            <a:r>
              <a:rPr sz="1300" spc="-15" dirty="0">
                <a:latin typeface="Calibri"/>
                <a:cs typeface="Calibri"/>
              </a:rPr>
              <a:t>t</a:t>
            </a:r>
            <a:r>
              <a:rPr sz="1300" spc="-10" dirty="0">
                <a:latin typeface="Calibri"/>
                <a:cs typeface="Calibri"/>
              </a:rPr>
              <a:t>e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spc="-30" dirty="0">
                <a:latin typeface="Calibri"/>
                <a:cs typeface="Calibri"/>
              </a:rPr>
              <a:t>P</a:t>
            </a:r>
            <a:r>
              <a:rPr sz="1300" dirty="0">
                <a:latin typeface="Calibri"/>
                <a:cs typeface="Calibri"/>
              </a:rPr>
              <a:t>a</a:t>
            </a:r>
            <a:r>
              <a:rPr sz="1300" spc="-5" dirty="0">
                <a:latin typeface="Calibri"/>
                <a:cs typeface="Calibri"/>
              </a:rPr>
              <a:t>r</a:t>
            </a:r>
            <a:r>
              <a:rPr sz="1300" spc="-15" dirty="0">
                <a:latin typeface="Calibri"/>
                <a:cs typeface="Calibri"/>
              </a:rPr>
              <a:t>t</a:t>
            </a:r>
            <a:r>
              <a:rPr sz="1300" spc="-10" dirty="0">
                <a:latin typeface="Calibri"/>
                <a:cs typeface="Calibri"/>
              </a:rPr>
              <a:t>e</a:t>
            </a:r>
            <a:r>
              <a:rPr sz="1300" spc="5" dirty="0">
                <a:latin typeface="Calibri"/>
                <a:cs typeface="Calibri"/>
              </a:rPr>
              <a:t>n</a:t>
            </a:r>
            <a:r>
              <a:rPr sz="1300" dirty="0">
                <a:latin typeface="Calibri"/>
                <a:cs typeface="Calibri"/>
              </a:rPr>
              <a:t>ai</a:t>
            </a:r>
            <a:r>
              <a:rPr sz="1300" spc="-30" dirty="0">
                <a:latin typeface="Calibri"/>
                <a:cs typeface="Calibri"/>
              </a:rPr>
              <a:t>r</a:t>
            </a:r>
            <a:r>
              <a:rPr sz="1300" spc="-10" dirty="0">
                <a:latin typeface="Calibri"/>
                <a:cs typeface="Calibri"/>
              </a:rPr>
              <a:t>e</a:t>
            </a:r>
            <a:r>
              <a:rPr sz="1300" spc="-5" dirty="0">
                <a:latin typeface="Calibri"/>
                <a:cs typeface="Calibri"/>
              </a:rPr>
              <a:t>s</a:t>
            </a:r>
            <a:r>
              <a:rPr sz="1300" dirty="0">
                <a:latin typeface="Calibri"/>
                <a:cs typeface="Calibri"/>
              </a:rPr>
              <a:t>….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6" name="object 24"/>
          <p:cNvSpPr/>
          <p:nvPr/>
        </p:nvSpPr>
        <p:spPr>
          <a:xfrm>
            <a:off x="3471551" y="4053840"/>
            <a:ext cx="726947" cy="242315"/>
          </a:xfrm>
          <a:custGeom>
            <a:avLst/>
            <a:gdLst/>
            <a:ahLst/>
            <a:cxnLst/>
            <a:rect l="l" t="t" r="r" b="b"/>
            <a:pathLst>
              <a:path w="726947" h="242315">
                <a:moveTo>
                  <a:pt x="105155" y="211835"/>
                </a:moveTo>
                <a:lnTo>
                  <a:pt x="97535" y="187451"/>
                </a:lnTo>
                <a:lnTo>
                  <a:pt x="0" y="217931"/>
                </a:lnTo>
                <a:lnTo>
                  <a:pt x="7619" y="242315"/>
                </a:lnTo>
                <a:lnTo>
                  <a:pt x="105155" y="211835"/>
                </a:lnTo>
                <a:close/>
              </a:path>
              <a:path w="726947" h="242315">
                <a:moveTo>
                  <a:pt x="201167" y="182879"/>
                </a:moveTo>
                <a:lnTo>
                  <a:pt x="195071" y="158495"/>
                </a:lnTo>
                <a:lnTo>
                  <a:pt x="170687" y="166115"/>
                </a:lnTo>
                <a:lnTo>
                  <a:pt x="176783" y="190499"/>
                </a:lnTo>
                <a:lnTo>
                  <a:pt x="201167" y="182879"/>
                </a:lnTo>
                <a:close/>
              </a:path>
              <a:path w="726947" h="242315">
                <a:moveTo>
                  <a:pt x="371855" y="131063"/>
                </a:moveTo>
                <a:lnTo>
                  <a:pt x="364235" y="106679"/>
                </a:lnTo>
                <a:lnTo>
                  <a:pt x="266699" y="137159"/>
                </a:lnTo>
                <a:lnTo>
                  <a:pt x="274319" y="161543"/>
                </a:lnTo>
                <a:lnTo>
                  <a:pt x="371855" y="131063"/>
                </a:lnTo>
                <a:close/>
              </a:path>
              <a:path w="726947" h="242315">
                <a:moveTo>
                  <a:pt x="469391" y="102107"/>
                </a:moveTo>
                <a:lnTo>
                  <a:pt x="461771" y="77723"/>
                </a:lnTo>
                <a:lnTo>
                  <a:pt x="437387" y="85343"/>
                </a:lnTo>
                <a:lnTo>
                  <a:pt x="445007" y="109727"/>
                </a:lnTo>
                <a:lnTo>
                  <a:pt x="469391" y="102107"/>
                </a:lnTo>
                <a:close/>
              </a:path>
              <a:path w="726947" h="242315">
                <a:moveTo>
                  <a:pt x="640079" y="50291"/>
                </a:moveTo>
                <a:lnTo>
                  <a:pt x="632459" y="25907"/>
                </a:lnTo>
                <a:lnTo>
                  <a:pt x="534923" y="56387"/>
                </a:lnTo>
                <a:lnTo>
                  <a:pt x="542543" y="80771"/>
                </a:lnTo>
                <a:lnTo>
                  <a:pt x="640079" y="50291"/>
                </a:lnTo>
                <a:close/>
              </a:path>
              <a:path w="726947" h="242315">
                <a:moveTo>
                  <a:pt x="726947" y="24383"/>
                </a:moveTo>
                <a:lnTo>
                  <a:pt x="719327" y="0"/>
                </a:lnTo>
                <a:lnTo>
                  <a:pt x="705611" y="4571"/>
                </a:lnTo>
                <a:lnTo>
                  <a:pt x="711707" y="28955"/>
                </a:lnTo>
                <a:lnTo>
                  <a:pt x="726947" y="24383"/>
                </a:lnTo>
                <a:close/>
              </a:path>
            </a:pathLst>
          </a:custGeom>
          <a:solidFill>
            <a:srgbClr val="00CC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25"/>
          <p:cNvSpPr/>
          <p:nvPr/>
        </p:nvSpPr>
        <p:spPr>
          <a:xfrm>
            <a:off x="3471551" y="4053840"/>
            <a:ext cx="726947" cy="242315"/>
          </a:xfrm>
          <a:custGeom>
            <a:avLst/>
            <a:gdLst/>
            <a:ahLst/>
            <a:cxnLst/>
            <a:rect l="l" t="t" r="r" b="b"/>
            <a:pathLst>
              <a:path w="726947" h="242315">
                <a:moveTo>
                  <a:pt x="105155" y="211835"/>
                </a:moveTo>
                <a:lnTo>
                  <a:pt x="97535" y="187451"/>
                </a:lnTo>
                <a:lnTo>
                  <a:pt x="0" y="217931"/>
                </a:lnTo>
                <a:lnTo>
                  <a:pt x="7619" y="242315"/>
                </a:lnTo>
                <a:lnTo>
                  <a:pt x="105155" y="211835"/>
                </a:lnTo>
                <a:close/>
              </a:path>
              <a:path w="726947" h="242315">
                <a:moveTo>
                  <a:pt x="201167" y="182879"/>
                </a:moveTo>
                <a:lnTo>
                  <a:pt x="195071" y="158495"/>
                </a:lnTo>
                <a:lnTo>
                  <a:pt x="170687" y="166115"/>
                </a:lnTo>
                <a:lnTo>
                  <a:pt x="176783" y="190499"/>
                </a:lnTo>
                <a:lnTo>
                  <a:pt x="201167" y="182879"/>
                </a:lnTo>
                <a:close/>
              </a:path>
              <a:path w="726947" h="242315">
                <a:moveTo>
                  <a:pt x="371855" y="131063"/>
                </a:moveTo>
                <a:lnTo>
                  <a:pt x="364235" y="106679"/>
                </a:lnTo>
                <a:lnTo>
                  <a:pt x="266699" y="137159"/>
                </a:lnTo>
                <a:lnTo>
                  <a:pt x="274319" y="161543"/>
                </a:lnTo>
                <a:lnTo>
                  <a:pt x="371855" y="131063"/>
                </a:lnTo>
                <a:close/>
              </a:path>
              <a:path w="726947" h="242315">
                <a:moveTo>
                  <a:pt x="469391" y="102107"/>
                </a:moveTo>
                <a:lnTo>
                  <a:pt x="461771" y="77723"/>
                </a:lnTo>
                <a:lnTo>
                  <a:pt x="437387" y="85343"/>
                </a:lnTo>
                <a:lnTo>
                  <a:pt x="445007" y="109727"/>
                </a:lnTo>
                <a:lnTo>
                  <a:pt x="469391" y="102107"/>
                </a:lnTo>
                <a:close/>
              </a:path>
              <a:path w="726947" h="242315">
                <a:moveTo>
                  <a:pt x="640079" y="50291"/>
                </a:moveTo>
                <a:lnTo>
                  <a:pt x="632459" y="25907"/>
                </a:lnTo>
                <a:lnTo>
                  <a:pt x="534923" y="56387"/>
                </a:lnTo>
                <a:lnTo>
                  <a:pt x="542543" y="80771"/>
                </a:lnTo>
                <a:lnTo>
                  <a:pt x="640079" y="50291"/>
                </a:lnTo>
                <a:close/>
              </a:path>
              <a:path w="726947" h="242315">
                <a:moveTo>
                  <a:pt x="726947" y="24383"/>
                </a:moveTo>
                <a:lnTo>
                  <a:pt x="719327" y="0"/>
                </a:lnTo>
                <a:lnTo>
                  <a:pt x="705611" y="4571"/>
                </a:lnTo>
                <a:lnTo>
                  <a:pt x="711707" y="28955"/>
                </a:lnTo>
                <a:lnTo>
                  <a:pt x="726947" y="24383"/>
                </a:lnTo>
                <a:close/>
              </a:path>
            </a:pathLst>
          </a:custGeom>
          <a:solidFill>
            <a:srgbClr val="00CC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26"/>
          <p:cNvSpPr/>
          <p:nvPr/>
        </p:nvSpPr>
        <p:spPr>
          <a:xfrm>
            <a:off x="6778630" y="4056889"/>
            <a:ext cx="608075" cy="498347"/>
          </a:xfrm>
          <a:custGeom>
            <a:avLst/>
            <a:gdLst/>
            <a:ahLst/>
            <a:cxnLst/>
            <a:rect l="l" t="t" r="r" b="b"/>
            <a:pathLst>
              <a:path w="608075" h="498347">
                <a:moveTo>
                  <a:pt x="94487" y="64007"/>
                </a:moveTo>
                <a:lnTo>
                  <a:pt x="16763" y="0"/>
                </a:lnTo>
                <a:lnTo>
                  <a:pt x="0" y="18287"/>
                </a:lnTo>
                <a:lnTo>
                  <a:pt x="79247" y="82295"/>
                </a:lnTo>
                <a:lnTo>
                  <a:pt x="94487" y="64007"/>
                </a:lnTo>
                <a:close/>
              </a:path>
              <a:path w="608075" h="498347">
                <a:moveTo>
                  <a:pt x="173735" y="128015"/>
                </a:moveTo>
                <a:lnTo>
                  <a:pt x="153923" y="111251"/>
                </a:lnTo>
                <a:lnTo>
                  <a:pt x="138683" y="131063"/>
                </a:lnTo>
                <a:lnTo>
                  <a:pt x="158495" y="146303"/>
                </a:lnTo>
                <a:lnTo>
                  <a:pt x="173735" y="128015"/>
                </a:lnTo>
                <a:close/>
              </a:path>
              <a:path w="608075" h="498347">
                <a:moveTo>
                  <a:pt x="312419" y="239267"/>
                </a:moveTo>
                <a:lnTo>
                  <a:pt x="233171" y="175259"/>
                </a:lnTo>
                <a:lnTo>
                  <a:pt x="216407" y="195071"/>
                </a:lnTo>
                <a:lnTo>
                  <a:pt x="295655" y="259079"/>
                </a:lnTo>
                <a:lnTo>
                  <a:pt x="312419" y="239267"/>
                </a:lnTo>
                <a:close/>
              </a:path>
              <a:path w="608075" h="498347">
                <a:moveTo>
                  <a:pt x="390143" y="303275"/>
                </a:moveTo>
                <a:lnTo>
                  <a:pt x="371855" y="286511"/>
                </a:lnTo>
                <a:lnTo>
                  <a:pt x="355091" y="306323"/>
                </a:lnTo>
                <a:lnTo>
                  <a:pt x="374903" y="323087"/>
                </a:lnTo>
                <a:lnTo>
                  <a:pt x="390143" y="303275"/>
                </a:lnTo>
                <a:close/>
              </a:path>
              <a:path w="608075" h="498347">
                <a:moveTo>
                  <a:pt x="528827" y="414527"/>
                </a:moveTo>
                <a:lnTo>
                  <a:pt x="449579" y="350519"/>
                </a:lnTo>
                <a:lnTo>
                  <a:pt x="434339" y="370331"/>
                </a:lnTo>
                <a:lnTo>
                  <a:pt x="513587" y="434339"/>
                </a:lnTo>
                <a:lnTo>
                  <a:pt x="528827" y="414527"/>
                </a:lnTo>
                <a:close/>
              </a:path>
              <a:path w="608075" h="498347">
                <a:moveTo>
                  <a:pt x="608075" y="478535"/>
                </a:moveTo>
                <a:lnTo>
                  <a:pt x="588263" y="463295"/>
                </a:lnTo>
                <a:lnTo>
                  <a:pt x="571499" y="483107"/>
                </a:lnTo>
                <a:lnTo>
                  <a:pt x="591311" y="498347"/>
                </a:lnTo>
                <a:lnTo>
                  <a:pt x="608075" y="478535"/>
                </a:lnTo>
                <a:close/>
              </a:path>
            </a:pathLst>
          </a:custGeom>
          <a:solidFill>
            <a:srgbClr val="00CC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27"/>
          <p:cNvSpPr/>
          <p:nvPr/>
        </p:nvSpPr>
        <p:spPr>
          <a:xfrm>
            <a:off x="6778630" y="4056889"/>
            <a:ext cx="608075" cy="498347"/>
          </a:xfrm>
          <a:custGeom>
            <a:avLst/>
            <a:gdLst/>
            <a:ahLst/>
            <a:cxnLst/>
            <a:rect l="l" t="t" r="r" b="b"/>
            <a:pathLst>
              <a:path w="608075" h="498347">
                <a:moveTo>
                  <a:pt x="94487" y="64007"/>
                </a:moveTo>
                <a:lnTo>
                  <a:pt x="16763" y="0"/>
                </a:lnTo>
                <a:lnTo>
                  <a:pt x="0" y="18287"/>
                </a:lnTo>
                <a:lnTo>
                  <a:pt x="79247" y="82295"/>
                </a:lnTo>
                <a:lnTo>
                  <a:pt x="94487" y="64007"/>
                </a:lnTo>
                <a:close/>
              </a:path>
              <a:path w="608075" h="498347">
                <a:moveTo>
                  <a:pt x="173735" y="128015"/>
                </a:moveTo>
                <a:lnTo>
                  <a:pt x="153923" y="111251"/>
                </a:lnTo>
                <a:lnTo>
                  <a:pt x="138683" y="131063"/>
                </a:lnTo>
                <a:lnTo>
                  <a:pt x="158495" y="146303"/>
                </a:lnTo>
                <a:lnTo>
                  <a:pt x="173735" y="128015"/>
                </a:lnTo>
                <a:close/>
              </a:path>
              <a:path w="608075" h="498347">
                <a:moveTo>
                  <a:pt x="312419" y="239267"/>
                </a:moveTo>
                <a:lnTo>
                  <a:pt x="233171" y="175259"/>
                </a:lnTo>
                <a:lnTo>
                  <a:pt x="216407" y="195071"/>
                </a:lnTo>
                <a:lnTo>
                  <a:pt x="295655" y="259079"/>
                </a:lnTo>
                <a:lnTo>
                  <a:pt x="312419" y="239267"/>
                </a:lnTo>
                <a:close/>
              </a:path>
              <a:path w="608075" h="498347">
                <a:moveTo>
                  <a:pt x="390143" y="303275"/>
                </a:moveTo>
                <a:lnTo>
                  <a:pt x="371855" y="286511"/>
                </a:lnTo>
                <a:lnTo>
                  <a:pt x="355091" y="306323"/>
                </a:lnTo>
                <a:lnTo>
                  <a:pt x="374903" y="323087"/>
                </a:lnTo>
                <a:lnTo>
                  <a:pt x="390143" y="303275"/>
                </a:lnTo>
                <a:close/>
              </a:path>
              <a:path w="608075" h="498347">
                <a:moveTo>
                  <a:pt x="528827" y="414527"/>
                </a:moveTo>
                <a:lnTo>
                  <a:pt x="449579" y="350519"/>
                </a:lnTo>
                <a:lnTo>
                  <a:pt x="434339" y="370331"/>
                </a:lnTo>
                <a:lnTo>
                  <a:pt x="513587" y="434339"/>
                </a:lnTo>
                <a:lnTo>
                  <a:pt x="528827" y="414527"/>
                </a:lnTo>
                <a:close/>
              </a:path>
              <a:path w="608075" h="498347">
                <a:moveTo>
                  <a:pt x="608075" y="478535"/>
                </a:moveTo>
                <a:lnTo>
                  <a:pt x="588263" y="463295"/>
                </a:lnTo>
                <a:lnTo>
                  <a:pt x="571499" y="483107"/>
                </a:lnTo>
                <a:lnTo>
                  <a:pt x="591311" y="498347"/>
                </a:lnTo>
                <a:lnTo>
                  <a:pt x="608075" y="478535"/>
                </a:lnTo>
                <a:close/>
              </a:path>
            </a:pathLst>
          </a:custGeom>
          <a:solidFill>
            <a:srgbClr val="00CC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30"/>
          <p:cNvSpPr/>
          <p:nvPr/>
        </p:nvSpPr>
        <p:spPr>
          <a:xfrm>
            <a:off x="4122298" y="3058668"/>
            <a:ext cx="2663951" cy="1728215"/>
          </a:xfrm>
          <a:custGeom>
            <a:avLst/>
            <a:gdLst/>
            <a:ahLst/>
            <a:cxnLst/>
            <a:rect l="l" t="t" r="r" b="b"/>
            <a:pathLst>
              <a:path w="2663951" h="1728215">
                <a:moveTo>
                  <a:pt x="0" y="0"/>
                </a:moveTo>
                <a:lnTo>
                  <a:pt x="0" y="1728215"/>
                </a:lnTo>
                <a:lnTo>
                  <a:pt x="2663951" y="1728215"/>
                </a:lnTo>
                <a:lnTo>
                  <a:pt x="266395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31"/>
          <p:cNvSpPr/>
          <p:nvPr/>
        </p:nvSpPr>
        <p:spPr>
          <a:xfrm>
            <a:off x="4417953" y="3054095"/>
            <a:ext cx="1943100" cy="17266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6145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073" y="6746746"/>
            <a:ext cx="9144000" cy="4603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412074" algn="r"/>
            <a:r>
              <a:rPr sz="1300" dirty="0">
                <a:solidFill>
                  <a:srgbClr val="FFFFFF"/>
                </a:solidFill>
                <a:latin typeface="Century Gothic"/>
                <a:cs typeface="Century Gothic"/>
              </a:rPr>
              <a:t>5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28878" y="1676401"/>
            <a:ext cx="2813303" cy="2493263"/>
          </a:xfrm>
          <a:custGeom>
            <a:avLst/>
            <a:gdLst/>
            <a:ahLst/>
            <a:cxnLst/>
            <a:rect l="l" t="t" r="r" b="b"/>
            <a:pathLst>
              <a:path w="2813303" h="2493263">
                <a:moveTo>
                  <a:pt x="2813303" y="1700783"/>
                </a:moveTo>
                <a:lnTo>
                  <a:pt x="2558795" y="1810511"/>
                </a:lnTo>
                <a:lnTo>
                  <a:pt x="2457492" y="1641805"/>
                </a:lnTo>
                <a:lnTo>
                  <a:pt x="2353377" y="1481327"/>
                </a:lnTo>
                <a:lnTo>
                  <a:pt x="2246453" y="1329080"/>
                </a:lnTo>
                <a:lnTo>
                  <a:pt x="2136721" y="1185062"/>
                </a:lnTo>
                <a:lnTo>
                  <a:pt x="2024181" y="1049273"/>
                </a:lnTo>
                <a:lnTo>
                  <a:pt x="1908835" y="921715"/>
                </a:lnTo>
                <a:lnTo>
                  <a:pt x="1790685" y="802385"/>
                </a:lnTo>
                <a:lnTo>
                  <a:pt x="1669730" y="691286"/>
                </a:lnTo>
                <a:lnTo>
                  <a:pt x="1545973" y="588416"/>
                </a:lnTo>
                <a:lnTo>
                  <a:pt x="1419415" y="493775"/>
                </a:lnTo>
                <a:lnTo>
                  <a:pt x="1290056" y="407365"/>
                </a:lnTo>
                <a:lnTo>
                  <a:pt x="1157898" y="329183"/>
                </a:lnTo>
                <a:lnTo>
                  <a:pt x="1022942" y="259232"/>
                </a:lnTo>
                <a:lnTo>
                  <a:pt x="885189" y="197510"/>
                </a:lnTo>
                <a:lnTo>
                  <a:pt x="744640" y="144017"/>
                </a:lnTo>
                <a:lnTo>
                  <a:pt x="601297" y="98755"/>
                </a:lnTo>
                <a:lnTo>
                  <a:pt x="455160" y="61721"/>
                </a:lnTo>
                <a:lnTo>
                  <a:pt x="306231" y="32918"/>
                </a:lnTo>
                <a:lnTo>
                  <a:pt x="154510" y="12344"/>
                </a:lnTo>
                <a:lnTo>
                  <a:pt x="0" y="0"/>
                </a:lnTo>
                <a:lnTo>
                  <a:pt x="153241" y="38976"/>
                </a:lnTo>
                <a:lnTo>
                  <a:pt x="302070" y="84124"/>
                </a:lnTo>
                <a:lnTo>
                  <a:pt x="446484" y="135445"/>
                </a:lnTo>
                <a:lnTo>
                  <a:pt x="586483" y="192938"/>
                </a:lnTo>
                <a:lnTo>
                  <a:pt x="722066" y="256603"/>
                </a:lnTo>
                <a:lnTo>
                  <a:pt x="853231" y="326440"/>
                </a:lnTo>
                <a:lnTo>
                  <a:pt x="979977" y="402450"/>
                </a:lnTo>
                <a:lnTo>
                  <a:pt x="1102303" y="484631"/>
                </a:lnTo>
                <a:lnTo>
                  <a:pt x="1220207" y="572985"/>
                </a:lnTo>
                <a:lnTo>
                  <a:pt x="1333690" y="667511"/>
                </a:lnTo>
                <a:lnTo>
                  <a:pt x="1442749" y="768210"/>
                </a:lnTo>
                <a:lnTo>
                  <a:pt x="1547384" y="875080"/>
                </a:lnTo>
                <a:lnTo>
                  <a:pt x="1647593" y="988123"/>
                </a:lnTo>
                <a:lnTo>
                  <a:pt x="1743375" y="1107338"/>
                </a:lnTo>
                <a:lnTo>
                  <a:pt x="1834729" y="1232725"/>
                </a:lnTo>
                <a:lnTo>
                  <a:pt x="1921654" y="1364284"/>
                </a:lnTo>
                <a:lnTo>
                  <a:pt x="2004148" y="1502016"/>
                </a:lnTo>
                <a:lnTo>
                  <a:pt x="2082212" y="1645919"/>
                </a:lnTo>
                <a:lnTo>
                  <a:pt x="2155842" y="1795995"/>
                </a:lnTo>
                <a:lnTo>
                  <a:pt x="2225039" y="1952243"/>
                </a:lnTo>
                <a:lnTo>
                  <a:pt x="2225039" y="2214246"/>
                </a:lnTo>
                <a:lnTo>
                  <a:pt x="2691383" y="2493263"/>
                </a:lnTo>
                <a:lnTo>
                  <a:pt x="2813303" y="1700783"/>
                </a:lnTo>
                <a:close/>
              </a:path>
              <a:path w="2813303" h="2493263">
                <a:moveTo>
                  <a:pt x="2225039" y="2214246"/>
                </a:moveTo>
                <a:lnTo>
                  <a:pt x="2225039" y="1952243"/>
                </a:lnTo>
                <a:lnTo>
                  <a:pt x="1970531" y="2061971"/>
                </a:lnTo>
                <a:lnTo>
                  <a:pt x="2225039" y="2214246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88493" y="1456181"/>
            <a:ext cx="2868167" cy="27264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004448" y="1386839"/>
            <a:ext cx="4598670" cy="19767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4605"/>
            <a:r>
              <a:rPr b="1" spc="-10" dirty="0">
                <a:latin typeface="Calibri"/>
                <a:cs typeface="Calibri"/>
              </a:rPr>
              <a:t>1-</a:t>
            </a:r>
            <a:r>
              <a:rPr b="1" spc="-44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Calibri"/>
                <a:cs typeface="Calibri"/>
              </a:rPr>
              <a:t>S</a:t>
            </a:r>
            <a:r>
              <a:rPr b="1" spc="5" dirty="0">
                <a:latin typeface="Calibri"/>
                <a:cs typeface="Calibri"/>
              </a:rPr>
              <a:t>er</a:t>
            </a:r>
            <a:r>
              <a:rPr b="1" dirty="0">
                <a:latin typeface="Calibri"/>
                <a:cs typeface="Calibri"/>
              </a:rPr>
              <a:t>v</a:t>
            </a:r>
            <a:r>
              <a:rPr b="1" spc="-5" dirty="0">
                <a:latin typeface="Calibri"/>
                <a:cs typeface="Calibri"/>
              </a:rPr>
              <a:t>ice</a:t>
            </a:r>
            <a:r>
              <a:rPr b="1" spc="-5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Calibri"/>
                <a:cs typeface="Calibri"/>
              </a:rPr>
              <a:t>C</a:t>
            </a:r>
            <a:r>
              <a:rPr b="1" spc="-35" dirty="0">
                <a:latin typeface="Calibri"/>
                <a:cs typeface="Calibri"/>
              </a:rPr>
              <a:t>D</a:t>
            </a:r>
            <a:r>
              <a:rPr b="1" spc="-15" dirty="0">
                <a:latin typeface="Calibri"/>
                <a:cs typeface="Calibri"/>
              </a:rPr>
              <a:t>AP</a:t>
            </a:r>
            <a:endParaRPr>
              <a:latin typeface="Calibri"/>
              <a:cs typeface="Calibri"/>
            </a:endParaRPr>
          </a:p>
          <a:p>
            <a:pPr>
              <a:lnSpc>
                <a:spcPts val="1000"/>
              </a:lnSpc>
              <a:spcBef>
                <a:spcPts val="91"/>
              </a:spcBef>
            </a:pPr>
            <a:endParaRPr sz="1000"/>
          </a:p>
          <a:p>
            <a:pPr marL="800023"/>
            <a:r>
              <a:rPr b="1" spc="-10" dirty="0">
                <a:latin typeface="Calibri"/>
                <a:cs typeface="Calibri"/>
              </a:rPr>
              <a:t>2-</a:t>
            </a:r>
            <a:r>
              <a:rPr b="1" spc="-44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Calibri"/>
                <a:cs typeface="Calibri"/>
              </a:rPr>
              <a:t>S</a:t>
            </a:r>
            <a:r>
              <a:rPr b="1" spc="5" dirty="0">
                <a:latin typeface="Calibri"/>
                <a:cs typeface="Calibri"/>
              </a:rPr>
              <a:t>er</a:t>
            </a:r>
            <a:r>
              <a:rPr b="1" dirty="0">
                <a:latin typeface="Calibri"/>
                <a:cs typeface="Calibri"/>
              </a:rPr>
              <a:t>v</a:t>
            </a:r>
            <a:r>
              <a:rPr b="1" spc="-5" dirty="0">
                <a:latin typeface="Calibri"/>
                <a:cs typeface="Calibri"/>
              </a:rPr>
              <a:t>ice</a:t>
            </a:r>
            <a:r>
              <a:rPr b="1" spc="-50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Calibri"/>
                <a:cs typeface="Calibri"/>
              </a:rPr>
              <a:t>O</a:t>
            </a:r>
            <a:r>
              <a:rPr b="1" spc="-5" dirty="0">
                <a:latin typeface="Calibri"/>
                <a:cs typeface="Calibri"/>
              </a:rPr>
              <a:t>M</a:t>
            </a:r>
            <a:r>
              <a:rPr b="1" spc="-40" dirty="0">
                <a:latin typeface="Calibri"/>
                <a:cs typeface="Calibri"/>
              </a:rPr>
              <a:t>E</a:t>
            </a:r>
            <a:r>
              <a:rPr b="1" spc="5" dirty="0">
                <a:latin typeface="Calibri"/>
                <a:cs typeface="Calibri"/>
              </a:rPr>
              <a:t>G</a:t>
            </a:r>
            <a:r>
              <a:rPr b="1" spc="-15" dirty="0">
                <a:latin typeface="Calibri"/>
                <a:cs typeface="Calibri"/>
              </a:rPr>
              <a:t>A</a:t>
            </a:r>
            <a:endParaRPr>
              <a:latin typeface="Calibri"/>
              <a:cs typeface="Calibri"/>
            </a:endParaRPr>
          </a:p>
          <a:p>
            <a:pPr>
              <a:lnSpc>
                <a:spcPts val="1099"/>
              </a:lnSpc>
              <a:spcBef>
                <a:spcPts val="7"/>
              </a:spcBef>
            </a:pPr>
            <a:endParaRPr sz="1100"/>
          </a:p>
          <a:p>
            <a:pPr marL="12698"/>
            <a:r>
              <a:rPr sz="1400" b="1" spc="-5" dirty="0">
                <a:latin typeface="Calibri"/>
                <a:cs typeface="Calibri"/>
              </a:rPr>
              <a:t>201</a:t>
            </a:r>
            <a:r>
              <a:rPr sz="1400" b="1" dirty="0">
                <a:latin typeface="Calibri"/>
                <a:cs typeface="Calibri"/>
              </a:rPr>
              <a:t>7</a:t>
            </a:r>
            <a:endParaRPr sz="1400">
              <a:latin typeface="Calibri"/>
              <a:cs typeface="Calibri"/>
            </a:endParaRPr>
          </a:p>
          <a:p>
            <a:pPr marL="1627980">
              <a:spcBef>
                <a:spcPts val="151"/>
              </a:spcBef>
            </a:pPr>
            <a:r>
              <a:rPr b="1" spc="-10" dirty="0">
                <a:latin typeface="Calibri"/>
                <a:cs typeface="Calibri"/>
              </a:rPr>
              <a:t>3-</a:t>
            </a:r>
            <a:r>
              <a:rPr b="1" spc="-44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Calibri"/>
                <a:cs typeface="Calibri"/>
              </a:rPr>
              <a:t>S</a:t>
            </a:r>
            <a:r>
              <a:rPr b="1" spc="5" dirty="0">
                <a:latin typeface="Calibri"/>
                <a:cs typeface="Calibri"/>
              </a:rPr>
              <a:t>er</a:t>
            </a:r>
            <a:r>
              <a:rPr b="1" dirty="0">
                <a:latin typeface="Calibri"/>
                <a:cs typeface="Calibri"/>
              </a:rPr>
              <a:t>v</a:t>
            </a:r>
            <a:r>
              <a:rPr b="1" spc="-5" dirty="0">
                <a:latin typeface="Calibri"/>
                <a:cs typeface="Calibri"/>
              </a:rPr>
              <a:t>ice</a:t>
            </a:r>
            <a:r>
              <a:rPr b="1" spc="-50" dirty="0">
                <a:latin typeface="Times New Roman"/>
                <a:cs typeface="Times New Roman"/>
              </a:rPr>
              <a:t> </a:t>
            </a:r>
            <a:r>
              <a:rPr b="1" spc="-21" dirty="0">
                <a:latin typeface="Calibri"/>
                <a:cs typeface="Calibri"/>
              </a:rPr>
              <a:t>e</a:t>
            </a:r>
            <a:r>
              <a:rPr b="1" dirty="0">
                <a:latin typeface="Calibri"/>
                <a:cs typeface="Calibri"/>
              </a:rPr>
              <a:t>x</a:t>
            </a:r>
            <a:r>
              <a:rPr b="1" spc="-10" dirty="0">
                <a:latin typeface="Calibri"/>
                <a:cs typeface="Calibri"/>
              </a:rPr>
              <a:t>t</a:t>
            </a:r>
            <a:r>
              <a:rPr b="1" spc="-40" dirty="0">
                <a:latin typeface="Calibri"/>
                <a:cs typeface="Calibri"/>
              </a:rPr>
              <a:t>r</a:t>
            </a:r>
            <a:r>
              <a:rPr b="1" spc="-15" dirty="0">
                <a:latin typeface="Calibri"/>
                <a:cs typeface="Calibri"/>
              </a:rPr>
              <a:t>a</a:t>
            </a:r>
            <a:r>
              <a:rPr b="1" spc="-5" dirty="0">
                <a:latin typeface="Calibri"/>
                <a:cs typeface="Calibri"/>
              </a:rPr>
              <a:t>n</a:t>
            </a:r>
            <a:r>
              <a:rPr b="1" spc="-10" dirty="0">
                <a:latin typeface="Calibri"/>
                <a:cs typeface="Calibri"/>
              </a:rPr>
              <a:t>et</a:t>
            </a:r>
            <a:r>
              <a:rPr b="1" spc="-70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Calibri"/>
                <a:cs typeface="Calibri"/>
              </a:rPr>
              <a:t>Ba</a:t>
            </a:r>
            <a:r>
              <a:rPr b="1" spc="-5" dirty="0">
                <a:latin typeface="Calibri"/>
                <a:cs typeface="Calibri"/>
              </a:rPr>
              <a:t>ill</a:t>
            </a:r>
            <a:r>
              <a:rPr b="1" spc="5" dirty="0">
                <a:latin typeface="Calibri"/>
                <a:cs typeface="Calibri"/>
              </a:rPr>
              <a:t>e</a:t>
            </a:r>
            <a:r>
              <a:rPr b="1" spc="-5" dirty="0">
                <a:latin typeface="Calibri"/>
                <a:cs typeface="Calibri"/>
              </a:rPr>
              <a:t>u</a:t>
            </a:r>
            <a:r>
              <a:rPr b="1" spc="-30" dirty="0">
                <a:latin typeface="Calibri"/>
                <a:cs typeface="Calibri"/>
              </a:rPr>
              <a:t>r</a:t>
            </a:r>
            <a:r>
              <a:rPr b="1" spc="-10" dirty="0">
                <a:latin typeface="Calibri"/>
                <a:cs typeface="Calibri"/>
              </a:rPr>
              <a:t>s</a:t>
            </a:r>
            <a:endParaRPr>
              <a:latin typeface="Calibri"/>
              <a:cs typeface="Calibri"/>
            </a:endParaRPr>
          </a:p>
          <a:p>
            <a:pPr marL="443822">
              <a:spcBef>
                <a:spcPts val="409"/>
              </a:spcBef>
            </a:pPr>
            <a:r>
              <a:rPr sz="1400" b="1" spc="-5" dirty="0">
                <a:latin typeface="Calibri"/>
                <a:cs typeface="Calibri"/>
              </a:rPr>
              <a:t>201</a:t>
            </a:r>
            <a:r>
              <a:rPr sz="1400" b="1" dirty="0">
                <a:latin typeface="Calibri"/>
                <a:cs typeface="Calibri"/>
              </a:rPr>
              <a:t>8</a:t>
            </a:r>
            <a:endParaRPr sz="1400">
              <a:latin typeface="Calibri"/>
              <a:cs typeface="Calibri"/>
            </a:endParaRPr>
          </a:p>
          <a:p>
            <a:pPr>
              <a:lnSpc>
                <a:spcPts val="600"/>
              </a:lnSpc>
              <a:spcBef>
                <a:spcPts val="7"/>
              </a:spcBef>
            </a:pPr>
            <a:endParaRPr sz="600"/>
          </a:p>
          <a:p>
            <a:pPr marL="2161329"/>
            <a:r>
              <a:rPr b="1" spc="-15" dirty="0">
                <a:latin typeface="Calibri"/>
                <a:cs typeface="Calibri"/>
              </a:rPr>
              <a:t>4</a:t>
            </a:r>
            <a:r>
              <a:rPr b="1" dirty="0">
                <a:latin typeface="Calibri"/>
                <a:cs typeface="Calibri"/>
              </a:rPr>
              <a:t>.</a:t>
            </a:r>
            <a:r>
              <a:rPr b="1" spc="-44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Calibri"/>
                <a:cs typeface="Calibri"/>
              </a:rPr>
              <a:t>S</a:t>
            </a:r>
            <a:r>
              <a:rPr b="1" spc="5" dirty="0">
                <a:latin typeface="Calibri"/>
                <a:cs typeface="Calibri"/>
              </a:rPr>
              <a:t>er</a:t>
            </a:r>
            <a:r>
              <a:rPr b="1" dirty="0">
                <a:latin typeface="Calibri"/>
                <a:cs typeface="Calibri"/>
              </a:rPr>
              <a:t>v</a:t>
            </a:r>
            <a:r>
              <a:rPr b="1" spc="-5" dirty="0">
                <a:latin typeface="Calibri"/>
                <a:cs typeface="Calibri"/>
              </a:rPr>
              <a:t>ice</a:t>
            </a:r>
            <a:r>
              <a:rPr b="1" spc="-50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Calibri"/>
                <a:cs typeface="Calibri"/>
              </a:rPr>
              <a:t>Ai</a:t>
            </a:r>
            <a:r>
              <a:rPr b="1" spc="-5" dirty="0">
                <a:latin typeface="Calibri"/>
                <a:cs typeface="Calibri"/>
              </a:rPr>
              <a:t>d</a:t>
            </a:r>
            <a:r>
              <a:rPr b="1" dirty="0">
                <a:latin typeface="Calibri"/>
                <a:cs typeface="Calibri"/>
              </a:rPr>
              <a:t>e</a:t>
            </a:r>
            <a:r>
              <a:rPr b="1" spc="-50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Calibri"/>
                <a:cs typeface="Calibri"/>
              </a:rPr>
              <a:t>à</a:t>
            </a:r>
            <a:r>
              <a:rPr b="1" spc="-44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Calibri"/>
                <a:cs typeface="Calibri"/>
              </a:rPr>
              <a:t>d</a:t>
            </a:r>
            <a:r>
              <a:rPr b="1" spc="-10" dirty="0">
                <a:latin typeface="Calibri"/>
                <a:cs typeface="Calibri"/>
              </a:rPr>
              <a:t>o</a:t>
            </a:r>
            <a:r>
              <a:rPr b="1" spc="-5" dirty="0">
                <a:latin typeface="Calibri"/>
                <a:cs typeface="Calibri"/>
              </a:rPr>
              <a:t>micile</a:t>
            </a:r>
            <a:endParaRPr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80006" y="3672838"/>
            <a:ext cx="1565910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b="1" spc="-15" dirty="0">
                <a:latin typeface="Calibri"/>
                <a:cs typeface="Calibri"/>
              </a:rPr>
              <a:t>5</a:t>
            </a:r>
            <a:r>
              <a:rPr b="1" dirty="0">
                <a:latin typeface="Calibri"/>
                <a:cs typeface="Calibri"/>
              </a:rPr>
              <a:t>.</a:t>
            </a:r>
            <a:r>
              <a:rPr b="1" spc="-44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Calibri"/>
                <a:cs typeface="Calibri"/>
              </a:rPr>
              <a:t>S</a:t>
            </a:r>
            <a:r>
              <a:rPr b="1" spc="5" dirty="0">
                <a:latin typeface="Calibri"/>
                <a:cs typeface="Calibri"/>
              </a:rPr>
              <a:t>er</a:t>
            </a:r>
            <a:r>
              <a:rPr b="1" dirty="0">
                <a:latin typeface="Calibri"/>
                <a:cs typeface="Calibri"/>
              </a:rPr>
              <a:t>v</a:t>
            </a:r>
            <a:r>
              <a:rPr b="1" spc="-5" dirty="0">
                <a:latin typeface="Calibri"/>
                <a:cs typeface="Calibri"/>
              </a:rPr>
              <a:t>ice</a:t>
            </a:r>
            <a:r>
              <a:rPr b="1" spc="-50" dirty="0">
                <a:latin typeface="Times New Roman"/>
                <a:cs typeface="Times New Roman"/>
              </a:rPr>
              <a:t> </a:t>
            </a:r>
            <a:r>
              <a:rPr b="1" spc="5" dirty="0">
                <a:latin typeface="Calibri"/>
                <a:cs typeface="Calibri"/>
              </a:rPr>
              <a:t>DG</a:t>
            </a:r>
            <a:r>
              <a:rPr b="1" spc="-10" dirty="0">
                <a:latin typeface="Calibri"/>
                <a:cs typeface="Calibri"/>
              </a:rPr>
              <a:t>FIP</a:t>
            </a:r>
            <a:endParaRPr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79042" y="4134611"/>
            <a:ext cx="2447926" cy="9207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529566" marR="83177" indent="-151116">
              <a:lnSpc>
                <a:spcPts val="2640"/>
              </a:lnSpc>
            </a:pPr>
            <a:r>
              <a:rPr sz="2400" b="1" dirty="0">
                <a:latin typeface="Calibri"/>
                <a:cs typeface="Calibri"/>
              </a:rPr>
              <a:t>M</a:t>
            </a:r>
            <a:r>
              <a:rPr sz="2400" b="1" spc="-10" dirty="0">
                <a:latin typeface="Calibri"/>
                <a:cs typeface="Calibri"/>
              </a:rPr>
              <a:t>o</a:t>
            </a:r>
            <a:r>
              <a:rPr sz="2400" b="1" spc="-15" dirty="0">
                <a:latin typeface="Calibri"/>
                <a:cs typeface="Calibri"/>
              </a:rPr>
              <a:t>n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</a:t>
            </a:r>
            <a:r>
              <a:rPr sz="2400" b="1" spc="-15" dirty="0">
                <a:latin typeface="Calibri"/>
                <a:cs typeface="Calibri"/>
              </a:rPr>
              <a:t>o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55" dirty="0">
                <a:latin typeface="Calibri"/>
                <a:cs typeface="Calibri"/>
              </a:rPr>
              <a:t>P</a:t>
            </a:r>
            <a:r>
              <a:rPr sz="2400" b="1" spc="-15" dirty="0">
                <a:latin typeface="Calibri"/>
                <a:cs typeface="Calibri"/>
              </a:rPr>
              <a:t>ar</a:t>
            </a:r>
            <a:r>
              <a:rPr sz="2400" b="1" spc="-30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15" dirty="0">
                <a:latin typeface="Calibri"/>
                <a:cs typeface="Calibri"/>
              </a:rPr>
              <a:t>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30248" y="4134611"/>
            <a:ext cx="2348865" cy="9207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12412" marR="600652" indent="-30477">
              <a:lnSpc>
                <a:spcPts val="2640"/>
              </a:lnSpc>
            </a:pPr>
            <a:r>
              <a:rPr sz="2400" b="1" dirty="0">
                <a:latin typeface="Calibri"/>
                <a:cs typeface="Calibri"/>
              </a:rPr>
              <a:t>m</a:t>
            </a:r>
            <a:r>
              <a:rPr sz="2400" b="1" spc="-35" dirty="0">
                <a:latin typeface="Calibri"/>
                <a:cs typeface="Calibri"/>
              </a:rPr>
              <a:t>p</a:t>
            </a:r>
            <a:r>
              <a:rPr sz="2400" b="1" spc="-40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ai</a:t>
            </a:r>
            <a:r>
              <a:rPr sz="2400" b="1" spc="-30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96956" y="1702816"/>
            <a:ext cx="386080" cy="2355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1400" b="1" spc="-5" dirty="0">
                <a:latin typeface="Calibri"/>
                <a:cs typeface="Calibri"/>
              </a:rPr>
              <a:t>201</a:t>
            </a:r>
            <a:r>
              <a:rPr sz="1400" b="1" dirty="0">
                <a:latin typeface="Calibri"/>
                <a:cs typeface="Calibri"/>
              </a:rPr>
              <a:t>6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979042" y="4201668"/>
            <a:ext cx="2447544" cy="8534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30247" y="4201668"/>
            <a:ext cx="2348483" cy="853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249052" y="5206998"/>
            <a:ext cx="4841240" cy="100774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698"/>
            <a:r>
              <a:rPr sz="2900" b="1" spc="-21" dirty="0">
                <a:solidFill>
                  <a:srgbClr val="00B04F"/>
                </a:solidFill>
                <a:latin typeface="Calibri"/>
                <a:cs typeface="Calibri"/>
              </a:rPr>
              <a:t>Dé</a:t>
            </a:r>
            <a:r>
              <a:rPr sz="2900" b="1" spc="-25" dirty="0">
                <a:solidFill>
                  <a:srgbClr val="00B04F"/>
                </a:solidFill>
                <a:latin typeface="Calibri"/>
                <a:cs typeface="Calibri"/>
              </a:rPr>
              <a:t>c</a:t>
            </a:r>
            <a:r>
              <a:rPr sz="2900" b="1" spc="-21" dirty="0">
                <a:solidFill>
                  <a:srgbClr val="00B04F"/>
                </a:solidFill>
                <a:latin typeface="Calibri"/>
                <a:cs typeface="Calibri"/>
              </a:rPr>
              <a:t>ouv</a:t>
            </a:r>
            <a:r>
              <a:rPr sz="2900" b="1" spc="-44" dirty="0">
                <a:solidFill>
                  <a:srgbClr val="00B04F"/>
                </a:solidFill>
                <a:latin typeface="Calibri"/>
                <a:cs typeface="Calibri"/>
              </a:rPr>
              <a:t>r</a:t>
            </a:r>
            <a:r>
              <a:rPr sz="2900" b="1" spc="-21" dirty="0">
                <a:solidFill>
                  <a:srgbClr val="00B04F"/>
                </a:solidFill>
                <a:latin typeface="Calibri"/>
                <a:cs typeface="Calibri"/>
              </a:rPr>
              <a:t>on</a:t>
            </a:r>
            <a:r>
              <a:rPr sz="2900" b="1" spc="-15" dirty="0">
                <a:solidFill>
                  <a:srgbClr val="00B04F"/>
                </a:solidFill>
                <a:latin typeface="Calibri"/>
                <a:cs typeface="Calibri"/>
              </a:rPr>
              <a:t>s</a:t>
            </a:r>
            <a:r>
              <a:rPr sz="2900" b="1" spc="-55" dirty="0">
                <a:solidFill>
                  <a:srgbClr val="00B04F"/>
                </a:solidFill>
                <a:latin typeface="Times New Roman"/>
                <a:cs typeface="Times New Roman"/>
              </a:rPr>
              <a:t> </a:t>
            </a:r>
            <a:r>
              <a:rPr sz="2900" b="1" spc="-10" dirty="0">
                <a:solidFill>
                  <a:srgbClr val="00B04F"/>
                </a:solidFill>
                <a:latin typeface="Calibri"/>
                <a:cs typeface="Calibri"/>
              </a:rPr>
              <a:t>!</a:t>
            </a:r>
            <a:endParaRPr sz="2900" dirty="0">
              <a:latin typeface="Calibri"/>
              <a:cs typeface="Calibri"/>
            </a:endParaRPr>
          </a:p>
          <a:p>
            <a:pPr marL="12698">
              <a:spcBef>
                <a:spcPts val="60"/>
              </a:spcBef>
            </a:pPr>
            <a:r>
              <a:rPr b="1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b="1" spc="-5" dirty="0">
                <a:solidFill>
                  <a:srgbClr val="006FC0"/>
                </a:solidFill>
                <a:latin typeface="Calibri"/>
                <a:cs typeface="Calibri"/>
              </a:rPr>
              <a:t>id</a:t>
            </a:r>
            <a:r>
              <a:rPr b="1" spc="5" dirty="0">
                <a:solidFill>
                  <a:srgbClr val="006FC0"/>
                </a:solidFill>
                <a:latin typeface="Calibri"/>
                <a:cs typeface="Calibri"/>
              </a:rPr>
              <a:t>é</a:t>
            </a:r>
            <a:r>
              <a:rPr b="1" spc="-1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b="1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b="1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b="1" spc="-86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b="1" spc="-3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b="1" spc="5" dirty="0">
                <a:solidFill>
                  <a:srgbClr val="006FC0"/>
                </a:solidFill>
                <a:latin typeface="Calibri"/>
                <a:cs typeface="Calibri"/>
              </a:rPr>
              <a:t>é</a:t>
            </a:r>
            <a:r>
              <a:rPr b="1" spc="-1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b="1" spc="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b="1" spc="-3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b="1" spc="-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b="1" spc="-3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b="1" spc="-10" dirty="0">
                <a:solidFill>
                  <a:srgbClr val="006FC0"/>
                </a:solidFill>
                <a:latin typeface="Calibri"/>
                <a:cs typeface="Calibri"/>
              </a:rPr>
              <a:t>ti</a:t>
            </a:r>
            <a:r>
              <a:rPr b="1" spc="-21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b="1" spc="-1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b="1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b="1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b="1" spc="-86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b="1" spc="-10" dirty="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r>
              <a:rPr b="1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b="1" spc="-5" dirty="0" err="1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b="1" spc="-10" dirty="0" err="1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b="1" spc="-5" dirty="0" err="1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b="1" spc="-21" dirty="0" err="1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b="1" spc="-35" dirty="0" err="1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b="1" dirty="0" err="1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b="1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b="1" spc="-5" dirty="0" err="1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b="1" spc="-15" dirty="0" err="1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b="1" spc="-5" dirty="0" err="1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b="1" spc="-35" dirty="0" err="1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b="1" spc="5" dirty="0" err="1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b="1" spc="-5" dirty="0" err="1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b="1" spc="-15" dirty="0" err="1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b="1" spc="-5" dirty="0" err="1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b="1" spc="-30" dirty="0" err="1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b="1" spc="5" dirty="0" err="1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dirty="0">
              <a:latin typeface="Calibri"/>
              <a:cs typeface="Calibri"/>
            </a:endParaRPr>
          </a:p>
          <a:p>
            <a:pPr marL="12698"/>
            <a:r>
              <a:rPr lang="fr-FR" spc="-10" dirty="0">
                <a:solidFill>
                  <a:srgbClr val="E80243"/>
                </a:solidFill>
                <a:cs typeface="Calibri"/>
              </a:rPr>
              <a:t>https://youtu.be/f2knypw8tK0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001147" y="3578353"/>
            <a:ext cx="2814827" cy="16398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4294967295"/>
          </p:nvPr>
        </p:nvSpPr>
        <p:spPr>
          <a:xfrm>
            <a:off x="10472738" y="6746875"/>
            <a:ext cx="220662" cy="292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9209"/>
            <a:fld id="{81D60167-4931-47E6-BA6A-407CBD079E47}" type="slidenum">
              <a:rPr sz="1300" dirty="0">
                <a:solidFill>
                  <a:srgbClr val="FFFFFF"/>
                </a:solidFill>
                <a:latin typeface="Century Gothic"/>
                <a:cs typeface="Century Gothic"/>
              </a:rPr>
              <a:pPr marL="109209"/>
              <a:t>6</a:t>
            </a:fld>
            <a:endParaRPr sz="1300">
              <a:latin typeface="Century Gothic"/>
              <a:cs typeface="Century Gothic"/>
            </a:endParaRPr>
          </a:p>
        </p:txBody>
      </p:sp>
      <p:sp>
        <p:nvSpPr>
          <p:cNvPr id="44" name="ZoneTexte 6"/>
          <p:cNvSpPr txBox="1">
            <a:spLocks noChangeArrowheads="1"/>
          </p:cNvSpPr>
          <p:nvPr/>
        </p:nvSpPr>
        <p:spPr bwMode="auto">
          <a:xfrm>
            <a:off x="1765300" y="0"/>
            <a:ext cx="8421053" cy="65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58" tIns="52128" rIns="104258" bIns="5212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3600" dirty="0">
                <a:solidFill>
                  <a:schemeClr val="bg1"/>
                </a:solidFill>
                <a:latin typeface="Optima" pitchFamily="34" charset="0"/>
              </a:rPr>
              <a:t>Une mise à disposition progressive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698500" y="2559050"/>
            <a:ext cx="5558340" cy="4757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8" tIns="52133" rIns="104268" bIns="52133"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75779" name="Sous-titre 2"/>
          <p:cNvSpPr>
            <a:spLocks noGrp="1"/>
          </p:cNvSpPr>
          <p:nvPr>
            <p:ph idx="20"/>
          </p:nvPr>
        </p:nvSpPr>
        <p:spPr>
          <a:xfrm>
            <a:off x="714751" y="1318889"/>
            <a:ext cx="9793000" cy="792384"/>
          </a:xfrm>
        </p:spPr>
        <p:txBody>
          <a:bodyPr/>
          <a:lstStyle/>
          <a:p>
            <a:pPr marL="521341" indent="-521341">
              <a:buClrTx/>
              <a:buSzTx/>
              <a:buFont typeface="Arial" pitchFamily="34" charset="0"/>
              <a:buAutoNum type="arabicPeriod"/>
            </a:pPr>
            <a:endParaRPr lang="fr-FR" altLang="fr-FR" dirty="0">
              <a:latin typeface="Optima" pitchFamily="34" charset="0"/>
            </a:endParaRPr>
          </a:p>
          <a:p>
            <a:pPr marL="521341" indent="-521341">
              <a:buSzTx/>
              <a:buFont typeface="Arial" pitchFamily="34" charset="0"/>
              <a:buAutoNum type="arabicPeriod"/>
            </a:pPr>
            <a:endParaRPr lang="fr-FR" altLang="fr-FR" dirty="0">
              <a:latin typeface="Optima" pitchFamily="34" charset="0"/>
            </a:endParaRPr>
          </a:p>
          <a:p>
            <a:pPr marL="521341" indent="-521341">
              <a:buClrTx/>
              <a:buSzTx/>
              <a:buFont typeface="Arial" pitchFamily="34" charset="0"/>
              <a:buAutoNum type="arabicPeriod"/>
            </a:pPr>
            <a:r>
              <a:rPr lang="fr-FR" altLang="fr-FR" dirty="0">
                <a:latin typeface="Optima" pitchFamily="34" charset="0"/>
              </a:rPr>
              <a:t>Le Portail Partenaires</a:t>
            </a:r>
          </a:p>
          <a:p>
            <a:pPr marL="521341" indent="-521341">
              <a:buClrTx/>
              <a:buSzTx/>
              <a:buFont typeface="Arial" pitchFamily="34" charset="0"/>
              <a:buAutoNum type="arabicPeriod"/>
            </a:pPr>
            <a:r>
              <a:rPr lang="fr-FR" altLang="fr-FR" dirty="0">
                <a:latin typeface="Optima" pitchFamily="34" charset="0"/>
              </a:rPr>
              <a:t>La sécurisation des accès</a:t>
            </a:r>
          </a:p>
          <a:p>
            <a:pPr marL="521341" indent="-521341">
              <a:buClrTx/>
              <a:buSzTx/>
              <a:buFont typeface="Arial" pitchFamily="34" charset="0"/>
              <a:buAutoNum type="arabicPeriod"/>
            </a:pPr>
            <a:r>
              <a:rPr lang="fr-FR" altLang="fr-FR" dirty="0">
                <a:latin typeface="Optima" pitchFamily="34" charset="0"/>
              </a:rPr>
              <a:t>Le conventionnement</a:t>
            </a:r>
          </a:p>
          <a:p>
            <a:pPr marL="521341" indent="-521341">
              <a:buClrTx/>
              <a:buSzTx/>
              <a:buFont typeface="Arial" pitchFamily="34" charset="0"/>
              <a:buAutoNum type="arabicPeriod"/>
            </a:pPr>
            <a:r>
              <a:rPr lang="fr-FR" altLang="fr-FR" dirty="0">
                <a:latin typeface="Optima" pitchFamily="34" charset="0"/>
              </a:rPr>
              <a:t>Le service AFAS</a:t>
            </a:r>
          </a:p>
          <a:p>
            <a:pPr marL="521341" indent="-521341">
              <a:buClrTx/>
              <a:buSzTx/>
              <a:buFont typeface="Arial" pitchFamily="34" charset="0"/>
              <a:buAutoNum type="arabicPeriod"/>
            </a:pPr>
            <a:r>
              <a:rPr lang="fr-FR" altLang="fr-FR" dirty="0">
                <a:latin typeface="Optima" pitchFamily="34" charset="0"/>
              </a:rPr>
              <a:t>Evolutions à venir</a:t>
            </a:r>
          </a:p>
          <a:p>
            <a:pPr>
              <a:buClrTx/>
              <a:buSzTx/>
            </a:pPr>
            <a:endParaRPr lang="fr-FR" altLang="fr-FR" dirty="0">
              <a:latin typeface="Optima" pitchFamily="34" charset="0"/>
            </a:endParaRPr>
          </a:p>
          <a:p>
            <a:pPr marL="521341" indent="-521341">
              <a:buSzTx/>
              <a:buFont typeface="Arial" pitchFamily="34" charset="0"/>
              <a:buAutoNum type="arabicPeriod"/>
            </a:pPr>
            <a:endParaRPr lang="fr-FR" altLang="fr-FR" dirty="0">
              <a:latin typeface="Century Gothic" pitchFamily="34" charset="0"/>
            </a:endParaRPr>
          </a:p>
          <a:p>
            <a:pPr marL="521341" indent="-521341">
              <a:buSzTx/>
              <a:buFont typeface="Arial" pitchFamily="34" charset="0"/>
              <a:buAutoNum type="arabicPeriod"/>
            </a:pPr>
            <a:endParaRPr lang="fr-FR" altLang="fr-FR" dirty="0">
              <a:latin typeface="Century Gothic" pitchFamily="34" charset="0"/>
            </a:endParaRP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1765300" y="0"/>
            <a:ext cx="8421053" cy="65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58" tIns="52128" rIns="104258" bIns="5212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3600" dirty="0">
                <a:solidFill>
                  <a:schemeClr val="bg1"/>
                </a:solidFill>
                <a:latin typeface="Optima" pitchFamily="34" charset="0"/>
              </a:rPr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1539102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re 1"/>
          <p:cNvSpPr>
            <a:spLocks noGrp="1"/>
          </p:cNvSpPr>
          <p:nvPr>
            <p:ph type="ctrTitle" idx="4294967295"/>
          </p:nvPr>
        </p:nvSpPr>
        <p:spPr>
          <a:xfrm>
            <a:off x="2374900" y="44450"/>
            <a:ext cx="5541962" cy="654050"/>
          </a:xfrm>
        </p:spPr>
        <p:txBody>
          <a:bodyPr/>
          <a:lstStyle/>
          <a:p>
            <a:pPr algn="ctr"/>
            <a:r>
              <a:rPr lang="fr-FR" altLang="fr-FR" sz="3600" b="1" dirty="0">
                <a:solidFill>
                  <a:schemeClr val="bg1"/>
                </a:solidFill>
                <a:latin typeface="Optima" pitchFamily="34" charset="0"/>
                <a:cs typeface="Arial" charset="0"/>
              </a:rPr>
              <a:t>Le module HABPPS</a:t>
            </a:r>
            <a:br>
              <a:rPr lang="fr-FR" altLang="fr-FR" sz="2300" b="1" dirty="0">
                <a:solidFill>
                  <a:schemeClr val="accent2"/>
                </a:solidFill>
                <a:latin typeface="Arial" charset="0"/>
                <a:cs typeface="Arial" charset="0"/>
              </a:rPr>
            </a:br>
            <a:br>
              <a:rPr lang="fr-FR" altLang="fr-FR" sz="2300" b="1" dirty="0">
                <a:solidFill>
                  <a:schemeClr val="accent2"/>
                </a:solidFill>
                <a:latin typeface="Arial" charset="0"/>
                <a:cs typeface="Arial" charset="0"/>
              </a:rPr>
            </a:br>
            <a:endParaRPr lang="fr-FR" altLang="fr-FR" sz="2300" b="1" dirty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pic>
        <p:nvPicPr>
          <p:cNvPr id="4608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29" y="1720850"/>
            <a:ext cx="4884433" cy="3424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14" t="64720" r="12457" b="14893"/>
          <a:stretch>
            <a:fillRect/>
          </a:stretch>
        </p:blipFill>
        <p:spPr bwMode="auto">
          <a:xfrm>
            <a:off x="5727700" y="2025650"/>
            <a:ext cx="4648659" cy="2459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522" y="4311650"/>
            <a:ext cx="1123178" cy="1264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341" y="4519674"/>
            <a:ext cx="556948" cy="88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730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3086061" y="44450"/>
            <a:ext cx="5181600" cy="1824404"/>
          </a:xfrm>
          <a:prstGeom prst="ellipse">
            <a:avLst/>
          </a:prstGeom>
          <a:solidFill>
            <a:srgbClr val="FFC00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1050" rIns="0" bIns="52133" anchor="ctr"/>
          <a:lstStyle/>
          <a:p>
            <a:pPr algn="ctr" defTabSz="1042680">
              <a:defRPr/>
            </a:pPr>
            <a:r>
              <a:rPr lang="fr-FR" sz="2700" b="1" dirty="0">
                <a:solidFill>
                  <a:prstClr val="white"/>
                </a:solidFill>
                <a:cs typeface="Calibri" panose="020F0502020204030204" pitchFamily="34" charset="0"/>
              </a:rPr>
              <a:t>Activation des accès à Mon Compte Partenaire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5676861" y="2409254"/>
            <a:ext cx="0" cy="3921684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à coins arrondis 7"/>
          <p:cNvSpPr/>
          <p:nvPr/>
        </p:nvSpPr>
        <p:spPr>
          <a:xfrm>
            <a:off x="2097544" y="1615121"/>
            <a:ext cx="2610229" cy="872846"/>
          </a:xfrm>
          <a:prstGeom prst="roundRect">
            <a:avLst/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1050" rIns="0" bIns="52133" anchor="ctr"/>
          <a:lstStyle/>
          <a:p>
            <a:pPr algn="ctr" defTabSz="1042680">
              <a:defRPr/>
            </a:pPr>
            <a:r>
              <a:rPr lang="fr-FR" sz="3200" b="1" dirty="0">
                <a:solidFill>
                  <a:srgbClr val="92D050"/>
                </a:solidFill>
                <a:cs typeface="Calibri" panose="020F0502020204030204" pitchFamily="34" charset="0"/>
              </a:rPr>
              <a:t>Mode Délégatif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6729494" y="1655352"/>
            <a:ext cx="2610229" cy="832614"/>
          </a:xfrm>
          <a:prstGeom prst="roundRect">
            <a:avLst/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1050" rIns="0" bIns="52133" anchor="ctr"/>
          <a:lstStyle/>
          <a:p>
            <a:pPr algn="ctr" defTabSz="1042680">
              <a:defRPr/>
            </a:pPr>
            <a:r>
              <a:rPr lang="fr-FR" sz="3200" b="1" dirty="0">
                <a:solidFill>
                  <a:srgbClr val="92D050"/>
                </a:solidFill>
                <a:cs typeface="Calibri" panose="020F0502020204030204" pitchFamily="34" charset="0"/>
              </a:rPr>
              <a:t>Mode</a:t>
            </a:r>
          </a:p>
          <a:p>
            <a:pPr algn="ctr" defTabSz="1042680">
              <a:defRPr/>
            </a:pPr>
            <a:r>
              <a:rPr lang="fr-FR" sz="3200" b="1" dirty="0">
                <a:solidFill>
                  <a:srgbClr val="92D050"/>
                </a:solidFill>
                <a:cs typeface="Calibri" panose="020F0502020204030204" pitchFamily="34" charset="0"/>
              </a:rPr>
              <a:t>Centralisé</a:t>
            </a:r>
          </a:p>
        </p:txBody>
      </p:sp>
      <p:sp>
        <p:nvSpPr>
          <p:cNvPr id="50182" name="ZoneTexte 10"/>
          <p:cNvSpPr txBox="1">
            <a:spLocks noChangeArrowheads="1"/>
          </p:cNvSpPr>
          <p:nvPr/>
        </p:nvSpPr>
        <p:spPr bwMode="auto">
          <a:xfrm>
            <a:off x="1254695" y="2487967"/>
            <a:ext cx="4210526" cy="2813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68" tIns="52133" rIns="104268" bIns="52133">
            <a:spAutoFit/>
          </a:bodyPr>
          <a:lstStyle>
            <a:lvl1pPr marL="285750" indent="-285750" eaLnBrk="0" hangingPunct="0"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1pPr>
            <a:lvl2pPr eaLnBrk="0" hangingPunct="0"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2pPr>
            <a:lvl3pPr eaLnBrk="0" hangingPunct="0"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3pPr>
            <a:lvl4pPr eaLnBrk="0" hangingPunct="0"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4pPr>
            <a:lvl5pPr eaLnBrk="0" hangingPunct="0"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defTabSz="1042680" eaLnBrk="1" hangingPunct="1">
              <a:buFont typeface="Wingdings" charset="2"/>
              <a:buChar char="Ø"/>
            </a:pPr>
            <a:r>
              <a:rPr lang="fr-FR" sz="1600" dirty="0">
                <a:solidFill>
                  <a:srgbClr val="000000"/>
                </a:solidFill>
              </a:rPr>
              <a:t>Création des comptes utilisateur par le partenaire</a:t>
            </a:r>
          </a:p>
          <a:p>
            <a:pPr defTabSz="1042680" eaLnBrk="1" hangingPunct="1">
              <a:buFont typeface="Wingdings" charset="2"/>
              <a:buChar char="Ø"/>
            </a:pPr>
            <a:endParaRPr lang="fr-FR" sz="1600" dirty="0">
              <a:solidFill>
                <a:srgbClr val="000000"/>
              </a:solidFill>
            </a:endParaRPr>
          </a:p>
          <a:p>
            <a:pPr defTabSz="1042680" eaLnBrk="1" hangingPunct="1">
              <a:buFont typeface="Wingdings" charset="2"/>
              <a:buChar char="Ø"/>
            </a:pPr>
            <a:r>
              <a:rPr lang="fr-FR" sz="1600" dirty="0">
                <a:solidFill>
                  <a:srgbClr val="000000"/>
                </a:solidFill>
              </a:rPr>
              <a:t>Affectation des droits dans le périmètre des accès accordé par la Caf</a:t>
            </a:r>
          </a:p>
          <a:p>
            <a:pPr defTabSz="1042680" eaLnBrk="1" hangingPunct="1">
              <a:buFont typeface="Wingdings" charset="2"/>
              <a:buChar char="Ø"/>
            </a:pPr>
            <a:endParaRPr lang="fr-FR" sz="1600" dirty="0">
              <a:solidFill>
                <a:srgbClr val="000000"/>
              </a:solidFill>
            </a:endParaRPr>
          </a:p>
          <a:p>
            <a:pPr defTabSz="1042680" eaLnBrk="1" hangingPunct="1">
              <a:buFont typeface="Wingdings" charset="2"/>
              <a:buChar char="Ø"/>
            </a:pPr>
            <a:r>
              <a:rPr lang="fr-FR" sz="1600" dirty="0">
                <a:solidFill>
                  <a:srgbClr val="000000"/>
                </a:solidFill>
              </a:rPr>
              <a:t>Supervision des droits d’accès aux utilisateurs</a:t>
            </a:r>
          </a:p>
          <a:p>
            <a:pPr defTabSz="1042680" eaLnBrk="1" hangingPunct="1">
              <a:buFont typeface="Wingdings" charset="2"/>
              <a:buChar char="Ø"/>
            </a:pPr>
            <a:endParaRPr lang="fr-FR" sz="1600" dirty="0">
              <a:solidFill>
                <a:srgbClr val="000000"/>
              </a:solidFill>
            </a:endParaRPr>
          </a:p>
          <a:p>
            <a:pPr defTabSz="1042680" eaLnBrk="1" hangingPunct="1">
              <a:buFont typeface="Wingdings" charset="2"/>
              <a:buChar char="Ø"/>
            </a:pPr>
            <a:r>
              <a:rPr lang="fr-FR" sz="1600" dirty="0">
                <a:solidFill>
                  <a:srgbClr val="000000"/>
                </a:solidFill>
              </a:rPr>
              <a:t>Suspension voire suppression des droits d’accès aux utilisateurs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886644" y="2487968"/>
            <a:ext cx="4210526" cy="2567509"/>
          </a:xfrm>
          <a:prstGeom prst="rect">
            <a:avLst/>
          </a:prstGeom>
          <a:noFill/>
        </p:spPr>
        <p:txBody>
          <a:bodyPr lIns="104268" tIns="52133" rIns="104268" bIns="52133">
            <a:spAutoFit/>
          </a:bodyPr>
          <a:lstStyle/>
          <a:p>
            <a:pPr marL="325837" indent="-325837" defTabSz="1042680">
              <a:buFont typeface="Wingdings" pitchFamily="2" charset="2"/>
              <a:buChar char="Ø"/>
              <a:defRPr/>
            </a:pPr>
            <a:r>
              <a:rPr lang="fr-FR" sz="160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Création des comptes utilisateur par la Caf</a:t>
            </a:r>
          </a:p>
          <a:p>
            <a:pPr marL="325837" indent="-325837" defTabSz="1042680">
              <a:buFont typeface="Wingdings" pitchFamily="2" charset="2"/>
              <a:buChar char="Ø"/>
              <a:defRPr/>
            </a:pPr>
            <a:endParaRPr lang="fr-FR" sz="16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marL="325837" indent="-325837" defTabSz="1042680">
              <a:buFont typeface="Wingdings" pitchFamily="2" charset="2"/>
              <a:buChar char="Ø"/>
              <a:defRPr/>
            </a:pPr>
            <a:r>
              <a:rPr lang="fr-FR" sz="160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Affectation des droits dans le périmètre des accès accordé</a:t>
            </a:r>
          </a:p>
          <a:p>
            <a:pPr defTabSz="1042680">
              <a:defRPr/>
            </a:pPr>
            <a:endParaRPr lang="fr-FR" sz="16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marL="325837" indent="-325837" defTabSz="1042680">
              <a:buFont typeface="Wingdings" pitchFamily="2" charset="2"/>
              <a:buChar char="Ø"/>
              <a:defRPr/>
            </a:pPr>
            <a:r>
              <a:rPr lang="fr-FR" sz="160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Supervision des droits d’accès aux utilisateurs</a:t>
            </a:r>
          </a:p>
          <a:p>
            <a:pPr marL="325837" indent="-325837" defTabSz="1042680">
              <a:buFont typeface="Wingdings" pitchFamily="2" charset="2"/>
              <a:buChar char="Ø"/>
              <a:defRPr/>
            </a:pPr>
            <a:endParaRPr lang="fr-FR" sz="16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marL="325837" indent="-325837" defTabSz="1042680">
              <a:buFont typeface="Wingdings" pitchFamily="2" charset="2"/>
              <a:buChar char="Ø"/>
              <a:defRPr/>
            </a:pPr>
            <a:r>
              <a:rPr lang="fr-FR" sz="1600" dirty="0">
                <a:solidFill>
                  <a:prstClr val="black"/>
                </a:solidFill>
                <a:latin typeface="Calibri" pitchFamily="34" charset="0"/>
                <a:cs typeface="Arial" pitchFamily="34" charset="0"/>
              </a:rPr>
              <a:t>Suspension voire suppression des droits d’accès aux utilisateurs </a:t>
            </a:r>
          </a:p>
        </p:txBody>
      </p:sp>
      <p:pic>
        <p:nvPicPr>
          <p:cNvPr id="5018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636" y="1377232"/>
            <a:ext cx="662769" cy="713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8663" y="1615121"/>
            <a:ext cx="807574" cy="72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6" name="ZoneTexte 10"/>
          <p:cNvSpPr txBox="1">
            <a:spLocks noChangeArrowheads="1"/>
          </p:cNvSpPr>
          <p:nvPr/>
        </p:nvSpPr>
        <p:spPr bwMode="auto">
          <a:xfrm>
            <a:off x="1232417" y="2090900"/>
            <a:ext cx="1087416" cy="32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268" tIns="52133" rIns="104268" bIns="52133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1pPr>
            <a:lvl2pPr eaLnBrk="0" hangingPunct="0"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2pPr>
            <a:lvl3pPr eaLnBrk="0" hangingPunct="0"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3pPr>
            <a:lvl4pPr eaLnBrk="0" hangingPunct="0"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4pPr>
            <a:lvl5pPr eaLnBrk="0" hangingPunct="0"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defTabSz="1042680" eaLnBrk="1" hangingPunct="1"/>
            <a:r>
              <a:rPr lang="fr-FR" altLang="en-US" sz="1400" b="1" dirty="0">
                <a:solidFill>
                  <a:srgbClr val="000000"/>
                </a:solidFill>
                <a:latin typeface="Arial" charset="0"/>
              </a:rPr>
              <a:t>Partenaire</a:t>
            </a:r>
            <a:endParaRPr lang="en-US" altLang="en-US" sz="1400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018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941" y="5200961"/>
            <a:ext cx="944956" cy="77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8" name="ZoneTexte 13"/>
          <p:cNvSpPr txBox="1">
            <a:spLocks noChangeArrowheads="1"/>
          </p:cNvSpPr>
          <p:nvPr/>
        </p:nvSpPr>
        <p:spPr bwMode="auto">
          <a:xfrm>
            <a:off x="7234459" y="6070308"/>
            <a:ext cx="1823193" cy="32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268" tIns="52133" rIns="104268" bIns="52133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1pPr>
            <a:lvl2pPr eaLnBrk="0" hangingPunct="0"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2pPr>
            <a:lvl3pPr eaLnBrk="0" hangingPunct="0"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3pPr>
            <a:lvl4pPr eaLnBrk="0" hangingPunct="0"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4pPr>
            <a:lvl5pPr eaLnBrk="0" hangingPunct="0"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defTabSz="1042680" eaLnBrk="1" hangingPunct="1"/>
            <a:r>
              <a:rPr lang="fr-FR" altLang="en-US" sz="1400" b="1" dirty="0">
                <a:solidFill>
                  <a:srgbClr val="000000"/>
                </a:solidFill>
                <a:latin typeface="Arial" charset="0"/>
              </a:rPr>
              <a:t>Administrateur Caf</a:t>
            </a:r>
            <a:endParaRPr lang="en-US" altLang="en-US" sz="1400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13999" y="5368882"/>
            <a:ext cx="944956" cy="77314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</p:pic>
      <p:sp>
        <p:nvSpPr>
          <p:cNvPr id="50190" name="ZoneTexte 13"/>
          <p:cNvSpPr txBox="1">
            <a:spLocks noChangeArrowheads="1"/>
          </p:cNvSpPr>
          <p:nvPr/>
        </p:nvSpPr>
        <p:spPr bwMode="auto">
          <a:xfrm>
            <a:off x="1370943" y="6230672"/>
            <a:ext cx="2411496" cy="32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268" tIns="52133" rIns="104268" bIns="52133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1pPr>
            <a:lvl2pPr eaLnBrk="0" hangingPunct="0"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2pPr>
            <a:lvl3pPr eaLnBrk="0" hangingPunct="0"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3pPr>
            <a:lvl4pPr eaLnBrk="0" hangingPunct="0"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4pPr>
            <a:lvl5pPr eaLnBrk="0" hangingPunct="0"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defTabSz="1042680" eaLnBrk="1" hangingPunct="1"/>
            <a:r>
              <a:rPr lang="fr-FR" altLang="en-US" sz="1400" b="1" dirty="0">
                <a:solidFill>
                  <a:srgbClr val="000000"/>
                </a:solidFill>
                <a:latin typeface="Arial" charset="0"/>
              </a:rPr>
              <a:t>Administrateur Partenaire</a:t>
            </a:r>
            <a:endParaRPr lang="en-US" altLang="en-US" sz="1400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0191" name="Picture 2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807" y="5185219"/>
            <a:ext cx="855843" cy="76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2" name="ZoneTexte 13"/>
          <p:cNvSpPr txBox="1">
            <a:spLocks noChangeArrowheads="1"/>
          </p:cNvSpPr>
          <p:nvPr/>
        </p:nvSpPr>
        <p:spPr bwMode="auto">
          <a:xfrm>
            <a:off x="4021398" y="5955130"/>
            <a:ext cx="1372750" cy="75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268" tIns="52133" rIns="104268" bIns="52133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1pPr>
            <a:lvl2pPr eaLnBrk="0" hangingPunct="0"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2pPr>
            <a:lvl3pPr eaLnBrk="0" hangingPunct="0"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3pPr>
            <a:lvl4pPr eaLnBrk="0" hangingPunct="0"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4pPr>
            <a:lvl5pPr eaLnBrk="0" hangingPunct="0"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algn="ctr" defTabSz="1042680" eaLnBrk="1" hangingPunct="1"/>
            <a:r>
              <a:rPr lang="fr-FR" altLang="en-US" sz="1400" b="1" dirty="0">
                <a:solidFill>
                  <a:srgbClr val="000000"/>
                </a:solidFill>
                <a:latin typeface="Arial" charset="0"/>
              </a:rPr>
              <a:t>Responsable </a:t>
            </a:r>
          </a:p>
          <a:p>
            <a:pPr algn="ctr" defTabSz="1042680" eaLnBrk="1" hangingPunct="1"/>
            <a:r>
              <a:rPr lang="fr-FR" altLang="en-US" sz="1400" b="1" dirty="0">
                <a:solidFill>
                  <a:srgbClr val="000000"/>
                </a:solidFill>
                <a:latin typeface="Arial" charset="0"/>
              </a:rPr>
              <a:t>habilitation </a:t>
            </a:r>
          </a:p>
          <a:p>
            <a:pPr algn="ctr" defTabSz="1042680" eaLnBrk="1" hangingPunct="1"/>
            <a:r>
              <a:rPr lang="fr-FR" altLang="en-US" sz="1400" b="1" dirty="0">
                <a:solidFill>
                  <a:srgbClr val="000000"/>
                </a:solidFill>
                <a:latin typeface="Arial" charset="0"/>
              </a:rPr>
              <a:t>Partenaire</a:t>
            </a:r>
            <a:endParaRPr lang="en-US" altLang="en-US" sz="1400" b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513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1_Thème Office 1">
      <a:dk1>
        <a:srgbClr val="000000"/>
      </a:dk1>
      <a:lt1>
        <a:srgbClr val="FFFFFF"/>
      </a:lt1>
      <a:dk2>
        <a:srgbClr val="1F497D"/>
      </a:dk2>
      <a:lt2>
        <a:srgbClr val="BAC9E7"/>
      </a:lt2>
      <a:accent1>
        <a:srgbClr val="0062AA"/>
      </a:accent1>
      <a:accent2>
        <a:srgbClr val="CF165D"/>
      </a:accent2>
      <a:accent3>
        <a:srgbClr val="FFFFFF"/>
      </a:accent3>
      <a:accent4>
        <a:srgbClr val="000000"/>
      </a:accent4>
      <a:accent5>
        <a:srgbClr val="AAB7D2"/>
      </a:accent5>
      <a:accent6>
        <a:srgbClr val="BB1353"/>
      </a:accent6>
      <a:hlink>
        <a:srgbClr val="0000FF"/>
      </a:hlink>
      <a:folHlink>
        <a:srgbClr val="800080"/>
      </a:folHlink>
    </a:clrScheme>
    <a:fontScheme name="1_Thème Office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Thème Office 1">
        <a:dk1>
          <a:srgbClr val="000000"/>
        </a:dk1>
        <a:lt1>
          <a:srgbClr val="FFFFFF"/>
        </a:lt1>
        <a:dk2>
          <a:srgbClr val="1F497D"/>
        </a:dk2>
        <a:lt2>
          <a:srgbClr val="BAC9E7"/>
        </a:lt2>
        <a:accent1>
          <a:srgbClr val="0062AA"/>
        </a:accent1>
        <a:accent2>
          <a:srgbClr val="CF165D"/>
        </a:accent2>
        <a:accent3>
          <a:srgbClr val="FFFFFF"/>
        </a:accent3>
        <a:accent4>
          <a:srgbClr val="000000"/>
        </a:accent4>
        <a:accent5>
          <a:srgbClr val="AAB7D2"/>
        </a:accent5>
        <a:accent6>
          <a:srgbClr val="BB1353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hème Office">
  <a:themeElements>
    <a:clrScheme name="1_Thème Office 1">
      <a:dk1>
        <a:srgbClr val="000000"/>
      </a:dk1>
      <a:lt1>
        <a:srgbClr val="FFFFFF"/>
      </a:lt1>
      <a:dk2>
        <a:srgbClr val="1F497D"/>
      </a:dk2>
      <a:lt2>
        <a:srgbClr val="BAC9E7"/>
      </a:lt2>
      <a:accent1>
        <a:srgbClr val="0062AA"/>
      </a:accent1>
      <a:accent2>
        <a:srgbClr val="CF165D"/>
      </a:accent2>
      <a:accent3>
        <a:srgbClr val="FFFFFF"/>
      </a:accent3>
      <a:accent4>
        <a:srgbClr val="000000"/>
      </a:accent4>
      <a:accent5>
        <a:srgbClr val="AAB7D2"/>
      </a:accent5>
      <a:accent6>
        <a:srgbClr val="BB1353"/>
      </a:accent6>
      <a:hlink>
        <a:srgbClr val="0000FF"/>
      </a:hlink>
      <a:folHlink>
        <a:srgbClr val="800080"/>
      </a:folHlink>
    </a:clrScheme>
    <a:fontScheme name="1_Thème Office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Thème Office 1">
        <a:dk1>
          <a:srgbClr val="000000"/>
        </a:dk1>
        <a:lt1>
          <a:srgbClr val="FFFFFF"/>
        </a:lt1>
        <a:dk2>
          <a:srgbClr val="1F497D"/>
        </a:dk2>
        <a:lt2>
          <a:srgbClr val="BAC9E7"/>
        </a:lt2>
        <a:accent1>
          <a:srgbClr val="0062AA"/>
        </a:accent1>
        <a:accent2>
          <a:srgbClr val="CF165D"/>
        </a:accent2>
        <a:accent3>
          <a:srgbClr val="FFFFFF"/>
        </a:accent3>
        <a:accent4>
          <a:srgbClr val="000000"/>
        </a:accent4>
        <a:accent5>
          <a:srgbClr val="AAB7D2"/>
        </a:accent5>
        <a:accent6>
          <a:srgbClr val="BB1353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1092</TotalTime>
  <Words>1544</Words>
  <Application>Microsoft Office PowerPoint</Application>
  <PresentationFormat>Personnalisé</PresentationFormat>
  <Paragraphs>284</Paragraphs>
  <Slides>23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23</vt:i4>
      </vt:variant>
    </vt:vector>
  </HeadingPairs>
  <TitlesOfParts>
    <vt:vector size="36" baseType="lpstr">
      <vt:lpstr>Arial</vt:lpstr>
      <vt:lpstr>Calibri</vt:lpstr>
      <vt:lpstr>Cambria</vt:lpstr>
      <vt:lpstr>Century Gothic</vt:lpstr>
      <vt:lpstr>Lucida Grande</vt:lpstr>
      <vt:lpstr>Open Sans Light</vt:lpstr>
      <vt:lpstr>Optima</vt:lpstr>
      <vt:lpstr>Times New Roman</vt:lpstr>
      <vt:lpstr>Verdana</vt:lpstr>
      <vt:lpstr>Wingdings</vt:lpstr>
      <vt:lpstr>Office Theme</vt:lpstr>
      <vt:lpstr>1_Thème Office</vt:lpstr>
      <vt:lpstr>2_Thème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module HABPPS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Comment peut-on y accéder ?</vt:lpstr>
      <vt:lpstr>Comment peut-on y accéder ?</vt:lpstr>
      <vt:lpstr>Comment peut-on y accéder ?</vt:lpstr>
      <vt:lpstr>Comment peut-on y accéder ?</vt:lpstr>
      <vt:lpstr>Comment peut-on y accéder ?</vt:lpstr>
      <vt:lpstr>Comment peut-on y accéder ?</vt:lpstr>
      <vt:lpstr>Comment peut-on y accéder ?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dans RAIL T3 nov 1 (avec comm)</dc:title>
  <dc:creator>mcarr755</dc:creator>
  <cp:lastModifiedBy>Aline JULIENNE 611</cp:lastModifiedBy>
  <cp:revision>46</cp:revision>
  <cp:lastPrinted>2018-03-12T14:39:12Z</cp:lastPrinted>
  <dcterms:created xsi:type="dcterms:W3CDTF">2017-11-10T11:12:55Z</dcterms:created>
  <dcterms:modified xsi:type="dcterms:W3CDTF">2022-03-22T15:03:39Z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2017-10-25T00:00:00Z</vt:filetime>
  </property>
  <property fmtid="{D5CDD505-2E9C-101B-9397-08002B2CF9AE}" pid="3" name="LastSaved">
    <vt:filetime>2017-11-10T00:00:00Z</vt:filetime>
  </property>
</Properties>
</file>