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660" r:id="rId5"/>
    <p:sldMasterId id="2147483701" r:id="rId6"/>
  </p:sldMasterIdLst>
  <p:notesMasterIdLst>
    <p:notesMasterId r:id="rId31"/>
  </p:notesMasterIdLst>
  <p:handoutMasterIdLst>
    <p:handoutMasterId r:id="rId32"/>
  </p:handoutMasterIdLst>
  <p:sldIdLst>
    <p:sldId id="2145705587" r:id="rId7"/>
    <p:sldId id="2145705583" r:id="rId8"/>
    <p:sldId id="256" r:id="rId9"/>
    <p:sldId id="2145705577" r:id="rId10"/>
    <p:sldId id="2145705550" r:id="rId11"/>
    <p:sldId id="2145705544" r:id="rId12"/>
    <p:sldId id="2145705565" r:id="rId13"/>
    <p:sldId id="2145705578" r:id="rId14"/>
    <p:sldId id="2145705551" r:id="rId15"/>
    <p:sldId id="2145705574" r:id="rId16"/>
    <p:sldId id="2145705572" r:id="rId17"/>
    <p:sldId id="2145705575" r:id="rId18"/>
    <p:sldId id="2145705576" r:id="rId19"/>
    <p:sldId id="2145705580" r:id="rId20"/>
    <p:sldId id="2145705581" r:id="rId21"/>
    <p:sldId id="2145705582" r:id="rId22"/>
    <p:sldId id="2145705584" r:id="rId23"/>
    <p:sldId id="2145705586" r:id="rId24"/>
    <p:sldId id="2145705593" r:id="rId25"/>
    <p:sldId id="2145705585" r:id="rId26"/>
    <p:sldId id="2145705588" r:id="rId27"/>
    <p:sldId id="2145705590" r:id="rId28"/>
    <p:sldId id="2145705591" r:id="rId29"/>
    <p:sldId id="2145705592" r:id="rId30"/>
  </p:sldIdLst>
  <p:sldSz cx="9906000" cy="6858000" type="A4"/>
  <p:notesSz cx="7102475" cy="10231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3FEE10-B732-45DE-3DCE-592991F21A21}" name="Delphine BONVALET 755" initials="D7" userId="S::delphine.bonvalet@cnaf.fr::90dbc8d1-5f96-4daf-bf4d-cd3bc0df0c93" providerId="AD"/>
  <p188:author id="{14CDF843-8EE2-AA03-640C-2DA1B106C189}" name="Melanie BOUCHET 755" initials="MB" userId="S::melanie.bouchet@cnaf.fr::4c487e43-7e0e-4336-854f-adb1d6a22dad" providerId="AD"/>
  <p188:author id="{C39EB2AC-2B4A-A884-8F80-9684A1D9DFE7}" name="Aurelie DIEU 755" initials="AD" userId="S::aurelie.dieu@cnaf.fr::c4589527-3dbf-4e32-a25a-5261429712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E95D66"/>
    <a:srgbClr val="FBE7E0"/>
    <a:srgbClr val="1D395C"/>
    <a:srgbClr val="1E27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79884F-A4E6-490F-A930-5D50E13E4E67}" v="17" dt="2026-10-02T08:24:51.18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47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ie FORESTIER 391" userId="6715e9f5-f688-49e1-b743-9d020ef98703" providerId="ADAL" clId="{7CC2F69B-8B59-4333-B14C-D8FECF4269CD}"/>
    <pc:docChg chg="undo custSel addSld delSld modSld sldOrd">
      <pc:chgData name="Sylvie FORESTIER 391" userId="6715e9f5-f688-49e1-b743-9d020ef98703" providerId="ADAL" clId="{7CC2F69B-8B59-4333-B14C-D8FECF4269CD}" dt="2026-10-02T08:30:08.729" v="7548" actId="20577"/>
      <pc:docMkLst>
        <pc:docMk/>
      </pc:docMkLst>
      <pc:sldChg chg="modSp mod">
        <pc:chgData name="Sylvie FORESTIER 391" userId="6715e9f5-f688-49e1-b743-9d020ef98703" providerId="ADAL" clId="{7CC2F69B-8B59-4333-B14C-D8FECF4269CD}" dt="2026-10-01T14:48:59.300" v="5221" actId="20577"/>
        <pc:sldMkLst>
          <pc:docMk/>
          <pc:sldMk cId="3311664443" sldId="2145705551"/>
        </pc:sldMkLst>
        <pc:spChg chg="mod">
          <ac:chgData name="Sylvie FORESTIER 391" userId="6715e9f5-f688-49e1-b743-9d020ef98703" providerId="ADAL" clId="{7CC2F69B-8B59-4333-B14C-D8FECF4269CD}" dt="2026-10-01T14:48:59.300" v="5221" actId="20577"/>
          <ac:spMkLst>
            <pc:docMk/>
            <pc:sldMk cId="3311664443" sldId="2145705551"/>
            <ac:spMk id="2" creationId="{57CD93B9-A30C-93EE-BD3A-1503441EFA4A}"/>
          </ac:spMkLst>
        </pc:spChg>
        <pc:spChg chg="mod">
          <ac:chgData name="Sylvie FORESTIER 391" userId="6715e9f5-f688-49e1-b743-9d020ef98703" providerId="ADAL" clId="{7CC2F69B-8B59-4333-B14C-D8FECF4269CD}" dt="2026-10-01T14:47:30.897" v="5205" actId="20577"/>
          <ac:spMkLst>
            <pc:docMk/>
            <pc:sldMk cId="3311664443" sldId="2145705551"/>
            <ac:spMk id="4" creationId="{9BCAF5FC-F7C0-3316-3D09-0E5EB31CDC47}"/>
          </ac:spMkLst>
        </pc:spChg>
      </pc:sldChg>
      <pc:sldChg chg="addSp modSp mod">
        <pc:chgData name="Sylvie FORESTIER 391" userId="6715e9f5-f688-49e1-b743-9d020ef98703" providerId="ADAL" clId="{7CC2F69B-8B59-4333-B14C-D8FECF4269CD}" dt="2026-09-30T08:55:25.273" v="3058" actId="255"/>
        <pc:sldMkLst>
          <pc:docMk/>
          <pc:sldMk cId="135892569" sldId="2145705572"/>
        </pc:sldMkLst>
        <pc:spChg chg="mod">
          <ac:chgData name="Sylvie FORESTIER 391" userId="6715e9f5-f688-49e1-b743-9d020ef98703" providerId="ADAL" clId="{7CC2F69B-8B59-4333-B14C-D8FECF4269CD}" dt="2026-09-30T08:32:40.946" v="2627" actId="1076"/>
          <ac:spMkLst>
            <pc:docMk/>
            <pc:sldMk cId="135892569" sldId="2145705572"/>
            <ac:spMk id="3" creationId="{FD44B0D5-0CB9-E37D-48A0-D62966836ECB}"/>
          </ac:spMkLst>
        </pc:spChg>
        <pc:spChg chg="add mod">
          <ac:chgData name="Sylvie FORESTIER 391" userId="6715e9f5-f688-49e1-b743-9d020ef98703" providerId="ADAL" clId="{7CC2F69B-8B59-4333-B14C-D8FECF4269CD}" dt="2026-09-30T08:55:25.273" v="3058" actId="255"/>
          <ac:spMkLst>
            <pc:docMk/>
            <pc:sldMk cId="135892569" sldId="2145705572"/>
            <ac:spMk id="4" creationId="{26E3713F-3672-5E65-8150-D6443A5AD70D}"/>
          </ac:spMkLst>
        </pc:spChg>
        <pc:spChg chg="mod">
          <ac:chgData name="Sylvie FORESTIER 391" userId="6715e9f5-f688-49e1-b743-9d020ef98703" providerId="ADAL" clId="{7CC2F69B-8B59-4333-B14C-D8FECF4269CD}" dt="2026-09-30T08:55:05.154" v="3054" actId="255"/>
          <ac:spMkLst>
            <pc:docMk/>
            <pc:sldMk cId="135892569" sldId="2145705572"/>
            <ac:spMk id="5" creationId="{132AE846-996B-2154-C74A-C721EF7280E9}"/>
          </ac:spMkLst>
        </pc:spChg>
        <pc:spChg chg="mod">
          <ac:chgData name="Sylvie FORESTIER 391" userId="6715e9f5-f688-49e1-b743-9d020ef98703" providerId="ADAL" clId="{7CC2F69B-8B59-4333-B14C-D8FECF4269CD}" dt="2026-09-30T08:33:03.744" v="2630" actId="113"/>
          <ac:spMkLst>
            <pc:docMk/>
            <pc:sldMk cId="135892569" sldId="2145705572"/>
            <ac:spMk id="6" creationId="{70AABA26-0E15-512F-0000-55EEAE6830BE}"/>
          </ac:spMkLst>
        </pc:spChg>
        <pc:spChg chg="mod">
          <ac:chgData name="Sylvie FORESTIER 391" userId="6715e9f5-f688-49e1-b743-9d020ef98703" providerId="ADAL" clId="{7CC2F69B-8B59-4333-B14C-D8FECF4269CD}" dt="2026-09-30T07:47:18.546" v="2385" actId="14100"/>
          <ac:spMkLst>
            <pc:docMk/>
            <pc:sldMk cId="135892569" sldId="2145705572"/>
            <ac:spMk id="7" creationId="{87FEEB35-579A-BC77-E563-A7FAA154F78A}"/>
          </ac:spMkLst>
        </pc:spChg>
        <pc:spChg chg="mod">
          <ac:chgData name="Sylvie FORESTIER 391" userId="6715e9f5-f688-49e1-b743-9d020ef98703" providerId="ADAL" clId="{7CC2F69B-8B59-4333-B14C-D8FECF4269CD}" dt="2026-09-30T07:47:13.689" v="2384" actId="14100"/>
          <ac:spMkLst>
            <pc:docMk/>
            <pc:sldMk cId="135892569" sldId="2145705572"/>
            <ac:spMk id="8" creationId="{9FFBA48E-32B5-7902-B21A-613D3304914F}"/>
          </ac:spMkLst>
        </pc:spChg>
        <pc:spChg chg="mod">
          <ac:chgData name="Sylvie FORESTIER 391" userId="6715e9f5-f688-49e1-b743-9d020ef98703" providerId="ADAL" clId="{7CC2F69B-8B59-4333-B14C-D8FECF4269CD}" dt="2026-09-30T07:54:04.594" v="2504" actId="14100"/>
          <ac:spMkLst>
            <pc:docMk/>
            <pc:sldMk cId="135892569" sldId="2145705572"/>
            <ac:spMk id="9" creationId="{E5719789-CCD9-2B03-CBC8-829EEABD9F49}"/>
          </ac:spMkLst>
        </pc:spChg>
        <pc:spChg chg="mod">
          <ac:chgData name="Sylvie FORESTIER 391" userId="6715e9f5-f688-49e1-b743-9d020ef98703" providerId="ADAL" clId="{7CC2F69B-8B59-4333-B14C-D8FECF4269CD}" dt="2026-09-30T07:54:01.601" v="2503" actId="14100"/>
          <ac:spMkLst>
            <pc:docMk/>
            <pc:sldMk cId="135892569" sldId="2145705572"/>
            <ac:spMk id="10" creationId="{2DA4CD5E-0755-427B-B63A-B8C4DC586454}"/>
          </ac:spMkLst>
        </pc:spChg>
        <pc:spChg chg="mod">
          <ac:chgData name="Sylvie FORESTIER 391" userId="6715e9f5-f688-49e1-b743-9d020ef98703" providerId="ADAL" clId="{7CC2F69B-8B59-4333-B14C-D8FECF4269CD}" dt="2026-09-30T08:33:08.906" v="2631" actId="113"/>
          <ac:spMkLst>
            <pc:docMk/>
            <pc:sldMk cId="135892569" sldId="2145705572"/>
            <ac:spMk id="11" creationId="{711ACB8B-0F57-05D6-8983-5E537412B3A9}"/>
          </ac:spMkLst>
        </pc:spChg>
        <pc:spChg chg="mod">
          <ac:chgData name="Sylvie FORESTIER 391" userId="6715e9f5-f688-49e1-b743-9d020ef98703" providerId="ADAL" clId="{7CC2F69B-8B59-4333-B14C-D8FECF4269CD}" dt="2026-09-30T08:55:13.947" v="3056" actId="6549"/>
          <ac:spMkLst>
            <pc:docMk/>
            <pc:sldMk cId="135892569" sldId="2145705572"/>
            <ac:spMk id="12" creationId="{48F91BF2-13FC-02E3-96BB-7E5152DAC96C}"/>
          </ac:spMkLst>
        </pc:spChg>
        <pc:spChg chg="add mod">
          <ac:chgData name="Sylvie FORESTIER 391" userId="6715e9f5-f688-49e1-b743-9d020ef98703" providerId="ADAL" clId="{7CC2F69B-8B59-4333-B14C-D8FECF4269CD}" dt="2026-09-30T08:55:20.015" v="3057" actId="255"/>
          <ac:spMkLst>
            <pc:docMk/>
            <pc:sldMk cId="135892569" sldId="2145705572"/>
            <ac:spMk id="14" creationId="{E0511E38-B164-38F6-DCEE-6E9E6DB9045A}"/>
          </ac:spMkLst>
        </pc:spChg>
        <pc:spChg chg="add mod">
          <ac:chgData name="Sylvie FORESTIER 391" userId="6715e9f5-f688-49e1-b743-9d020ef98703" providerId="ADAL" clId="{7CC2F69B-8B59-4333-B14C-D8FECF4269CD}" dt="2026-09-30T08:34:23.523" v="2640" actId="20577"/>
          <ac:spMkLst>
            <pc:docMk/>
            <pc:sldMk cId="135892569" sldId="2145705572"/>
            <ac:spMk id="16" creationId="{09F8B77B-F83E-9BA9-0DDC-7A4F7625DF83}"/>
          </ac:spMkLst>
        </pc:spChg>
      </pc:sldChg>
      <pc:sldChg chg="addSp delSp modSp mod">
        <pc:chgData name="Sylvie FORESTIER 391" userId="6715e9f5-f688-49e1-b743-9d020ef98703" providerId="ADAL" clId="{7CC2F69B-8B59-4333-B14C-D8FECF4269CD}" dt="2026-09-30T09:00:10.734" v="3570" actId="478"/>
        <pc:sldMkLst>
          <pc:docMk/>
          <pc:sldMk cId="3045595787" sldId="2145705574"/>
        </pc:sldMkLst>
        <pc:spChg chg="mod">
          <ac:chgData name="Sylvie FORESTIER 391" userId="6715e9f5-f688-49e1-b743-9d020ef98703" providerId="ADAL" clId="{7CC2F69B-8B59-4333-B14C-D8FECF4269CD}" dt="2026-09-30T08:49:20.206" v="3012" actId="122"/>
          <ac:spMkLst>
            <pc:docMk/>
            <pc:sldMk cId="3045595787" sldId="2145705574"/>
            <ac:spMk id="4" creationId="{B6801039-522D-A368-5856-B64084418BD8}"/>
          </ac:spMkLst>
        </pc:spChg>
      </pc:sldChg>
      <pc:sldChg chg="addSp delSp modSp mod">
        <pc:chgData name="Sylvie FORESTIER 391" userId="6715e9f5-f688-49e1-b743-9d020ef98703" providerId="ADAL" clId="{7CC2F69B-8B59-4333-B14C-D8FECF4269CD}" dt="2026-09-30T08:54:59.668" v="3053" actId="255"/>
        <pc:sldMkLst>
          <pc:docMk/>
          <pc:sldMk cId="952150110" sldId="2145705575"/>
        </pc:sldMkLst>
        <pc:spChg chg="mod">
          <ac:chgData name="Sylvie FORESTIER 391" userId="6715e9f5-f688-49e1-b743-9d020ef98703" providerId="ADAL" clId="{7CC2F69B-8B59-4333-B14C-D8FECF4269CD}" dt="2026-09-30T08:54:44.187" v="3050" actId="255"/>
          <ac:spMkLst>
            <pc:docMk/>
            <pc:sldMk cId="952150110" sldId="2145705575"/>
            <ac:spMk id="5" creationId="{477AF504-28CB-5A7A-DE73-88C0753BC426}"/>
          </ac:spMkLst>
        </pc:spChg>
        <pc:spChg chg="mod">
          <ac:chgData name="Sylvie FORESTIER 391" userId="6715e9f5-f688-49e1-b743-9d020ef98703" providerId="ADAL" clId="{7CC2F69B-8B59-4333-B14C-D8FECF4269CD}" dt="2026-09-30T08:38:18.506" v="2669" actId="1076"/>
          <ac:spMkLst>
            <pc:docMk/>
            <pc:sldMk cId="952150110" sldId="2145705575"/>
            <ac:spMk id="6" creationId="{D7FD4C6F-A397-F4AD-DFC8-C9EA259E5EE9}"/>
          </ac:spMkLst>
        </pc:spChg>
        <pc:spChg chg="mod">
          <ac:chgData name="Sylvie FORESTIER 391" userId="6715e9f5-f688-49e1-b743-9d020ef98703" providerId="ADAL" clId="{7CC2F69B-8B59-4333-B14C-D8FECF4269CD}" dt="2026-09-30T08:38:55.587" v="2675" actId="1076"/>
          <ac:spMkLst>
            <pc:docMk/>
            <pc:sldMk cId="952150110" sldId="2145705575"/>
            <ac:spMk id="7" creationId="{F278EBA5-DA7D-BCC1-3A5E-9B1F1E756D3B}"/>
          </ac:spMkLst>
        </pc:spChg>
        <pc:spChg chg="mod">
          <ac:chgData name="Sylvie FORESTIER 391" userId="6715e9f5-f688-49e1-b743-9d020ef98703" providerId="ADAL" clId="{7CC2F69B-8B59-4333-B14C-D8FECF4269CD}" dt="2026-09-30T08:38:48.509" v="2674" actId="14100"/>
          <ac:spMkLst>
            <pc:docMk/>
            <pc:sldMk cId="952150110" sldId="2145705575"/>
            <ac:spMk id="8" creationId="{372E3318-6C45-B2E1-24F6-969224E28245}"/>
          </ac:spMkLst>
        </pc:spChg>
        <pc:spChg chg="mod">
          <ac:chgData name="Sylvie FORESTIER 391" userId="6715e9f5-f688-49e1-b743-9d020ef98703" providerId="ADAL" clId="{7CC2F69B-8B59-4333-B14C-D8FECF4269CD}" dt="2026-09-30T08:40:10.675" v="2686" actId="1076"/>
          <ac:spMkLst>
            <pc:docMk/>
            <pc:sldMk cId="952150110" sldId="2145705575"/>
            <ac:spMk id="9" creationId="{62B622BA-0BB5-B23F-9E65-EE14A1A372D8}"/>
          </ac:spMkLst>
        </pc:spChg>
        <pc:spChg chg="mod">
          <ac:chgData name="Sylvie FORESTIER 391" userId="6715e9f5-f688-49e1-b743-9d020ef98703" providerId="ADAL" clId="{7CC2F69B-8B59-4333-B14C-D8FECF4269CD}" dt="2026-09-30T08:40:22.195" v="2688" actId="1076"/>
          <ac:spMkLst>
            <pc:docMk/>
            <pc:sldMk cId="952150110" sldId="2145705575"/>
            <ac:spMk id="10" creationId="{8C771F71-7B89-A87F-04CE-9DFAB5DBB3A6}"/>
          </ac:spMkLst>
        </pc:spChg>
        <pc:spChg chg="mod">
          <ac:chgData name="Sylvie FORESTIER 391" userId="6715e9f5-f688-49e1-b743-9d020ef98703" providerId="ADAL" clId="{7CC2F69B-8B59-4333-B14C-D8FECF4269CD}" dt="2026-09-30T08:38:24.655" v="2670" actId="1076"/>
          <ac:spMkLst>
            <pc:docMk/>
            <pc:sldMk cId="952150110" sldId="2145705575"/>
            <ac:spMk id="11" creationId="{D009ED98-109D-D8C1-F06B-CD2EB797DC2F}"/>
          </ac:spMkLst>
        </pc:spChg>
        <pc:spChg chg="mod">
          <ac:chgData name="Sylvie FORESTIER 391" userId="6715e9f5-f688-49e1-b743-9d020ef98703" providerId="ADAL" clId="{7CC2F69B-8B59-4333-B14C-D8FECF4269CD}" dt="2026-09-30T08:54:48.372" v="3051" actId="255"/>
          <ac:spMkLst>
            <pc:docMk/>
            <pc:sldMk cId="952150110" sldId="2145705575"/>
            <ac:spMk id="12" creationId="{FCC0DA75-1248-BBCE-8235-7EA391AC5C57}"/>
          </ac:spMkLst>
        </pc:spChg>
        <pc:spChg chg="add mod">
          <ac:chgData name="Sylvie FORESTIER 391" userId="6715e9f5-f688-49e1-b743-9d020ef98703" providerId="ADAL" clId="{7CC2F69B-8B59-4333-B14C-D8FECF4269CD}" dt="2026-09-30T08:54:52.851" v="3052" actId="255"/>
          <ac:spMkLst>
            <pc:docMk/>
            <pc:sldMk cId="952150110" sldId="2145705575"/>
            <ac:spMk id="14" creationId="{07800620-F052-E1B0-C69E-1266A660346A}"/>
          </ac:spMkLst>
        </pc:spChg>
        <pc:spChg chg="add mod">
          <ac:chgData name="Sylvie FORESTIER 391" userId="6715e9f5-f688-49e1-b743-9d020ef98703" providerId="ADAL" clId="{7CC2F69B-8B59-4333-B14C-D8FECF4269CD}" dt="2026-09-30T08:54:59.668" v="3053" actId="255"/>
          <ac:spMkLst>
            <pc:docMk/>
            <pc:sldMk cId="952150110" sldId="2145705575"/>
            <ac:spMk id="16" creationId="{0EF9B485-0288-279D-2A1E-756ACC6546E5}"/>
          </ac:spMkLst>
        </pc:spChg>
        <pc:spChg chg="add mod">
          <ac:chgData name="Sylvie FORESTIER 391" userId="6715e9f5-f688-49e1-b743-9d020ef98703" providerId="ADAL" clId="{7CC2F69B-8B59-4333-B14C-D8FECF4269CD}" dt="2026-09-30T08:49:39.852" v="3013" actId="1076"/>
          <ac:spMkLst>
            <pc:docMk/>
            <pc:sldMk cId="952150110" sldId="2145705575"/>
            <ac:spMk id="18" creationId="{2E10C099-CD49-023E-6DA2-4A896C2A92D7}"/>
          </ac:spMkLst>
        </pc:spChg>
        <pc:spChg chg="mod">
          <ac:chgData name="Sylvie FORESTIER 391" userId="6715e9f5-f688-49e1-b743-9d020ef98703" providerId="ADAL" clId="{7CC2F69B-8B59-4333-B14C-D8FECF4269CD}" dt="2026-09-30T08:39:25.910" v="2680" actId="1076"/>
          <ac:spMkLst>
            <pc:docMk/>
            <pc:sldMk cId="952150110" sldId="2145705575"/>
            <ac:spMk id="19" creationId="{A39DD081-7D89-6E65-67A8-90BE4EEBF7A8}"/>
          </ac:spMkLst>
        </pc:spChg>
      </pc:sldChg>
      <pc:sldChg chg="addSp delSp modSp mod">
        <pc:chgData name="Sylvie FORESTIER 391" userId="6715e9f5-f688-49e1-b743-9d020ef98703" providerId="ADAL" clId="{7CC2F69B-8B59-4333-B14C-D8FECF4269CD}" dt="2026-09-30T09:05:34.931" v="3621" actId="255"/>
        <pc:sldMkLst>
          <pc:docMk/>
          <pc:sldMk cId="2556147986" sldId="2145705576"/>
        </pc:sldMkLst>
        <pc:spChg chg="mod">
          <ac:chgData name="Sylvie FORESTIER 391" userId="6715e9f5-f688-49e1-b743-9d020ef98703" providerId="ADAL" clId="{7CC2F69B-8B59-4333-B14C-D8FECF4269CD}" dt="2026-09-30T09:04:45.112" v="3618" actId="1076"/>
          <ac:spMkLst>
            <pc:docMk/>
            <pc:sldMk cId="2556147986" sldId="2145705576"/>
            <ac:spMk id="2" creationId="{0627F51B-8034-496B-9E8E-2DCF00760F4D}"/>
          </ac:spMkLst>
        </pc:spChg>
        <pc:spChg chg="mod">
          <ac:chgData name="Sylvie FORESTIER 391" userId="6715e9f5-f688-49e1-b743-9d020ef98703" providerId="ADAL" clId="{7CC2F69B-8B59-4333-B14C-D8FECF4269CD}" dt="2026-09-30T09:04:15.902" v="3612" actId="255"/>
          <ac:spMkLst>
            <pc:docMk/>
            <pc:sldMk cId="2556147986" sldId="2145705576"/>
            <ac:spMk id="5" creationId="{6C981555-6B75-F781-7A2B-C566935A5F41}"/>
          </ac:spMkLst>
        </pc:spChg>
        <pc:spChg chg="mod">
          <ac:chgData name="Sylvie FORESTIER 391" userId="6715e9f5-f688-49e1-b743-9d020ef98703" providerId="ADAL" clId="{7CC2F69B-8B59-4333-B14C-D8FECF4269CD}" dt="2026-09-30T08:53:00.386" v="3040" actId="1076"/>
          <ac:spMkLst>
            <pc:docMk/>
            <pc:sldMk cId="2556147986" sldId="2145705576"/>
            <ac:spMk id="7" creationId="{7B252AC0-D7EA-7537-32F0-74C375D5CE19}"/>
          </ac:spMkLst>
        </pc:spChg>
        <pc:spChg chg="mod">
          <ac:chgData name="Sylvie FORESTIER 391" userId="6715e9f5-f688-49e1-b743-9d020ef98703" providerId="ADAL" clId="{7CC2F69B-8B59-4333-B14C-D8FECF4269CD}" dt="2026-09-30T08:53:04.901" v="3041" actId="1076"/>
          <ac:spMkLst>
            <pc:docMk/>
            <pc:sldMk cId="2556147986" sldId="2145705576"/>
            <ac:spMk id="8" creationId="{AEE4C187-CD3B-2F6A-8CD6-EE063CA340E7}"/>
          </ac:spMkLst>
        </pc:spChg>
        <pc:spChg chg="mod">
          <ac:chgData name="Sylvie FORESTIER 391" userId="6715e9f5-f688-49e1-b743-9d020ef98703" providerId="ADAL" clId="{7CC2F69B-8B59-4333-B14C-D8FECF4269CD}" dt="2026-09-30T08:53:26.362" v="3044" actId="1076"/>
          <ac:spMkLst>
            <pc:docMk/>
            <pc:sldMk cId="2556147986" sldId="2145705576"/>
            <ac:spMk id="9" creationId="{52A3E326-F3C0-9548-DC01-0F971D7647FD}"/>
          </ac:spMkLst>
        </pc:spChg>
        <pc:spChg chg="mod">
          <ac:chgData name="Sylvie FORESTIER 391" userId="6715e9f5-f688-49e1-b743-9d020ef98703" providerId="ADAL" clId="{7CC2F69B-8B59-4333-B14C-D8FECF4269CD}" dt="2026-09-30T08:53:56.679" v="3048" actId="20577"/>
          <ac:spMkLst>
            <pc:docMk/>
            <pc:sldMk cId="2556147986" sldId="2145705576"/>
            <ac:spMk id="10" creationId="{285543FE-1C61-8D2E-5470-8D7B9D17A170}"/>
          </ac:spMkLst>
        </pc:spChg>
        <pc:spChg chg="mod">
          <ac:chgData name="Sylvie FORESTIER 391" userId="6715e9f5-f688-49e1-b743-9d020ef98703" providerId="ADAL" clId="{7CC2F69B-8B59-4333-B14C-D8FECF4269CD}" dt="2026-09-30T09:05:34.931" v="3621" actId="255"/>
          <ac:spMkLst>
            <pc:docMk/>
            <pc:sldMk cId="2556147986" sldId="2145705576"/>
            <ac:spMk id="12" creationId="{CD5084D3-529D-C5B3-C096-D1FE21570F8C}"/>
          </ac:spMkLst>
        </pc:spChg>
        <pc:spChg chg="add mod">
          <ac:chgData name="Sylvie FORESTIER 391" userId="6715e9f5-f688-49e1-b743-9d020ef98703" providerId="ADAL" clId="{7CC2F69B-8B59-4333-B14C-D8FECF4269CD}" dt="2026-09-30T09:04:40.032" v="3617" actId="1076"/>
          <ac:spMkLst>
            <pc:docMk/>
            <pc:sldMk cId="2556147986" sldId="2145705576"/>
            <ac:spMk id="13" creationId="{AAD3A087-4380-44F0-25D6-F225E82D0075}"/>
          </ac:spMkLst>
        </pc:spChg>
        <pc:spChg chg="add mod">
          <ac:chgData name="Sylvie FORESTIER 391" userId="6715e9f5-f688-49e1-b743-9d020ef98703" providerId="ADAL" clId="{7CC2F69B-8B59-4333-B14C-D8FECF4269CD}" dt="2026-09-30T09:04:49.608" v="3619" actId="1076"/>
          <ac:spMkLst>
            <pc:docMk/>
            <pc:sldMk cId="2556147986" sldId="2145705576"/>
            <ac:spMk id="15" creationId="{DA456AD3-C6E0-8B07-77BB-A02136A00E62}"/>
          </ac:spMkLst>
        </pc:spChg>
      </pc:sldChg>
      <pc:sldChg chg="modSp mod">
        <pc:chgData name="Sylvie FORESTIER 391" userId="6715e9f5-f688-49e1-b743-9d020ef98703" providerId="ADAL" clId="{7CC2F69B-8B59-4333-B14C-D8FECF4269CD}" dt="2026-10-02T08:30:08.729" v="7548" actId="20577"/>
        <pc:sldMkLst>
          <pc:docMk/>
          <pc:sldMk cId="202623784" sldId="2145705580"/>
        </pc:sldMkLst>
        <pc:spChg chg="mod">
          <ac:chgData name="Sylvie FORESTIER 391" userId="6715e9f5-f688-49e1-b743-9d020ef98703" providerId="ADAL" clId="{7CC2F69B-8B59-4333-B14C-D8FECF4269CD}" dt="2026-10-02T08:30:08.729" v="7548" actId="20577"/>
          <ac:spMkLst>
            <pc:docMk/>
            <pc:sldMk cId="202623784" sldId="2145705580"/>
            <ac:spMk id="2" creationId="{844BAB5C-0A73-6B60-CC58-B4A5D38B1C27}"/>
          </ac:spMkLst>
        </pc:spChg>
      </pc:sldChg>
      <pc:sldChg chg="modSp mod">
        <pc:chgData name="Sylvie FORESTIER 391" userId="6715e9f5-f688-49e1-b743-9d020ef98703" providerId="ADAL" clId="{7CC2F69B-8B59-4333-B14C-D8FECF4269CD}" dt="2026-10-01T15:02:39.775" v="5228" actId="20577"/>
        <pc:sldMkLst>
          <pc:docMk/>
          <pc:sldMk cId="43091606" sldId="2145705581"/>
        </pc:sldMkLst>
        <pc:spChg chg="mod">
          <ac:chgData name="Sylvie FORESTIER 391" userId="6715e9f5-f688-49e1-b743-9d020ef98703" providerId="ADAL" clId="{7CC2F69B-8B59-4333-B14C-D8FECF4269CD}" dt="2026-09-30T09:19:46.052" v="3734" actId="1076"/>
          <ac:spMkLst>
            <pc:docMk/>
            <pc:sldMk cId="43091606" sldId="2145705581"/>
            <ac:spMk id="4" creationId="{1109548E-9742-9146-4F12-90B492170DE4}"/>
          </ac:spMkLst>
        </pc:spChg>
        <pc:spChg chg="mod">
          <ac:chgData name="Sylvie FORESTIER 391" userId="6715e9f5-f688-49e1-b743-9d020ef98703" providerId="ADAL" clId="{7CC2F69B-8B59-4333-B14C-D8FECF4269CD}" dt="2026-10-01T15:02:39.775" v="5228" actId="20577"/>
          <ac:spMkLst>
            <pc:docMk/>
            <pc:sldMk cId="43091606" sldId="2145705581"/>
            <ac:spMk id="8" creationId="{55007DC8-3457-B168-2941-CD84A46ED10B}"/>
          </ac:spMkLst>
        </pc:spChg>
      </pc:sldChg>
      <pc:sldChg chg="addSp delSp modSp mod">
        <pc:chgData name="Sylvie FORESTIER 391" userId="6715e9f5-f688-49e1-b743-9d020ef98703" providerId="ADAL" clId="{7CC2F69B-8B59-4333-B14C-D8FECF4269CD}" dt="2026-09-30T09:36:37.797" v="5204" actId="14100"/>
        <pc:sldMkLst>
          <pc:docMk/>
          <pc:sldMk cId="395995907" sldId="2145705582"/>
        </pc:sldMkLst>
        <pc:spChg chg="add">
          <ac:chgData name="Sylvie FORESTIER 391" userId="6715e9f5-f688-49e1-b743-9d020ef98703" providerId="ADAL" clId="{7CC2F69B-8B59-4333-B14C-D8FECF4269CD}" dt="2026-09-30T09:33:45.053" v="5035" actId="22"/>
          <ac:spMkLst>
            <pc:docMk/>
            <pc:sldMk cId="395995907" sldId="2145705582"/>
            <ac:spMk id="3" creationId="{32A9451F-69DA-7675-90FF-221CC9CD4193}"/>
          </ac:spMkLst>
        </pc:spChg>
        <pc:spChg chg="mod">
          <ac:chgData name="Sylvie FORESTIER 391" userId="6715e9f5-f688-49e1-b743-9d020ef98703" providerId="ADAL" clId="{7CC2F69B-8B59-4333-B14C-D8FECF4269CD}" dt="2026-09-30T09:36:37.797" v="5204" actId="14100"/>
          <ac:spMkLst>
            <pc:docMk/>
            <pc:sldMk cId="395995907" sldId="2145705582"/>
            <ac:spMk id="8" creationId="{8CB42A96-67C6-CA49-BB0A-3DA8C2EAE7AC}"/>
          </ac:spMkLst>
        </pc:spChg>
      </pc:sldChg>
      <pc:sldChg chg="modSp mod">
        <pc:chgData name="Sylvie FORESTIER 391" userId="6715e9f5-f688-49e1-b743-9d020ef98703" providerId="ADAL" clId="{7CC2F69B-8B59-4333-B14C-D8FECF4269CD}" dt="2026-09-29T13:22:40.352" v="1356" actId="20577"/>
        <pc:sldMkLst>
          <pc:docMk/>
          <pc:sldMk cId="3870125715" sldId="2145705583"/>
        </pc:sldMkLst>
        <pc:spChg chg="mod">
          <ac:chgData name="Sylvie FORESTIER 391" userId="6715e9f5-f688-49e1-b743-9d020ef98703" providerId="ADAL" clId="{7CC2F69B-8B59-4333-B14C-D8FECF4269CD}" dt="2026-09-29T13:22:40.352" v="1356" actId="20577"/>
          <ac:spMkLst>
            <pc:docMk/>
            <pc:sldMk cId="3870125715" sldId="2145705583"/>
            <ac:spMk id="2" creationId="{83BB26F0-E975-42E1-E95B-9E67493BF757}"/>
          </ac:spMkLst>
        </pc:spChg>
      </pc:sldChg>
      <pc:sldChg chg="addSp delSp modSp mod">
        <pc:chgData name="Sylvie FORESTIER 391" userId="6715e9f5-f688-49e1-b743-9d020ef98703" providerId="ADAL" clId="{7CC2F69B-8B59-4333-B14C-D8FECF4269CD}" dt="2026-10-02T08:06:30.300" v="7168" actId="255"/>
        <pc:sldMkLst>
          <pc:docMk/>
          <pc:sldMk cId="820898325" sldId="2145705586"/>
        </pc:sldMkLst>
        <pc:spChg chg="add del mod">
          <ac:chgData name="Sylvie FORESTIER 391" userId="6715e9f5-f688-49e1-b743-9d020ef98703" providerId="ADAL" clId="{7CC2F69B-8B59-4333-B14C-D8FECF4269CD}" dt="2026-10-02T08:06:12.016" v="7166" actId="478"/>
          <ac:spMkLst>
            <pc:docMk/>
            <pc:sldMk cId="820898325" sldId="2145705586"/>
            <ac:spMk id="2" creationId="{9CC7ABE5-D9B3-DE2D-53CF-1FF43B4EBBF7}"/>
          </ac:spMkLst>
        </pc:spChg>
        <pc:spChg chg="mod">
          <ac:chgData name="Sylvie FORESTIER 391" userId="6715e9f5-f688-49e1-b743-9d020ef98703" providerId="ADAL" clId="{7CC2F69B-8B59-4333-B14C-D8FECF4269CD}" dt="2026-10-02T07:47:20.328" v="6069" actId="14100"/>
          <ac:spMkLst>
            <pc:docMk/>
            <pc:sldMk cId="820898325" sldId="2145705586"/>
            <ac:spMk id="4" creationId="{22C209B3-D77E-D751-08CC-81947081A778}"/>
          </ac:spMkLst>
        </pc:spChg>
        <pc:spChg chg="mod">
          <ac:chgData name="Sylvie FORESTIER 391" userId="6715e9f5-f688-49e1-b743-9d020ef98703" providerId="ADAL" clId="{7CC2F69B-8B59-4333-B14C-D8FECF4269CD}" dt="2026-10-02T08:06:30.300" v="7168" actId="255"/>
          <ac:spMkLst>
            <pc:docMk/>
            <pc:sldMk cId="820898325" sldId="2145705586"/>
            <ac:spMk id="8" creationId="{EEA7FAA6-CBBC-C250-152D-68ED1E449DA0}"/>
          </ac:spMkLst>
        </pc:spChg>
      </pc:sldChg>
      <pc:sldChg chg="add ord">
        <pc:chgData name="Sylvie FORESTIER 391" userId="6715e9f5-f688-49e1-b743-9d020ef98703" providerId="ADAL" clId="{7CC2F69B-8B59-4333-B14C-D8FECF4269CD}" dt="2026-09-29T12:50:54.416" v="327"/>
        <pc:sldMkLst>
          <pc:docMk/>
          <pc:sldMk cId="3068391567" sldId="2145705587"/>
        </pc:sldMkLst>
      </pc:sldChg>
      <pc:sldChg chg="modSp add mod ord">
        <pc:chgData name="Sylvie FORESTIER 391" userId="6715e9f5-f688-49e1-b743-9d020ef98703" providerId="ADAL" clId="{7CC2F69B-8B59-4333-B14C-D8FECF4269CD}" dt="2026-09-29T12:57:51.789" v="363" actId="20577"/>
        <pc:sldMkLst>
          <pc:docMk/>
          <pc:sldMk cId="3986061971" sldId="2145705588"/>
        </pc:sldMkLst>
        <pc:spChg chg="mod">
          <ac:chgData name="Sylvie FORESTIER 391" userId="6715e9f5-f688-49e1-b743-9d020ef98703" providerId="ADAL" clId="{7CC2F69B-8B59-4333-B14C-D8FECF4269CD}" dt="2026-09-29T12:57:51.789" v="363" actId="20577"/>
          <ac:spMkLst>
            <pc:docMk/>
            <pc:sldMk cId="3986061971" sldId="2145705588"/>
            <ac:spMk id="2" creationId="{2A68278E-D3BB-9487-5C5F-D28EF320D3FF}"/>
          </ac:spMkLst>
        </pc:spChg>
      </pc:sldChg>
      <pc:sldChg chg="modSp add mod ord">
        <pc:chgData name="Sylvie FORESTIER 391" userId="6715e9f5-f688-49e1-b743-9d020ef98703" providerId="ADAL" clId="{7CC2F69B-8B59-4333-B14C-D8FECF4269CD}" dt="2026-10-02T08:28:52.578" v="7541" actId="20577"/>
        <pc:sldMkLst>
          <pc:docMk/>
          <pc:sldMk cId="3642623818" sldId="2145705590"/>
        </pc:sldMkLst>
        <pc:spChg chg="mod">
          <ac:chgData name="Sylvie FORESTIER 391" userId="6715e9f5-f688-49e1-b743-9d020ef98703" providerId="ADAL" clId="{7CC2F69B-8B59-4333-B14C-D8FECF4269CD}" dt="2026-10-02T08:28:52.578" v="7541" actId="20577"/>
          <ac:spMkLst>
            <pc:docMk/>
            <pc:sldMk cId="3642623818" sldId="2145705590"/>
            <ac:spMk id="4" creationId="{7DDB0802-24FC-9B62-DA48-84A519D6B765}"/>
          </ac:spMkLst>
        </pc:spChg>
        <pc:spChg chg="mod">
          <ac:chgData name="Sylvie FORESTIER 391" userId="6715e9f5-f688-49e1-b743-9d020ef98703" providerId="ADAL" clId="{7CC2F69B-8B59-4333-B14C-D8FECF4269CD}" dt="2026-10-02T08:28:50.579" v="7539" actId="20577"/>
          <ac:spMkLst>
            <pc:docMk/>
            <pc:sldMk cId="3642623818" sldId="2145705590"/>
            <ac:spMk id="8" creationId="{FDC2D366-864A-60DC-2CDE-72B84E2FD801}"/>
          </ac:spMkLst>
        </pc:spChg>
      </pc:sldChg>
      <pc:sldChg chg="modSp add mod ord">
        <pc:chgData name="Sylvie FORESTIER 391" userId="6715e9f5-f688-49e1-b743-9d020ef98703" providerId="ADAL" clId="{7CC2F69B-8B59-4333-B14C-D8FECF4269CD}" dt="2026-10-02T08:26:29.945" v="7531" actId="20577"/>
        <pc:sldMkLst>
          <pc:docMk/>
          <pc:sldMk cId="1987245454" sldId="2145705591"/>
        </pc:sldMkLst>
        <pc:spChg chg="mod">
          <ac:chgData name="Sylvie FORESTIER 391" userId="6715e9f5-f688-49e1-b743-9d020ef98703" providerId="ADAL" clId="{7CC2F69B-8B59-4333-B14C-D8FECF4269CD}" dt="2026-09-29T13:53:05.729" v="1453" actId="20577"/>
          <ac:spMkLst>
            <pc:docMk/>
            <pc:sldMk cId="1987245454" sldId="2145705591"/>
            <ac:spMk id="4" creationId="{A70CE6E5-A4BD-BBE4-913F-F6A8879D72B7}"/>
          </ac:spMkLst>
        </pc:spChg>
        <pc:spChg chg="mod">
          <ac:chgData name="Sylvie FORESTIER 391" userId="6715e9f5-f688-49e1-b743-9d020ef98703" providerId="ADAL" clId="{7CC2F69B-8B59-4333-B14C-D8FECF4269CD}" dt="2026-10-02T08:26:29.945" v="7531" actId="20577"/>
          <ac:spMkLst>
            <pc:docMk/>
            <pc:sldMk cId="1987245454" sldId="2145705591"/>
            <ac:spMk id="12" creationId="{09E3245F-9E71-30FF-AE35-A13CC86BF0CA}"/>
          </ac:spMkLst>
        </pc:spChg>
      </pc:sldChg>
      <pc:sldChg chg="modSp add mod ord">
        <pc:chgData name="Sylvie FORESTIER 391" userId="6715e9f5-f688-49e1-b743-9d020ef98703" providerId="ADAL" clId="{7CC2F69B-8B59-4333-B14C-D8FECF4269CD}" dt="2026-10-02T07:30:01.761" v="5562" actId="20577"/>
        <pc:sldMkLst>
          <pc:docMk/>
          <pc:sldMk cId="4064406629" sldId="2145705592"/>
        </pc:sldMkLst>
        <pc:spChg chg="mod">
          <ac:chgData name="Sylvie FORESTIER 391" userId="6715e9f5-f688-49e1-b743-9d020ef98703" providerId="ADAL" clId="{7CC2F69B-8B59-4333-B14C-D8FECF4269CD}" dt="2026-10-02T07:30:01.761" v="5562" actId="20577"/>
          <ac:spMkLst>
            <pc:docMk/>
            <pc:sldMk cId="4064406629" sldId="2145705592"/>
            <ac:spMk id="2" creationId="{0E53CEE7-F315-22BC-A3CB-F425E3C5E230}"/>
          </ac:spMkLst>
        </pc:spChg>
      </pc:sldChg>
      <pc:sldChg chg="addSp delSp modSp add mod ord">
        <pc:chgData name="Sylvie FORESTIER 391" userId="6715e9f5-f688-49e1-b743-9d020ef98703" providerId="ADAL" clId="{7CC2F69B-8B59-4333-B14C-D8FECF4269CD}" dt="2026-10-02T08:03:19.653" v="7050" actId="20577"/>
        <pc:sldMkLst>
          <pc:docMk/>
          <pc:sldMk cId="1789410553" sldId="2145705593"/>
        </pc:sldMkLst>
        <pc:spChg chg="del mod">
          <ac:chgData name="Sylvie FORESTIER 391" userId="6715e9f5-f688-49e1-b743-9d020ef98703" providerId="ADAL" clId="{7CC2F69B-8B59-4333-B14C-D8FECF4269CD}" dt="2026-10-02T08:02:10.576" v="7032" actId="478"/>
          <ac:spMkLst>
            <pc:docMk/>
            <pc:sldMk cId="1789410553" sldId="2145705593"/>
            <ac:spMk id="3" creationId="{CE68BA7F-253E-62ED-412A-1BE4EF7BBCC1}"/>
          </ac:spMkLst>
        </pc:spChg>
        <pc:spChg chg="mod">
          <ac:chgData name="Sylvie FORESTIER 391" userId="6715e9f5-f688-49e1-b743-9d020ef98703" providerId="ADAL" clId="{7CC2F69B-8B59-4333-B14C-D8FECF4269CD}" dt="2026-10-02T08:01:59.825" v="7031" actId="1076"/>
          <ac:spMkLst>
            <pc:docMk/>
            <pc:sldMk cId="1789410553" sldId="2145705593"/>
            <ac:spMk id="4" creationId="{58508A63-D738-BEF9-D9E0-DE3BADE2BB9F}"/>
          </ac:spMkLst>
        </pc:spChg>
        <pc:spChg chg="add mod">
          <ac:chgData name="Sylvie FORESTIER 391" userId="6715e9f5-f688-49e1-b743-9d020ef98703" providerId="ADAL" clId="{7CC2F69B-8B59-4333-B14C-D8FECF4269CD}" dt="2026-10-02T08:03:19.653" v="7050" actId="20577"/>
          <ac:spMkLst>
            <pc:docMk/>
            <pc:sldMk cId="1789410553" sldId="2145705593"/>
            <ac:spMk id="5" creationId="{C745EC7A-6C7D-BC1E-E20C-19D1D20935D5}"/>
          </ac:spMkLst>
        </pc:spChg>
        <pc:spChg chg="del">
          <ac:chgData name="Sylvie FORESTIER 391" userId="6715e9f5-f688-49e1-b743-9d020ef98703" providerId="ADAL" clId="{7CC2F69B-8B59-4333-B14C-D8FECF4269CD}" dt="2026-10-02T07:50:10.043" v="6098" actId="478"/>
          <ac:spMkLst>
            <pc:docMk/>
            <pc:sldMk cId="1789410553" sldId="2145705593"/>
            <ac:spMk id="6" creationId="{A9A9F7B7-B1FB-3037-552E-4C9349D4C492}"/>
          </ac:spMkLst>
        </pc:spChg>
        <pc:spChg chg="add mod">
          <ac:chgData name="Sylvie FORESTIER 391" userId="6715e9f5-f688-49e1-b743-9d020ef98703" providerId="ADAL" clId="{7CC2F69B-8B59-4333-B14C-D8FECF4269CD}" dt="2026-10-02T07:54:33.404" v="6419"/>
          <ac:spMkLst>
            <pc:docMk/>
            <pc:sldMk cId="1789410553" sldId="2145705593"/>
            <ac:spMk id="7" creationId="{71AF6D2B-57D8-3FF7-3639-56DC8A66E532}"/>
          </ac:spMkLst>
        </pc:spChg>
        <pc:spChg chg="del mod">
          <ac:chgData name="Sylvie FORESTIER 391" userId="6715e9f5-f688-49e1-b743-9d020ef98703" providerId="ADAL" clId="{7CC2F69B-8B59-4333-B14C-D8FECF4269CD}" dt="2026-10-02T07:50:12.174" v="6101" actId="478"/>
          <ac:spMkLst>
            <pc:docMk/>
            <pc:sldMk cId="1789410553" sldId="2145705593"/>
            <ac:spMk id="9" creationId="{D7E4461C-F122-E7C5-78F8-8B34B1CCB944}"/>
          </ac:spMkLst>
        </pc:spChg>
        <pc:spChg chg="del">
          <ac:chgData name="Sylvie FORESTIER 391" userId="6715e9f5-f688-49e1-b743-9d020ef98703" providerId="ADAL" clId="{7CC2F69B-8B59-4333-B14C-D8FECF4269CD}" dt="2026-10-02T07:50:09.409" v="6097" actId="478"/>
          <ac:spMkLst>
            <pc:docMk/>
            <pc:sldMk cId="1789410553" sldId="2145705593"/>
            <ac:spMk id="11" creationId="{87C3F57F-AA1F-B60B-0076-F2653CF03DA6}"/>
          </ac:spMkLst>
        </pc:spChg>
        <pc:spChg chg="del">
          <ac:chgData name="Sylvie FORESTIER 391" userId="6715e9f5-f688-49e1-b743-9d020ef98703" providerId="ADAL" clId="{7CC2F69B-8B59-4333-B14C-D8FECF4269CD}" dt="2026-10-02T07:50:13.487" v="6102" actId="478"/>
          <ac:spMkLst>
            <pc:docMk/>
            <pc:sldMk cId="1789410553" sldId="2145705593"/>
            <ac:spMk id="17" creationId="{5C47B544-B081-59B2-7D0E-F530CB2ACCC8}"/>
          </ac:spMkLst>
        </pc:spChg>
        <pc:spChg chg="del">
          <ac:chgData name="Sylvie FORESTIER 391" userId="6715e9f5-f688-49e1-b743-9d020ef98703" providerId="ADAL" clId="{7CC2F69B-8B59-4333-B14C-D8FECF4269CD}" dt="2026-10-02T07:50:21.575" v="6114" actId="478"/>
          <ac:spMkLst>
            <pc:docMk/>
            <pc:sldMk cId="1789410553" sldId="2145705593"/>
            <ac:spMk id="18" creationId="{1923E034-979D-FD5A-D718-5518BB411DDA}"/>
          </ac:spMkLst>
        </pc:spChg>
        <pc:spChg chg="del">
          <ac:chgData name="Sylvie FORESTIER 391" userId="6715e9f5-f688-49e1-b743-9d020ef98703" providerId="ADAL" clId="{7CC2F69B-8B59-4333-B14C-D8FECF4269CD}" dt="2026-10-02T07:50:15.599" v="6105" actId="478"/>
          <ac:spMkLst>
            <pc:docMk/>
            <pc:sldMk cId="1789410553" sldId="2145705593"/>
            <ac:spMk id="19" creationId="{13EF2557-72BE-2A39-6DBD-2B2B3196F4D9}"/>
          </ac:spMkLst>
        </pc:spChg>
        <pc:spChg chg="del">
          <ac:chgData name="Sylvie FORESTIER 391" userId="6715e9f5-f688-49e1-b743-9d020ef98703" providerId="ADAL" clId="{7CC2F69B-8B59-4333-B14C-D8FECF4269CD}" dt="2026-10-02T07:50:17.355" v="6108" actId="478"/>
          <ac:spMkLst>
            <pc:docMk/>
            <pc:sldMk cId="1789410553" sldId="2145705593"/>
            <ac:spMk id="21" creationId="{5709BD3C-2F79-B72F-8E63-4283B1A9E940}"/>
          </ac:spMkLst>
        </pc:spChg>
        <pc:spChg chg="del mod">
          <ac:chgData name="Sylvie FORESTIER 391" userId="6715e9f5-f688-49e1-b743-9d020ef98703" providerId="ADAL" clId="{7CC2F69B-8B59-4333-B14C-D8FECF4269CD}" dt="2026-10-02T07:50:20.905" v="6113" actId="478"/>
          <ac:spMkLst>
            <pc:docMk/>
            <pc:sldMk cId="1789410553" sldId="2145705593"/>
            <ac:spMk id="24" creationId="{FB915293-C827-F65D-2D4F-12F458C98250}"/>
          </ac:spMkLst>
        </pc:spChg>
        <pc:spChg chg="del">
          <ac:chgData name="Sylvie FORESTIER 391" userId="6715e9f5-f688-49e1-b743-9d020ef98703" providerId="ADAL" clId="{7CC2F69B-8B59-4333-B14C-D8FECF4269CD}" dt="2026-10-02T07:50:18.892" v="6111" actId="478"/>
          <ac:spMkLst>
            <pc:docMk/>
            <pc:sldMk cId="1789410553" sldId="2145705593"/>
            <ac:spMk id="25" creationId="{A8F9D236-FCC1-4477-C141-7C52457F8476}"/>
          </ac:spMkLst>
        </pc:spChg>
        <pc:spChg chg="del">
          <ac:chgData name="Sylvie FORESTIER 391" userId="6715e9f5-f688-49e1-b743-9d020ef98703" providerId="ADAL" clId="{7CC2F69B-8B59-4333-B14C-D8FECF4269CD}" dt="2026-10-02T07:50:27.031" v="6118" actId="478"/>
          <ac:spMkLst>
            <pc:docMk/>
            <pc:sldMk cId="1789410553" sldId="2145705593"/>
            <ac:spMk id="26" creationId="{F7FCF382-4554-EB7E-CCF2-50F2F94C585C}"/>
          </ac:spMkLst>
        </pc:spChg>
        <pc:spChg chg="del">
          <ac:chgData name="Sylvie FORESTIER 391" userId="6715e9f5-f688-49e1-b743-9d020ef98703" providerId="ADAL" clId="{7CC2F69B-8B59-4333-B14C-D8FECF4269CD}" dt="2026-10-02T07:49:59.528" v="6094" actId="478"/>
          <ac:spMkLst>
            <pc:docMk/>
            <pc:sldMk cId="1789410553" sldId="2145705593"/>
            <ac:spMk id="27" creationId="{559DA02F-E3D1-914B-0C67-D4594F2EE46C}"/>
          </ac:spMkLst>
        </pc:spChg>
        <pc:spChg chg="del mod">
          <ac:chgData name="Sylvie FORESTIER 391" userId="6715e9f5-f688-49e1-b743-9d020ef98703" providerId="ADAL" clId="{7CC2F69B-8B59-4333-B14C-D8FECF4269CD}" dt="2026-10-02T07:50:34.762" v="6123" actId="478"/>
          <ac:spMkLst>
            <pc:docMk/>
            <pc:sldMk cId="1789410553" sldId="2145705593"/>
            <ac:spMk id="28" creationId="{4CCC7A5D-FCD8-5833-CC44-66242679D913}"/>
          </ac:spMkLst>
        </pc:spChg>
        <pc:spChg chg="del mod">
          <ac:chgData name="Sylvie FORESTIER 391" userId="6715e9f5-f688-49e1-b743-9d020ef98703" providerId="ADAL" clId="{7CC2F69B-8B59-4333-B14C-D8FECF4269CD}" dt="2026-10-02T07:50:30.991" v="6120" actId="478"/>
          <ac:spMkLst>
            <pc:docMk/>
            <pc:sldMk cId="1789410553" sldId="2145705593"/>
            <ac:spMk id="30" creationId="{D4A92879-6137-BA89-E8E4-F45718B3C256}"/>
          </ac:spMkLst>
        </pc:spChg>
        <pc:spChg chg="del mod">
          <ac:chgData name="Sylvie FORESTIER 391" userId="6715e9f5-f688-49e1-b743-9d020ef98703" providerId="ADAL" clId="{7CC2F69B-8B59-4333-B14C-D8FECF4269CD}" dt="2026-10-02T07:50:25.822" v="6117" actId="478"/>
          <ac:spMkLst>
            <pc:docMk/>
            <pc:sldMk cId="1789410553" sldId="2145705593"/>
            <ac:spMk id="31" creationId="{E1F2AA11-CAFA-32B7-B458-D1E1A5969DE7}"/>
          </ac:spMkLst>
        </pc:spChg>
        <pc:graphicFrameChg chg="del">
          <ac:chgData name="Sylvie FORESTIER 391" userId="6715e9f5-f688-49e1-b743-9d020ef98703" providerId="ADAL" clId="{7CC2F69B-8B59-4333-B14C-D8FECF4269CD}" dt="2026-10-02T07:50:04.761" v="6095" actId="478"/>
          <ac:graphicFrameMkLst>
            <pc:docMk/>
            <pc:sldMk cId="1789410553" sldId="2145705593"/>
            <ac:graphicFrameMk id="29" creationId="{EC3DFC05-6ECA-A360-C39B-EEFD640CED52}"/>
          </ac:graphicFrameMkLst>
        </pc:graphicFrameChg>
        <pc:picChg chg="del">
          <ac:chgData name="Sylvie FORESTIER 391" userId="6715e9f5-f688-49e1-b743-9d020ef98703" providerId="ADAL" clId="{7CC2F69B-8B59-4333-B14C-D8FECF4269CD}" dt="2026-10-02T07:50:16.290" v="6106" actId="478"/>
          <ac:picMkLst>
            <pc:docMk/>
            <pc:sldMk cId="1789410553" sldId="2145705593"/>
            <ac:picMk id="10" creationId="{46E1F8C8-D3AC-9ECA-A886-31A7CDE6B171}"/>
          </ac:picMkLst>
        </pc:picChg>
        <pc:picChg chg="del">
          <ac:chgData name="Sylvie FORESTIER 391" userId="6715e9f5-f688-49e1-b743-9d020ef98703" providerId="ADAL" clId="{7CC2F69B-8B59-4333-B14C-D8FECF4269CD}" dt="2026-10-02T07:50:10.627" v="6099" actId="478"/>
          <ac:picMkLst>
            <pc:docMk/>
            <pc:sldMk cId="1789410553" sldId="2145705593"/>
            <ac:picMk id="12" creationId="{49BA1BC5-7E10-CC81-F0E2-7B08DF167D58}"/>
          </ac:picMkLst>
        </pc:picChg>
        <pc:picChg chg="del">
          <ac:chgData name="Sylvie FORESTIER 391" userId="6715e9f5-f688-49e1-b743-9d020ef98703" providerId="ADAL" clId="{7CC2F69B-8B59-4333-B14C-D8FECF4269CD}" dt="2026-10-02T07:50:08.646" v="6096" actId="478"/>
          <ac:picMkLst>
            <pc:docMk/>
            <pc:sldMk cId="1789410553" sldId="2145705593"/>
            <ac:picMk id="14" creationId="{29D3B483-F064-E96A-4175-CFD3F02CCC7F}"/>
          </ac:picMkLst>
        </pc:picChg>
        <pc:picChg chg="del">
          <ac:chgData name="Sylvie FORESTIER 391" userId="6715e9f5-f688-49e1-b743-9d020ef98703" providerId="ADAL" clId="{7CC2F69B-8B59-4333-B14C-D8FECF4269CD}" dt="2026-10-02T07:50:14.793" v="6104" actId="478"/>
          <ac:picMkLst>
            <pc:docMk/>
            <pc:sldMk cId="1789410553" sldId="2145705593"/>
            <ac:picMk id="15" creationId="{3FEC19CB-B8C2-3719-C1B3-1D7F741B85A9}"/>
          </ac:picMkLst>
        </pc:picChg>
        <pc:picChg chg="del">
          <ac:chgData name="Sylvie FORESTIER 391" userId="6715e9f5-f688-49e1-b743-9d020ef98703" providerId="ADAL" clId="{7CC2F69B-8B59-4333-B14C-D8FECF4269CD}" dt="2026-10-02T07:50:14.209" v="6103" actId="478"/>
          <ac:picMkLst>
            <pc:docMk/>
            <pc:sldMk cId="1789410553" sldId="2145705593"/>
            <ac:picMk id="16" creationId="{3C9ED832-E8AE-7B86-5EFE-802675AF147F}"/>
          </ac:picMkLst>
        </pc:picChg>
        <pc:picChg chg="del">
          <ac:chgData name="Sylvie FORESTIER 391" userId="6715e9f5-f688-49e1-b743-9d020ef98703" providerId="ADAL" clId="{7CC2F69B-8B59-4333-B14C-D8FECF4269CD}" dt="2026-10-02T07:50:16.870" v="6107" actId="478"/>
          <ac:picMkLst>
            <pc:docMk/>
            <pc:sldMk cId="1789410553" sldId="2145705593"/>
            <ac:picMk id="20" creationId="{CE0BB8E2-B8A2-1F2B-FEAA-BA6D26FAF563}"/>
          </ac:picMkLst>
        </pc:picChg>
        <pc:picChg chg="del">
          <ac:chgData name="Sylvie FORESTIER 391" userId="6715e9f5-f688-49e1-b743-9d020ef98703" providerId="ADAL" clId="{7CC2F69B-8B59-4333-B14C-D8FECF4269CD}" dt="2026-10-02T07:50:18.217" v="6110" actId="478"/>
          <ac:picMkLst>
            <pc:docMk/>
            <pc:sldMk cId="1789410553" sldId="2145705593"/>
            <ac:picMk id="22" creationId="{91114EFB-C240-3201-766D-A476766943B5}"/>
          </ac:picMkLst>
        </pc:picChg>
        <pc:picChg chg="del">
          <ac:chgData name="Sylvie FORESTIER 391" userId="6715e9f5-f688-49e1-b743-9d020ef98703" providerId="ADAL" clId="{7CC2F69B-8B59-4333-B14C-D8FECF4269CD}" dt="2026-10-02T07:50:17.786" v="6109" actId="478"/>
          <ac:picMkLst>
            <pc:docMk/>
            <pc:sldMk cId="1789410553" sldId="2145705593"/>
            <ac:picMk id="23" creationId="{DB68B9A8-349F-9BE2-974C-5D84476F827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1" qsCatId="simple" csTypeId="urn:microsoft.com/office/officeart/2005/8/colors/accent3_2#1" csCatId="accent3" phldr="1"/>
      <dgm:spPr/>
      <dgm:t>
        <a:bodyPr/>
        <a:lstStyle/>
        <a:p>
          <a:endParaRPr lang="fr-FR"/>
        </a:p>
      </dgm:t>
    </dgm:pt>
    <dgm:pt modelId="{DDFB6135-0550-4E00-BB52-155D59CDB85B}">
      <dgm:prSet custT="1"/>
      <dgm:spPr/>
      <dgm:t>
        <a:bodyPr/>
        <a:lstStyle/>
        <a:p>
          <a:pPr rtl="0"/>
          <a:r>
            <a:rPr lang="fr-FR" sz="3200" b="1" u="none">
              <a:effectLst/>
              <a:latin typeface="Roboto"/>
              <a:ea typeface="Roboto"/>
              <a:cs typeface="Roboto"/>
            </a:rPr>
            <a:t>Contexte, enjeux et objectifs</a:t>
          </a:r>
        </a:p>
      </dgm:t>
    </dgm:pt>
    <dgm:pt modelId="{D6E9A3C3-4BC1-47FC-9C0B-855A72DF8F6C}" type="parTrans" cxnId="{E040A36F-9016-495F-8F1F-87BCA81323E9}">
      <dgm:prSet/>
      <dgm:spPr/>
      <dgm:t>
        <a:bodyPr/>
        <a:lstStyle/>
        <a:p>
          <a:endParaRPr lang="fr-FR"/>
        </a:p>
      </dgm:t>
    </dgm:pt>
    <dgm:pt modelId="{A629E93D-26F4-4F63-AFD8-C463B84B5C3E}" type="sibTrans" cxnId="{E040A36F-9016-495F-8F1F-87BCA81323E9}">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1"/>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1"/>
      <dgm:spPr/>
    </dgm:pt>
    <dgm:pt modelId="{34605324-C892-473F-83F2-0507A12FBDB9}" type="pres">
      <dgm:prSet presAssocID="{E1756D9F-A2F4-4989-B234-B3DBE5E05643}" presName="dstNode" presStyleLbl="node1" presStyleIdx="0" presStyleCnt="1"/>
      <dgm:spPr/>
    </dgm:pt>
    <dgm:pt modelId="{8E178F81-6FD7-4DBD-8E7D-048A6256496D}" type="pres">
      <dgm:prSet presAssocID="{DDFB6135-0550-4E00-BB52-155D59CDB85B}" presName="text_1" presStyleLbl="node1" presStyleIdx="0" presStyleCnt="1">
        <dgm:presLayoutVars>
          <dgm:bulletEnabled val="1"/>
        </dgm:presLayoutVars>
      </dgm:prSet>
      <dgm:spPr/>
    </dgm:pt>
    <dgm:pt modelId="{D72EF0FC-82B5-4F81-A658-7461638DD094}" type="pres">
      <dgm:prSet presAssocID="{DDFB6135-0550-4E00-BB52-155D59CDB85B}" presName="accent_1" presStyleCnt="0"/>
      <dgm:spPr/>
    </dgm:pt>
    <dgm:pt modelId="{EB0481CB-8093-4A79-AB42-213FCF9EDC4D}" type="pres">
      <dgm:prSet presAssocID="{DDFB6135-0550-4E00-BB52-155D59CDB85B}" presName="accentRepeatNode" presStyleLbl="solidFgAcc1" presStyleIdx="0" presStyleCnt="1" custLinFactX="-36274" custLinFactNeighborX="-100000" custLinFactNeighborY="-8738"/>
      <dgm:spPr/>
    </dgm:pt>
  </dgm:ptLst>
  <dgm:cxnLst>
    <dgm:cxn modelId="{E040A36F-9016-495F-8F1F-87BCA81323E9}" srcId="{E1756D9F-A2F4-4989-B234-B3DBE5E05643}" destId="{DDFB6135-0550-4E00-BB52-155D59CDB85B}" srcOrd="0" destOrd="0" parTransId="{D6E9A3C3-4BC1-47FC-9C0B-855A72DF8F6C}" sibTransId="{A629E93D-26F4-4F63-AFD8-C463B84B5C3E}"/>
    <dgm:cxn modelId="{376CC290-4403-4ED3-91B7-4A7204F56368}" type="presOf" srcId="{DDFB6135-0550-4E00-BB52-155D59CDB85B}" destId="{8E178F81-6FD7-4DBD-8E7D-048A6256496D}" srcOrd="0" destOrd="0" presId="urn:microsoft.com/office/officeart/2008/layout/VerticalCurvedList"/>
    <dgm:cxn modelId="{76465791-E55E-4D77-9FA2-614F9A0C206B}" type="presOf" srcId="{A629E93D-26F4-4F63-AFD8-C463B84B5C3E}" destId="{AA4A0E0A-BE1A-4D1B-B094-438E084CE6D3}" srcOrd="0" destOrd="0" presId="urn:microsoft.com/office/officeart/2008/layout/VerticalCurvedList"/>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98C17953-B257-4596-B975-9A2DA0B146FB}" type="presParOf" srcId="{DBD2B6AB-9891-4853-8B54-A9BB17DE843F}" destId="{8E178F81-6FD7-4DBD-8E7D-048A6256496D}" srcOrd="1" destOrd="0" presId="urn:microsoft.com/office/officeart/2008/layout/VerticalCurvedList"/>
    <dgm:cxn modelId="{0D58BF8F-62B3-4245-A9B2-44BD4F8E4600}" type="presParOf" srcId="{DBD2B6AB-9891-4853-8B54-A9BB17DE843F}" destId="{D72EF0FC-82B5-4F81-A658-7461638DD094}" srcOrd="2" destOrd="0" presId="urn:microsoft.com/office/officeart/2008/layout/VerticalCurvedList"/>
    <dgm:cxn modelId="{F674CCC6-9E44-4539-B174-9F6852EF9E9A}" type="presParOf" srcId="{D72EF0FC-82B5-4F81-A658-7461638DD094}" destId="{EB0481CB-8093-4A79-AB42-213FCF9EDC4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2" qsCatId="simple" csTypeId="urn:microsoft.com/office/officeart/2005/8/colors/accent3_2#2" csCatId="accent3" phldr="1"/>
      <dgm:spPr/>
      <dgm:t>
        <a:bodyPr/>
        <a:lstStyle/>
        <a:p>
          <a:endParaRPr lang="fr-FR"/>
        </a:p>
      </dgm:t>
    </dgm:pt>
    <dgm:pt modelId="{BA1E4CC8-677D-433C-A97D-6803E4ACA9E4}">
      <dgm:prSet phldr="0" custT="1"/>
      <dgm:spPr/>
      <dgm:t>
        <a:bodyPr/>
        <a:lstStyle/>
        <a:p>
          <a:r>
            <a:rPr lang="fr-FR" sz="2800" b="1" u="none">
              <a:effectLst/>
              <a:latin typeface="Roboto"/>
              <a:ea typeface="Roboto"/>
              <a:cs typeface="Roboto"/>
            </a:rPr>
            <a:t>Modalités de financement</a:t>
          </a:r>
          <a:endParaRPr lang="en-US" sz="4000"/>
        </a:p>
      </dgm:t>
    </dgm:pt>
    <dgm:pt modelId="{AF36918D-8870-4B8A-AB88-211B642C3F14}" type="parTrans" cxnId="{33671F02-2323-4271-9676-D006CCEEF8ED}">
      <dgm:prSet/>
      <dgm:spPr/>
      <dgm:t>
        <a:bodyPr/>
        <a:lstStyle/>
        <a:p>
          <a:endParaRPr lang="fr-FR"/>
        </a:p>
      </dgm:t>
    </dgm:pt>
    <dgm:pt modelId="{798A726C-EA2E-4E62-BC32-D80EE8E6F039}" type="sibTrans" cxnId="{33671F02-2323-4271-9676-D006CCEEF8ED}">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1"/>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1"/>
      <dgm:spPr/>
    </dgm:pt>
    <dgm:pt modelId="{34605324-C892-473F-83F2-0507A12FBDB9}" type="pres">
      <dgm:prSet presAssocID="{E1756D9F-A2F4-4989-B234-B3DBE5E05643}" presName="dstNode" presStyleLbl="node1" presStyleIdx="0" presStyleCnt="1"/>
      <dgm:spPr/>
    </dgm:pt>
    <dgm:pt modelId="{0F8894D0-8838-4B1A-AAA0-B043EF9E47EE}" type="pres">
      <dgm:prSet presAssocID="{BA1E4CC8-677D-433C-A97D-6803E4ACA9E4}" presName="text_1" presStyleLbl="node1" presStyleIdx="0" presStyleCnt="1">
        <dgm:presLayoutVars>
          <dgm:bulletEnabled val="1"/>
        </dgm:presLayoutVars>
      </dgm:prSet>
      <dgm:spPr/>
    </dgm:pt>
    <dgm:pt modelId="{8052E486-128C-43D0-BF93-B5B5D5251BA2}" type="pres">
      <dgm:prSet presAssocID="{BA1E4CC8-677D-433C-A97D-6803E4ACA9E4}" presName="accent_1" presStyleCnt="0"/>
      <dgm:spPr/>
    </dgm:pt>
    <dgm:pt modelId="{5C3DDBB8-FFAE-42B9-9359-DF5BA0440D69}" type="pres">
      <dgm:prSet presAssocID="{BA1E4CC8-677D-433C-A97D-6803E4ACA9E4}" presName="accentRepeatNode" presStyleLbl="solidFgAcc1" presStyleIdx="0" presStyleCnt="1"/>
      <dgm:spPr/>
    </dgm:pt>
  </dgm:ptLst>
  <dgm:cxnLst>
    <dgm:cxn modelId="{33671F02-2323-4271-9676-D006CCEEF8ED}" srcId="{E1756D9F-A2F4-4989-B234-B3DBE5E05643}" destId="{BA1E4CC8-677D-433C-A97D-6803E4ACA9E4}" srcOrd="0" destOrd="0" parTransId="{AF36918D-8870-4B8A-AB88-211B642C3F14}" sibTransId="{798A726C-EA2E-4E62-BC32-D80EE8E6F039}"/>
    <dgm:cxn modelId="{EC26F57D-C9B9-4C0E-9137-1FB15AA5FA55}" type="presOf" srcId="{798A726C-EA2E-4E62-BC32-D80EE8E6F039}" destId="{AA4A0E0A-BE1A-4D1B-B094-438E084CE6D3}" srcOrd="0" destOrd="0" presId="urn:microsoft.com/office/officeart/2008/layout/VerticalCurvedList"/>
    <dgm:cxn modelId="{47A7D3A2-1044-40C2-8311-791F73072604}" type="presOf" srcId="{BA1E4CC8-677D-433C-A97D-6803E4ACA9E4}" destId="{0F8894D0-8838-4B1A-AAA0-B043EF9E47EE}" srcOrd="0" destOrd="0" presId="urn:microsoft.com/office/officeart/2008/layout/VerticalCurvedList"/>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AD4AE6D4-C40C-4D0E-8495-E0E594AAEEB4}" type="presParOf" srcId="{DBD2B6AB-9891-4853-8B54-A9BB17DE843F}" destId="{0F8894D0-8838-4B1A-AAA0-B043EF9E47EE}" srcOrd="1" destOrd="0" presId="urn:microsoft.com/office/officeart/2008/layout/VerticalCurvedList"/>
    <dgm:cxn modelId="{8B83C3D2-6C63-429C-A88A-6B4AEE70A087}" type="presParOf" srcId="{DBD2B6AB-9891-4853-8B54-A9BB17DE843F}" destId="{8052E486-128C-43D0-BF93-B5B5D5251BA2}" srcOrd="2" destOrd="0" presId="urn:microsoft.com/office/officeart/2008/layout/VerticalCurvedList"/>
    <dgm:cxn modelId="{C4BC2F30-0F82-4866-A11D-AFA56067583D}" type="presParOf" srcId="{8052E486-128C-43D0-BF93-B5B5D5251BA2}" destId="{5C3DDBB8-FFAE-42B9-9359-DF5BA0440D6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6E892F-48C1-4A60-A1E5-BAC0BE53595B}" type="doc">
      <dgm:prSet loTypeId="urn:microsoft.com/office/officeart/2005/8/layout/process5" loCatId="process" qsTypeId="urn:microsoft.com/office/officeart/2005/8/quickstyle/simple1#2" qsCatId="simple" csTypeId="urn:microsoft.com/office/officeart/2005/8/colors/accent1_2#2" csCatId="accent1" phldr="1"/>
      <dgm:spPr/>
      <dgm:t>
        <a:bodyPr/>
        <a:lstStyle/>
        <a:p>
          <a:endParaRPr lang="fr-FR"/>
        </a:p>
      </dgm:t>
    </dgm:pt>
    <dgm:pt modelId="{C339D815-0864-4CF2-9EB5-68235CEC9036}">
      <dgm:prSet phldrT="[Texte]" phldr="0"/>
      <dgm:spPr>
        <a:solidFill>
          <a:schemeClr val="accent2">
            <a:lumMod val="60000"/>
            <a:lumOff val="40000"/>
          </a:schemeClr>
        </a:solidFill>
        <a:ln>
          <a:solidFill>
            <a:schemeClr val="accent2"/>
          </a:solidFill>
        </a:ln>
      </dgm:spPr>
      <dgm:t>
        <a:bodyPr/>
        <a:lstStyle/>
        <a:p>
          <a:r>
            <a:rPr lang="fr-FR"/>
            <a:t>Demande puis obtention par la famille d’une place en EAJE</a:t>
          </a:r>
        </a:p>
      </dgm:t>
    </dgm:pt>
    <dgm:pt modelId="{606593EB-4C62-4447-984B-5EF969763966}" type="parTrans" cxnId="{D1949C86-5B27-4D37-9CCB-652AFCBD0FB1}">
      <dgm:prSet/>
      <dgm:spPr/>
      <dgm:t>
        <a:bodyPr/>
        <a:lstStyle/>
        <a:p>
          <a:endParaRPr lang="fr-FR"/>
        </a:p>
      </dgm:t>
    </dgm:pt>
    <dgm:pt modelId="{0D542F18-A477-43B0-8C48-0D944060F479}" type="sibTrans" cxnId="{D1949C86-5B27-4D37-9CCB-652AFCBD0FB1}">
      <dgm:prSet/>
      <dgm:spPr/>
      <dgm:t>
        <a:bodyPr/>
        <a:lstStyle/>
        <a:p>
          <a:endParaRPr lang="fr-FR"/>
        </a:p>
      </dgm:t>
    </dgm:pt>
    <dgm:pt modelId="{8BE4BD15-A07C-4964-80EF-D5CACFDA09A5}">
      <dgm:prSet phldrT="[Texte]" phldr="0"/>
      <dgm:spPr>
        <a:solidFill>
          <a:schemeClr val="accent2">
            <a:lumMod val="60000"/>
            <a:lumOff val="40000"/>
          </a:schemeClr>
        </a:solidFill>
        <a:ln>
          <a:solidFill>
            <a:schemeClr val="accent2"/>
          </a:solidFill>
        </a:ln>
      </dgm:spPr>
      <dgm:t>
        <a:bodyPr/>
        <a:lstStyle/>
        <a:p>
          <a:r>
            <a:rPr lang="fr-FR"/>
            <a:t>Inscription de la famille dans l’EAJE </a:t>
          </a:r>
        </a:p>
      </dgm:t>
    </dgm:pt>
    <dgm:pt modelId="{58F80DE3-5C93-48F2-BCF2-20A1305BEBC7}" type="parTrans" cxnId="{700DE15B-1835-4F25-8A53-BA7D2DDCBFB5}">
      <dgm:prSet/>
      <dgm:spPr/>
      <dgm:t>
        <a:bodyPr/>
        <a:lstStyle/>
        <a:p>
          <a:endParaRPr lang="fr-FR"/>
        </a:p>
      </dgm:t>
    </dgm:pt>
    <dgm:pt modelId="{1B190BBF-603D-4A09-96BA-314E56AD8838}" type="sibTrans" cxnId="{700DE15B-1835-4F25-8A53-BA7D2DDCBFB5}">
      <dgm:prSet/>
      <dgm:spPr/>
      <dgm:t>
        <a:bodyPr/>
        <a:lstStyle/>
        <a:p>
          <a:endParaRPr lang="fr-FR"/>
        </a:p>
      </dgm:t>
    </dgm:pt>
    <dgm:pt modelId="{8E228060-2069-47AC-B85C-497F763697F4}">
      <dgm:prSet phldrT="[Texte]" phldr="0"/>
      <dgm:spPr>
        <a:solidFill>
          <a:schemeClr val="bg1"/>
        </a:solidFill>
        <a:ln>
          <a:solidFill>
            <a:srgbClr val="00B050"/>
          </a:solidFill>
        </a:ln>
      </dgm:spPr>
      <dgm:t>
        <a:bodyPr/>
        <a:lstStyle/>
        <a:p>
          <a:r>
            <a:rPr lang="fr-FR">
              <a:solidFill>
                <a:srgbClr val="00B050"/>
              </a:solidFill>
            </a:rPr>
            <a:t>Récupération des éléments nécessaires au calcul du reste à charge des familles</a:t>
          </a:r>
        </a:p>
      </dgm:t>
    </dgm:pt>
    <dgm:pt modelId="{FAAE2BB0-AE25-411D-A3D5-A00715F08E73}" type="parTrans" cxnId="{0FA44309-98B6-4582-968C-CD178A009BFE}">
      <dgm:prSet/>
      <dgm:spPr/>
      <dgm:t>
        <a:bodyPr/>
        <a:lstStyle/>
        <a:p>
          <a:endParaRPr lang="fr-FR"/>
        </a:p>
      </dgm:t>
    </dgm:pt>
    <dgm:pt modelId="{0F25C583-C592-412A-A7A1-CFD85D60FC43}" type="sibTrans" cxnId="{0FA44309-98B6-4582-968C-CD178A009BFE}">
      <dgm:prSet/>
      <dgm:spPr/>
      <dgm:t>
        <a:bodyPr/>
        <a:lstStyle/>
        <a:p>
          <a:endParaRPr lang="fr-FR"/>
        </a:p>
      </dgm:t>
    </dgm:pt>
    <dgm:pt modelId="{96D6382E-13E4-4FCE-BE70-CCAE4C35A3C1}">
      <dgm:prSet phldrT="[Texte]" phldr="0"/>
      <dgm:spPr>
        <a:solidFill>
          <a:schemeClr val="bg1"/>
        </a:solidFill>
        <a:ln>
          <a:solidFill>
            <a:srgbClr val="00B050"/>
          </a:solidFill>
        </a:ln>
      </dgm:spPr>
      <dgm:t>
        <a:bodyPr/>
        <a:lstStyle/>
        <a:p>
          <a:r>
            <a:rPr lang="fr-FR">
              <a:solidFill>
                <a:srgbClr val="00B050"/>
              </a:solidFill>
            </a:rPr>
            <a:t>Mise à jour automatique du logiciel de gestion</a:t>
          </a:r>
        </a:p>
      </dgm:t>
    </dgm:pt>
    <dgm:pt modelId="{91BD8CFA-6F4F-45E1-8BD0-08722B87757E}" type="parTrans" cxnId="{90A3A0D0-D204-4E03-B17F-63216F498084}">
      <dgm:prSet/>
      <dgm:spPr/>
      <dgm:t>
        <a:bodyPr/>
        <a:lstStyle/>
        <a:p>
          <a:endParaRPr lang="fr-FR"/>
        </a:p>
      </dgm:t>
    </dgm:pt>
    <dgm:pt modelId="{EAB53A55-DBBC-4204-89CE-3E406AE1C6CF}" type="sibTrans" cxnId="{90A3A0D0-D204-4E03-B17F-63216F498084}">
      <dgm:prSet/>
      <dgm:spPr/>
      <dgm:t>
        <a:bodyPr/>
        <a:lstStyle/>
        <a:p>
          <a:endParaRPr lang="fr-FR"/>
        </a:p>
      </dgm:t>
    </dgm:pt>
    <dgm:pt modelId="{46262844-14AA-4675-9BD7-B99254E13DAD}">
      <dgm:prSet phldrT="[Texte]" phldr="0"/>
      <dgm:spPr>
        <a:solidFill>
          <a:schemeClr val="accent2">
            <a:lumMod val="60000"/>
            <a:lumOff val="40000"/>
          </a:schemeClr>
        </a:solidFill>
        <a:ln>
          <a:solidFill>
            <a:schemeClr val="accent2"/>
          </a:solidFill>
        </a:ln>
      </dgm:spPr>
      <dgm:t>
        <a:bodyPr/>
        <a:lstStyle/>
        <a:p>
          <a:r>
            <a:rPr lang="fr-FR"/>
            <a:t>Calcul  et construction des éléments de facturation de la famille</a:t>
          </a:r>
        </a:p>
      </dgm:t>
    </dgm:pt>
    <dgm:pt modelId="{C9C3A1CC-8A74-457A-8C23-79B3707B25AE}" type="parTrans" cxnId="{A6ED77FA-E7A8-4A5C-A476-594A313D455D}">
      <dgm:prSet/>
      <dgm:spPr/>
      <dgm:t>
        <a:bodyPr/>
        <a:lstStyle/>
        <a:p>
          <a:endParaRPr lang="fr-FR"/>
        </a:p>
      </dgm:t>
    </dgm:pt>
    <dgm:pt modelId="{0DD51C3E-5C19-48C5-B3DC-04542AE1F7DF}" type="sibTrans" cxnId="{A6ED77FA-E7A8-4A5C-A476-594A313D455D}">
      <dgm:prSet/>
      <dgm:spPr/>
      <dgm:t>
        <a:bodyPr/>
        <a:lstStyle/>
        <a:p>
          <a:endParaRPr lang="fr-FR"/>
        </a:p>
      </dgm:t>
    </dgm:pt>
    <dgm:pt modelId="{6C6AB41A-BBBF-45F0-A42A-24C345E32D58}" type="pres">
      <dgm:prSet presAssocID="{316E892F-48C1-4A60-A1E5-BAC0BE53595B}" presName="diagram" presStyleCnt="0">
        <dgm:presLayoutVars>
          <dgm:dir/>
          <dgm:resizeHandles val="exact"/>
        </dgm:presLayoutVars>
      </dgm:prSet>
      <dgm:spPr/>
    </dgm:pt>
    <dgm:pt modelId="{D1CF3461-2573-4E74-AB74-6FB52C9E55EA}" type="pres">
      <dgm:prSet presAssocID="{C339D815-0864-4CF2-9EB5-68235CEC9036}" presName="node" presStyleLbl="node1" presStyleIdx="0" presStyleCnt="5">
        <dgm:presLayoutVars>
          <dgm:bulletEnabled val="1"/>
        </dgm:presLayoutVars>
      </dgm:prSet>
      <dgm:spPr/>
    </dgm:pt>
    <dgm:pt modelId="{D6827C2A-A07E-4D55-B738-BF201ED8B53F}" type="pres">
      <dgm:prSet presAssocID="{0D542F18-A477-43B0-8C48-0D944060F479}" presName="sibTrans" presStyleLbl="sibTrans2D1" presStyleIdx="0" presStyleCnt="4"/>
      <dgm:spPr/>
    </dgm:pt>
    <dgm:pt modelId="{F5E6A033-EB9A-4C91-8BB6-A63549393DF6}" type="pres">
      <dgm:prSet presAssocID="{0D542F18-A477-43B0-8C48-0D944060F479}" presName="connectorText" presStyleLbl="sibTrans2D1" presStyleIdx="0" presStyleCnt="4"/>
      <dgm:spPr/>
    </dgm:pt>
    <dgm:pt modelId="{7F0F9032-6B9A-497D-8010-F4838503358D}" type="pres">
      <dgm:prSet presAssocID="{8BE4BD15-A07C-4964-80EF-D5CACFDA09A5}" presName="node" presStyleLbl="node1" presStyleIdx="1" presStyleCnt="5">
        <dgm:presLayoutVars>
          <dgm:bulletEnabled val="1"/>
        </dgm:presLayoutVars>
      </dgm:prSet>
      <dgm:spPr/>
    </dgm:pt>
    <dgm:pt modelId="{D8B5B71D-1A60-4446-86A4-93A3F8259810}" type="pres">
      <dgm:prSet presAssocID="{1B190BBF-603D-4A09-96BA-314E56AD8838}" presName="sibTrans" presStyleLbl="sibTrans2D1" presStyleIdx="1" presStyleCnt="4"/>
      <dgm:spPr/>
    </dgm:pt>
    <dgm:pt modelId="{3C9D3B20-70C6-4C7E-B0F0-B4748587B046}" type="pres">
      <dgm:prSet presAssocID="{1B190BBF-603D-4A09-96BA-314E56AD8838}" presName="connectorText" presStyleLbl="sibTrans2D1" presStyleIdx="1" presStyleCnt="4"/>
      <dgm:spPr/>
    </dgm:pt>
    <dgm:pt modelId="{7BDA0978-D984-40C3-9F70-04EABA1F9E39}" type="pres">
      <dgm:prSet presAssocID="{8E228060-2069-47AC-B85C-497F763697F4}" presName="node" presStyleLbl="node1" presStyleIdx="2" presStyleCnt="5" custLinFactNeighborY="13260">
        <dgm:presLayoutVars>
          <dgm:bulletEnabled val="1"/>
        </dgm:presLayoutVars>
      </dgm:prSet>
      <dgm:spPr/>
    </dgm:pt>
    <dgm:pt modelId="{B53EFB97-5FE3-478E-82ED-2BDFAF5E6ABC}" type="pres">
      <dgm:prSet presAssocID="{0F25C583-C592-412A-A7A1-CFD85D60FC43}" presName="sibTrans" presStyleLbl="sibTrans2D1" presStyleIdx="2" presStyleCnt="4"/>
      <dgm:spPr/>
    </dgm:pt>
    <dgm:pt modelId="{638D76FD-2A66-4235-B854-78DF505DDAB3}" type="pres">
      <dgm:prSet presAssocID="{0F25C583-C592-412A-A7A1-CFD85D60FC43}" presName="connectorText" presStyleLbl="sibTrans2D1" presStyleIdx="2" presStyleCnt="4"/>
      <dgm:spPr/>
    </dgm:pt>
    <dgm:pt modelId="{E00DE4AA-C16B-42EC-8AE8-3A2993BB363F}" type="pres">
      <dgm:prSet presAssocID="{96D6382E-13E4-4FCE-BE70-CCAE4C35A3C1}" presName="node" presStyleLbl="node1" presStyleIdx="3" presStyleCnt="5" custLinFactNeighborY="11934">
        <dgm:presLayoutVars>
          <dgm:bulletEnabled val="1"/>
        </dgm:presLayoutVars>
      </dgm:prSet>
      <dgm:spPr/>
    </dgm:pt>
    <dgm:pt modelId="{7E1D977A-9685-4EC2-9814-188CA3F0D20B}" type="pres">
      <dgm:prSet presAssocID="{EAB53A55-DBBC-4204-89CE-3E406AE1C6CF}" presName="sibTrans" presStyleLbl="sibTrans2D1" presStyleIdx="3" presStyleCnt="4" custScaleX="139509"/>
      <dgm:spPr/>
    </dgm:pt>
    <dgm:pt modelId="{05BC18E5-3AB2-42B3-A60A-76BE75964281}" type="pres">
      <dgm:prSet presAssocID="{EAB53A55-DBBC-4204-89CE-3E406AE1C6CF}" presName="connectorText" presStyleLbl="sibTrans2D1" presStyleIdx="3" presStyleCnt="4"/>
      <dgm:spPr/>
    </dgm:pt>
    <dgm:pt modelId="{7B020EED-6BA6-4060-95B0-6A5549CEDF5A}" type="pres">
      <dgm:prSet presAssocID="{46262844-14AA-4675-9BD7-B99254E13DAD}" presName="node" presStyleLbl="node1" presStyleIdx="4" presStyleCnt="5" custLinFactNeighborY="-3565">
        <dgm:presLayoutVars>
          <dgm:bulletEnabled val="1"/>
        </dgm:presLayoutVars>
      </dgm:prSet>
      <dgm:spPr/>
    </dgm:pt>
  </dgm:ptLst>
  <dgm:cxnLst>
    <dgm:cxn modelId="{0FA44309-98B6-4582-968C-CD178A009BFE}" srcId="{316E892F-48C1-4A60-A1E5-BAC0BE53595B}" destId="{8E228060-2069-47AC-B85C-497F763697F4}" srcOrd="2" destOrd="0" parTransId="{FAAE2BB0-AE25-411D-A3D5-A00715F08E73}" sibTransId="{0F25C583-C592-412A-A7A1-CFD85D60FC43}"/>
    <dgm:cxn modelId="{B40AF614-91A5-4F9B-82ED-DBAED9B2E43C}" type="presOf" srcId="{8BE4BD15-A07C-4964-80EF-D5CACFDA09A5}" destId="{7F0F9032-6B9A-497D-8010-F4838503358D}" srcOrd="0" destOrd="0" presId="urn:microsoft.com/office/officeart/2005/8/layout/process5"/>
    <dgm:cxn modelId="{7E016F29-08F8-41FF-B804-8F162307CD0B}" type="presOf" srcId="{0F25C583-C592-412A-A7A1-CFD85D60FC43}" destId="{638D76FD-2A66-4235-B854-78DF505DDAB3}" srcOrd="1" destOrd="0" presId="urn:microsoft.com/office/officeart/2005/8/layout/process5"/>
    <dgm:cxn modelId="{258B2432-19DD-4819-AED4-2DCAA57CF786}" type="presOf" srcId="{0D542F18-A477-43B0-8C48-0D944060F479}" destId="{D6827C2A-A07E-4D55-B738-BF201ED8B53F}" srcOrd="0" destOrd="0" presId="urn:microsoft.com/office/officeart/2005/8/layout/process5"/>
    <dgm:cxn modelId="{700DE15B-1835-4F25-8A53-BA7D2DDCBFB5}" srcId="{316E892F-48C1-4A60-A1E5-BAC0BE53595B}" destId="{8BE4BD15-A07C-4964-80EF-D5CACFDA09A5}" srcOrd="1" destOrd="0" parTransId="{58F80DE3-5C93-48F2-BCF2-20A1305BEBC7}" sibTransId="{1B190BBF-603D-4A09-96BA-314E56AD8838}"/>
    <dgm:cxn modelId="{0C69F562-86B3-4589-9728-5B10225E5551}" type="presOf" srcId="{0D542F18-A477-43B0-8C48-0D944060F479}" destId="{F5E6A033-EB9A-4C91-8BB6-A63549393DF6}" srcOrd="1" destOrd="0" presId="urn:microsoft.com/office/officeart/2005/8/layout/process5"/>
    <dgm:cxn modelId="{B4978569-B602-4837-8825-2CED49CC921D}" type="presOf" srcId="{316E892F-48C1-4A60-A1E5-BAC0BE53595B}" destId="{6C6AB41A-BBBF-45F0-A42A-24C345E32D58}" srcOrd="0" destOrd="0" presId="urn:microsoft.com/office/officeart/2005/8/layout/process5"/>
    <dgm:cxn modelId="{1CF05653-C488-4D1D-BA91-C8D714AB83BC}" type="presOf" srcId="{C339D815-0864-4CF2-9EB5-68235CEC9036}" destId="{D1CF3461-2573-4E74-AB74-6FB52C9E55EA}" srcOrd="0" destOrd="0" presId="urn:microsoft.com/office/officeart/2005/8/layout/process5"/>
    <dgm:cxn modelId="{69CE7080-1F56-4557-8C48-ACAFADBC75EF}" type="presOf" srcId="{8E228060-2069-47AC-B85C-497F763697F4}" destId="{7BDA0978-D984-40C3-9F70-04EABA1F9E39}" srcOrd="0" destOrd="0" presId="urn:microsoft.com/office/officeart/2005/8/layout/process5"/>
    <dgm:cxn modelId="{D1949C86-5B27-4D37-9CCB-652AFCBD0FB1}" srcId="{316E892F-48C1-4A60-A1E5-BAC0BE53595B}" destId="{C339D815-0864-4CF2-9EB5-68235CEC9036}" srcOrd="0" destOrd="0" parTransId="{606593EB-4C62-4447-984B-5EF969763966}" sibTransId="{0D542F18-A477-43B0-8C48-0D944060F479}"/>
    <dgm:cxn modelId="{B263648A-6C61-4428-8009-62C1CDE1B3EC}" type="presOf" srcId="{1B190BBF-603D-4A09-96BA-314E56AD8838}" destId="{3C9D3B20-70C6-4C7E-B0F0-B4748587B046}" srcOrd="1" destOrd="0" presId="urn:microsoft.com/office/officeart/2005/8/layout/process5"/>
    <dgm:cxn modelId="{1C3744A4-E61D-4DB7-A0B0-A0DE2D177FBD}" type="presOf" srcId="{0F25C583-C592-412A-A7A1-CFD85D60FC43}" destId="{B53EFB97-5FE3-478E-82ED-2BDFAF5E6ABC}" srcOrd="0" destOrd="0" presId="urn:microsoft.com/office/officeart/2005/8/layout/process5"/>
    <dgm:cxn modelId="{CD9281BC-8445-44EC-AEEA-C6B4909DDEFD}" type="presOf" srcId="{96D6382E-13E4-4FCE-BE70-CCAE4C35A3C1}" destId="{E00DE4AA-C16B-42EC-8AE8-3A2993BB363F}" srcOrd="0" destOrd="0" presId="urn:microsoft.com/office/officeart/2005/8/layout/process5"/>
    <dgm:cxn modelId="{2AA8C5BE-BABF-4865-93E8-2B8DBCDF1DE8}" type="presOf" srcId="{EAB53A55-DBBC-4204-89CE-3E406AE1C6CF}" destId="{05BC18E5-3AB2-42B3-A60A-76BE75964281}" srcOrd="1" destOrd="0" presId="urn:microsoft.com/office/officeart/2005/8/layout/process5"/>
    <dgm:cxn modelId="{5DF46BCE-C7DA-4720-93F3-76433E934AD3}" type="presOf" srcId="{1B190BBF-603D-4A09-96BA-314E56AD8838}" destId="{D8B5B71D-1A60-4446-86A4-93A3F8259810}" srcOrd="0" destOrd="0" presId="urn:microsoft.com/office/officeart/2005/8/layout/process5"/>
    <dgm:cxn modelId="{90A3A0D0-D204-4E03-B17F-63216F498084}" srcId="{316E892F-48C1-4A60-A1E5-BAC0BE53595B}" destId="{96D6382E-13E4-4FCE-BE70-CCAE4C35A3C1}" srcOrd="3" destOrd="0" parTransId="{91BD8CFA-6F4F-45E1-8BD0-08722B87757E}" sibTransId="{EAB53A55-DBBC-4204-89CE-3E406AE1C6CF}"/>
    <dgm:cxn modelId="{F178A1E6-E9E3-44E2-A5C4-7877A6B06426}" type="presOf" srcId="{46262844-14AA-4675-9BD7-B99254E13DAD}" destId="{7B020EED-6BA6-4060-95B0-6A5549CEDF5A}" srcOrd="0" destOrd="0" presId="urn:microsoft.com/office/officeart/2005/8/layout/process5"/>
    <dgm:cxn modelId="{DB3C1DF5-E20A-4171-BF32-2C916D259BA8}" type="presOf" srcId="{EAB53A55-DBBC-4204-89CE-3E406AE1C6CF}" destId="{7E1D977A-9685-4EC2-9814-188CA3F0D20B}" srcOrd="0" destOrd="0" presId="urn:microsoft.com/office/officeart/2005/8/layout/process5"/>
    <dgm:cxn modelId="{A6ED77FA-E7A8-4A5C-A476-594A313D455D}" srcId="{316E892F-48C1-4A60-A1E5-BAC0BE53595B}" destId="{46262844-14AA-4675-9BD7-B99254E13DAD}" srcOrd="4" destOrd="0" parTransId="{C9C3A1CC-8A74-457A-8C23-79B3707B25AE}" sibTransId="{0DD51C3E-5C19-48C5-B3DC-04542AE1F7DF}"/>
    <dgm:cxn modelId="{73BB8128-35A3-414B-BA60-9822783A6629}" type="presParOf" srcId="{6C6AB41A-BBBF-45F0-A42A-24C345E32D58}" destId="{D1CF3461-2573-4E74-AB74-6FB52C9E55EA}" srcOrd="0" destOrd="0" presId="urn:microsoft.com/office/officeart/2005/8/layout/process5"/>
    <dgm:cxn modelId="{A9BD489D-4AFB-4A7F-829C-03F70C82FFDE}" type="presParOf" srcId="{6C6AB41A-BBBF-45F0-A42A-24C345E32D58}" destId="{D6827C2A-A07E-4D55-B738-BF201ED8B53F}" srcOrd="1" destOrd="0" presId="urn:microsoft.com/office/officeart/2005/8/layout/process5"/>
    <dgm:cxn modelId="{148AF684-3C06-4353-BFE0-492AA8E4D592}" type="presParOf" srcId="{D6827C2A-A07E-4D55-B738-BF201ED8B53F}" destId="{F5E6A033-EB9A-4C91-8BB6-A63549393DF6}" srcOrd="0" destOrd="0" presId="urn:microsoft.com/office/officeart/2005/8/layout/process5"/>
    <dgm:cxn modelId="{99C7A03A-C753-43F8-AFC2-01079C096DBB}" type="presParOf" srcId="{6C6AB41A-BBBF-45F0-A42A-24C345E32D58}" destId="{7F0F9032-6B9A-497D-8010-F4838503358D}" srcOrd="2" destOrd="0" presId="urn:microsoft.com/office/officeart/2005/8/layout/process5"/>
    <dgm:cxn modelId="{D7EAC1BC-3505-4D94-9223-5BDD5974322E}" type="presParOf" srcId="{6C6AB41A-BBBF-45F0-A42A-24C345E32D58}" destId="{D8B5B71D-1A60-4446-86A4-93A3F8259810}" srcOrd="3" destOrd="0" presId="urn:microsoft.com/office/officeart/2005/8/layout/process5"/>
    <dgm:cxn modelId="{28DF8181-F241-42B8-AC3E-7084B7B2CB25}" type="presParOf" srcId="{D8B5B71D-1A60-4446-86A4-93A3F8259810}" destId="{3C9D3B20-70C6-4C7E-B0F0-B4748587B046}" srcOrd="0" destOrd="0" presId="urn:microsoft.com/office/officeart/2005/8/layout/process5"/>
    <dgm:cxn modelId="{1CFF2B77-3B1D-4C61-9B9F-2CEC69DF7977}" type="presParOf" srcId="{6C6AB41A-BBBF-45F0-A42A-24C345E32D58}" destId="{7BDA0978-D984-40C3-9F70-04EABA1F9E39}" srcOrd="4" destOrd="0" presId="urn:microsoft.com/office/officeart/2005/8/layout/process5"/>
    <dgm:cxn modelId="{E33849D0-08BE-4191-9751-BC1639C9D08A}" type="presParOf" srcId="{6C6AB41A-BBBF-45F0-A42A-24C345E32D58}" destId="{B53EFB97-5FE3-478E-82ED-2BDFAF5E6ABC}" srcOrd="5" destOrd="0" presId="urn:microsoft.com/office/officeart/2005/8/layout/process5"/>
    <dgm:cxn modelId="{EAA9E681-B52C-4D3D-B7E6-FE3E57EF731C}" type="presParOf" srcId="{B53EFB97-5FE3-478E-82ED-2BDFAF5E6ABC}" destId="{638D76FD-2A66-4235-B854-78DF505DDAB3}" srcOrd="0" destOrd="0" presId="urn:microsoft.com/office/officeart/2005/8/layout/process5"/>
    <dgm:cxn modelId="{A4C8563E-344B-4FAF-BD54-6B69E4A9ECEF}" type="presParOf" srcId="{6C6AB41A-BBBF-45F0-A42A-24C345E32D58}" destId="{E00DE4AA-C16B-42EC-8AE8-3A2993BB363F}" srcOrd="6" destOrd="0" presId="urn:microsoft.com/office/officeart/2005/8/layout/process5"/>
    <dgm:cxn modelId="{6ACE16F9-9265-4766-8AC8-1E1AFA895E9D}" type="presParOf" srcId="{6C6AB41A-BBBF-45F0-A42A-24C345E32D58}" destId="{7E1D977A-9685-4EC2-9814-188CA3F0D20B}" srcOrd="7" destOrd="0" presId="urn:microsoft.com/office/officeart/2005/8/layout/process5"/>
    <dgm:cxn modelId="{629AA791-86D3-446B-9F34-F81CE69A3E53}" type="presParOf" srcId="{7E1D977A-9685-4EC2-9814-188CA3F0D20B}" destId="{05BC18E5-3AB2-42B3-A60A-76BE75964281}" srcOrd="0" destOrd="0" presId="urn:microsoft.com/office/officeart/2005/8/layout/process5"/>
    <dgm:cxn modelId="{333F6AD9-404F-4E74-B88F-B5405743BA83}" type="presParOf" srcId="{6C6AB41A-BBBF-45F0-A42A-24C345E32D58}" destId="{7B020EED-6BA6-4060-95B0-6A5549CEDF5A}" srcOrd="8" destOrd="0" presId="urn:microsoft.com/office/officeart/2005/8/layout/process5"/>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010245"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178F81-6FD7-4DBD-8E7D-048A6256496D}">
      <dsp:nvSpPr>
        <dsp:cNvPr id="0" name=""/>
        <dsp:cNvSpPr/>
      </dsp:nvSpPr>
      <dsp:spPr>
        <a:xfrm>
          <a:off x="1422782" y="1267760"/>
          <a:ext cx="5951383" cy="227645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9752" tIns="81280" rIns="81280" bIns="81280" numCol="1" spcCol="1270" anchor="ctr" anchorCtr="0">
          <a:noAutofit/>
        </a:bodyPr>
        <a:lstStyle/>
        <a:p>
          <a:pPr marL="0" lvl="0" indent="0" algn="l" defTabSz="1422400" rtl="0">
            <a:lnSpc>
              <a:spcPct val="90000"/>
            </a:lnSpc>
            <a:spcBef>
              <a:spcPct val="0"/>
            </a:spcBef>
            <a:spcAft>
              <a:spcPct val="35000"/>
            </a:spcAft>
            <a:buNone/>
          </a:pPr>
          <a:r>
            <a:rPr lang="fr-FR" sz="3200" b="1" u="none" kern="1200">
              <a:effectLst/>
              <a:latin typeface="Roboto"/>
              <a:ea typeface="Roboto"/>
              <a:cs typeface="Roboto"/>
            </a:rPr>
            <a:t>Contexte, enjeux et objectifs</a:t>
          </a:r>
        </a:p>
      </dsp:txBody>
      <dsp:txXfrm>
        <a:off x="1422782" y="1267760"/>
        <a:ext cx="5951383" cy="2276452"/>
      </dsp:txXfrm>
    </dsp:sp>
    <dsp:sp modelId="{EB0481CB-8093-4A79-AB42-213FCF9EDC4D}">
      <dsp:nvSpPr>
        <dsp:cNvPr id="0" name=""/>
        <dsp:cNvSpPr/>
      </dsp:nvSpPr>
      <dsp:spPr>
        <a:xfrm>
          <a:off x="0" y="734558"/>
          <a:ext cx="2845565" cy="284556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010245"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8894D0-8838-4B1A-AAA0-B043EF9E47EE}">
      <dsp:nvSpPr>
        <dsp:cNvPr id="0" name=""/>
        <dsp:cNvSpPr/>
      </dsp:nvSpPr>
      <dsp:spPr>
        <a:xfrm>
          <a:off x="1422782" y="1267760"/>
          <a:ext cx="5951383" cy="227645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9752" tIns="71120" rIns="71120" bIns="71120" numCol="1" spcCol="1270" anchor="ctr" anchorCtr="0">
          <a:noAutofit/>
        </a:bodyPr>
        <a:lstStyle/>
        <a:p>
          <a:pPr marL="0" lvl="0" indent="0" algn="l" defTabSz="1244600">
            <a:lnSpc>
              <a:spcPct val="90000"/>
            </a:lnSpc>
            <a:spcBef>
              <a:spcPct val="0"/>
            </a:spcBef>
            <a:spcAft>
              <a:spcPct val="35000"/>
            </a:spcAft>
            <a:buNone/>
          </a:pPr>
          <a:r>
            <a:rPr lang="fr-FR" sz="2800" b="1" u="none" kern="1200">
              <a:effectLst/>
              <a:latin typeface="Roboto"/>
              <a:ea typeface="Roboto"/>
              <a:cs typeface="Roboto"/>
            </a:rPr>
            <a:t>Modalités de financement</a:t>
          </a:r>
          <a:endParaRPr lang="en-US" sz="4000" kern="1200"/>
        </a:p>
      </dsp:txBody>
      <dsp:txXfrm>
        <a:off x="1422782" y="1267760"/>
        <a:ext cx="5951383" cy="2276452"/>
      </dsp:txXfrm>
    </dsp:sp>
    <dsp:sp modelId="{5C3DDBB8-FFAE-42B9-9359-DF5BA0440D69}">
      <dsp:nvSpPr>
        <dsp:cNvPr id="0" name=""/>
        <dsp:cNvSpPr/>
      </dsp:nvSpPr>
      <dsp:spPr>
        <a:xfrm>
          <a:off x="0" y="983204"/>
          <a:ext cx="2845565" cy="284556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F3461-2573-4E74-AB74-6FB52C9E55EA}">
      <dsp:nvSpPr>
        <dsp:cNvPr id="0" name=""/>
        <dsp:cNvSpPr/>
      </dsp:nvSpPr>
      <dsp:spPr>
        <a:xfrm>
          <a:off x="552928" y="2030"/>
          <a:ext cx="1638124" cy="982874"/>
        </a:xfrm>
        <a:prstGeom prst="roundRect">
          <a:avLst>
            <a:gd name="adj" fmla="val 10000"/>
          </a:avLst>
        </a:prstGeom>
        <a:solidFill>
          <a:schemeClr val="accent2">
            <a:lumMod val="60000"/>
            <a:lumOff val="4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t>Demande puis obtention par la famille d’une place en EAJE</a:t>
          </a:r>
        </a:p>
      </dsp:txBody>
      <dsp:txXfrm>
        <a:off x="581715" y="30817"/>
        <a:ext cx="1580550" cy="925300"/>
      </dsp:txXfrm>
    </dsp:sp>
    <dsp:sp modelId="{D6827C2A-A07E-4D55-B738-BF201ED8B53F}">
      <dsp:nvSpPr>
        <dsp:cNvPr id="0" name=""/>
        <dsp:cNvSpPr/>
      </dsp:nvSpPr>
      <dsp:spPr>
        <a:xfrm>
          <a:off x="2335208" y="290340"/>
          <a:ext cx="347282"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2335208" y="371591"/>
        <a:ext cx="243097" cy="243752"/>
      </dsp:txXfrm>
    </dsp:sp>
    <dsp:sp modelId="{7F0F9032-6B9A-497D-8010-F4838503358D}">
      <dsp:nvSpPr>
        <dsp:cNvPr id="0" name=""/>
        <dsp:cNvSpPr/>
      </dsp:nvSpPr>
      <dsp:spPr>
        <a:xfrm>
          <a:off x="2846303" y="2030"/>
          <a:ext cx="1638124" cy="982874"/>
        </a:xfrm>
        <a:prstGeom prst="roundRect">
          <a:avLst>
            <a:gd name="adj" fmla="val 10000"/>
          </a:avLst>
        </a:prstGeom>
        <a:solidFill>
          <a:schemeClr val="accent2">
            <a:lumMod val="60000"/>
            <a:lumOff val="4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t>Inscription de la famille dans l’EAJE </a:t>
          </a:r>
        </a:p>
      </dsp:txBody>
      <dsp:txXfrm>
        <a:off x="2875090" y="30817"/>
        <a:ext cx="1580550" cy="925300"/>
      </dsp:txXfrm>
    </dsp:sp>
    <dsp:sp modelId="{D8B5B71D-1A60-4446-86A4-93A3F8259810}">
      <dsp:nvSpPr>
        <dsp:cNvPr id="0" name=""/>
        <dsp:cNvSpPr/>
      </dsp:nvSpPr>
      <dsp:spPr>
        <a:xfrm rot="5400000">
          <a:off x="3457187" y="1162783"/>
          <a:ext cx="416356"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5400000">
        <a:off x="3543489" y="1157732"/>
        <a:ext cx="243752" cy="294480"/>
      </dsp:txXfrm>
    </dsp:sp>
    <dsp:sp modelId="{7BDA0978-D984-40C3-9F70-04EABA1F9E39}">
      <dsp:nvSpPr>
        <dsp:cNvPr id="0" name=""/>
        <dsp:cNvSpPr/>
      </dsp:nvSpPr>
      <dsp:spPr>
        <a:xfrm>
          <a:off x="2846303" y="1770484"/>
          <a:ext cx="1638124" cy="982874"/>
        </a:xfrm>
        <a:prstGeom prst="roundRect">
          <a:avLst>
            <a:gd name="adj" fmla="val 10000"/>
          </a:avLst>
        </a:prstGeom>
        <a:solidFill>
          <a:schemeClr val="bg1"/>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00B050"/>
              </a:solidFill>
            </a:rPr>
            <a:t>Récupération des éléments nécessaires au calcul du reste à charge des familles</a:t>
          </a:r>
        </a:p>
      </dsp:txBody>
      <dsp:txXfrm>
        <a:off x="2875090" y="1799271"/>
        <a:ext cx="1580550" cy="925300"/>
      </dsp:txXfrm>
    </dsp:sp>
    <dsp:sp modelId="{B53EFB97-5FE3-478E-82ED-2BDFAF5E6ABC}">
      <dsp:nvSpPr>
        <dsp:cNvPr id="0" name=""/>
        <dsp:cNvSpPr/>
      </dsp:nvSpPr>
      <dsp:spPr>
        <a:xfrm rot="10819536">
          <a:off x="2354863" y="2052334"/>
          <a:ext cx="347288"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2459048" y="2133881"/>
        <a:ext cx="243102" cy="243752"/>
      </dsp:txXfrm>
    </dsp:sp>
    <dsp:sp modelId="{E00DE4AA-C16B-42EC-8AE8-3A2993BB363F}">
      <dsp:nvSpPr>
        <dsp:cNvPr id="0" name=""/>
        <dsp:cNvSpPr/>
      </dsp:nvSpPr>
      <dsp:spPr>
        <a:xfrm>
          <a:off x="552928" y="1757451"/>
          <a:ext cx="1638124" cy="982874"/>
        </a:xfrm>
        <a:prstGeom prst="roundRect">
          <a:avLst>
            <a:gd name="adj" fmla="val 10000"/>
          </a:avLst>
        </a:prstGeom>
        <a:solidFill>
          <a:schemeClr val="bg1"/>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00B050"/>
              </a:solidFill>
            </a:rPr>
            <a:t>Mise à jour automatique du logiciel de gestion</a:t>
          </a:r>
        </a:p>
      </dsp:txBody>
      <dsp:txXfrm>
        <a:off x="581715" y="1786238"/>
        <a:ext cx="1580550" cy="925300"/>
      </dsp:txXfrm>
    </dsp:sp>
    <dsp:sp modelId="{7E1D977A-9685-4EC2-9814-188CA3F0D20B}">
      <dsp:nvSpPr>
        <dsp:cNvPr id="0" name=""/>
        <dsp:cNvSpPr/>
      </dsp:nvSpPr>
      <dsp:spPr>
        <a:xfrm rot="5400000">
          <a:off x="1186064" y="2781112"/>
          <a:ext cx="371853"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5400000">
        <a:off x="1250114" y="2798313"/>
        <a:ext cx="243752" cy="260297"/>
      </dsp:txXfrm>
    </dsp:sp>
    <dsp:sp modelId="{7B020EED-6BA6-4060-95B0-6A5549CEDF5A}">
      <dsp:nvSpPr>
        <dsp:cNvPr id="0" name=""/>
        <dsp:cNvSpPr/>
      </dsp:nvSpPr>
      <dsp:spPr>
        <a:xfrm>
          <a:off x="552928" y="3243240"/>
          <a:ext cx="1638124" cy="982874"/>
        </a:xfrm>
        <a:prstGeom prst="roundRect">
          <a:avLst>
            <a:gd name="adj" fmla="val 10000"/>
          </a:avLst>
        </a:prstGeom>
        <a:solidFill>
          <a:schemeClr val="accent2">
            <a:lumMod val="60000"/>
            <a:lumOff val="4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t>Calcul  et construction des éléments de facturation de la famille</a:t>
          </a:r>
        </a:p>
      </dsp:txBody>
      <dsp:txXfrm>
        <a:off x="581715" y="3272027"/>
        <a:ext cx="1580550" cy="92530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338483C-D0CE-42D9-6D47-89111DB303DB}"/>
              </a:ext>
            </a:extLst>
          </p:cNvPr>
          <p:cNvSpPr>
            <a:spLocks noGrp="1"/>
          </p:cNvSpPr>
          <p:nvPr>
            <p:ph type="hdr" sz="quarter"/>
          </p:nvPr>
        </p:nvSpPr>
        <p:spPr>
          <a:xfrm>
            <a:off x="0" y="0"/>
            <a:ext cx="3077739" cy="513349"/>
          </a:xfrm>
          <a:prstGeom prst="rect">
            <a:avLst/>
          </a:prstGeom>
        </p:spPr>
        <p:txBody>
          <a:bodyPr vert="horz" lIns="99048" tIns="49524" rIns="99048" bIns="49524" rtlCol="0"/>
          <a:lstStyle>
            <a:lvl1pPr algn="l">
              <a:defRPr sz="1300"/>
            </a:lvl1pPr>
          </a:lstStyle>
          <a:p>
            <a:endParaRPr lang="fr-FR"/>
          </a:p>
        </p:txBody>
      </p:sp>
      <p:sp>
        <p:nvSpPr>
          <p:cNvPr id="3" name="Espace réservé de la date 2">
            <a:extLst>
              <a:ext uri="{FF2B5EF4-FFF2-40B4-BE49-F238E27FC236}">
                <a16:creationId xmlns:a16="http://schemas.microsoft.com/office/drawing/2014/main" id="{75D72226-AEAE-1579-B1A7-0D85F9151E0D}"/>
              </a:ext>
            </a:extLst>
          </p:cNvPr>
          <p:cNvSpPr>
            <a:spLocks noGrp="1"/>
          </p:cNvSpPr>
          <p:nvPr>
            <p:ph type="dt" sz="quarter" idx="1"/>
          </p:nvPr>
        </p:nvSpPr>
        <p:spPr>
          <a:xfrm>
            <a:off x="4023092" y="0"/>
            <a:ext cx="3077739" cy="513349"/>
          </a:xfrm>
          <a:prstGeom prst="rect">
            <a:avLst/>
          </a:prstGeom>
        </p:spPr>
        <p:txBody>
          <a:bodyPr vert="horz" lIns="99048" tIns="49524" rIns="99048" bIns="49524" rtlCol="0"/>
          <a:lstStyle>
            <a:lvl1pPr algn="r">
              <a:defRPr sz="1300"/>
            </a:lvl1pPr>
          </a:lstStyle>
          <a:p>
            <a:fld id="{307BCB1E-BEE0-4E98-946A-EBA963E7A58F}" type="datetimeFigureOut">
              <a:rPr lang="fr-FR" smtClean="0"/>
              <a:t>02/10/2026</a:t>
            </a:fld>
            <a:endParaRPr lang="fr-FR"/>
          </a:p>
        </p:txBody>
      </p:sp>
      <p:sp>
        <p:nvSpPr>
          <p:cNvPr id="4" name="Espace réservé du pied de page 3">
            <a:extLst>
              <a:ext uri="{FF2B5EF4-FFF2-40B4-BE49-F238E27FC236}">
                <a16:creationId xmlns:a16="http://schemas.microsoft.com/office/drawing/2014/main" id="{330E21C5-552A-E9EB-E011-EADDFE652C0C}"/>
              </a:ext>
            </a:extLst>
          </p:cNvPr>
          <p:cNvSpPr>
            <a:spLocks noGrp="1"/>
          </p:cNvSpPr>
          <p:nvPr>
            <p:ph type="ftr" sz="quarter" idx="2"/>
          </p:nvPr>
        </p:nvSpPr>
        <p:spPr>
          <a:xfrm>
            <a:off x="0" y="9718091"/>
            <a:ext cx="3077739" cy="513348"/>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a:extLst>
              <a:ext uri="{FF2B5EF4-FFF2-40B4-BE49-F238E27FC236}">
                <a16:creationId xmlns:a16="http://schemas.microsoft.com/office/drawing/2014/main" id="{12EFCD6A-8B30-EEB7-49F4-9BC0BEE1DA41}"/>
              </a:ext>
            </a:extLst>
          </p:cNvPr>
          <p:cNvSpPr>
            <a:spLocks noGrp="1"/>
          </p:cNvSpPr>
          <p:nvPr>
            <p:ph type="sldNum" sz="quarter" idx="3"/>
          </p:nvPr>
        </p:nvSpPr>
        <p:spPr>
          <a:xfrm>
            <a:off x="4023092" y="9718091"/>
            <a:ext cx="3077739" cy="513348"/>
          </a:xfrm>
          <a:prstGeom prst="rect">
            <a:avLst/>
          </a:prstGeom>
        </p:spPr>
        <p:txBody>
          <a:bodyPr vert="horz" lIns="99048" tIns="49524" rIns="99048" bIns="49524" rtlCol="0" anchor="b"/>
          <a:lstStyle>
            <a:lvl1pPr algn="r">
              <a:defRPr sz="1300"/>
            </a:lvl1pPr>
          </a:lstStyle>
          <a:p>
            <a:fld id="{832621A4-53FD-4BA0-A8EE-11DE1E4E1A0D}" type="slidenum">
              <a:rPr lang="fr-FR" smtClean="0"/>
              <a:t>‹N°›</a:t>
            </a:fld>
            <a:endParaRPr lang="fr-FR"/>
          </a:p>
        </p:txBody>
      </p:sp>
    </p:spTree>
    <p:extLst>
      <p:ext uri="{BB962C8B-B14F-4D97-AF65-F5344CB8AC3E}">
        <p14:creationId xmlns:p14="http://schemas.microsoft.com/office/powerpoint/2010/main" val="3757351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513349"/>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3092" y="0"/>
            <a:ext cx="3077739" cy="513349"/>
          </a:xfrm>
          <a:prstGeom prst="rect">
            <a:avLst/>
          </a:prstGeom>
        </p:spPr>
        <p:txBody>
          <a:bodyPr vert="horz" lIns="99048" tIns="49524" rIns="99048" bIns="49524" rtlCol="0"/>
          <a:lstStyle>
            <a:lvl1pPr algn="r">
              <a:defRPr sz="1300"/>
            </a:lvl1pPr>
          </a:lstStyle>
          <a:p>
            <a:fld id="{AD472BA2-7A4E-48DD-ADDA-0A44DEFE5D12}" type="datetimeFigureOut">
              <a:rPr lang="fr-FR" smtClean="0"/>
              <a:t>02/10/2026</a:t>
            </a:fld>
            <a:endParaRPr lang="fr-FR"/>
          </a:p>
        </p:txBody>
      </p:sp>
      <p:sp>
        <p:nvSpPr>
          <p:cNvPr id="4" name="Espace réservé de l'image des diapositives 3"/>
          <p:cNvSpPr>
            <a:spLocks noGrp="1" noRot="1" noChangeAspect="1"/>
          </p:cNvSpPr>
          <p:nvPr>
            <p:ph type="sldImg" idx="2"/>
          </p:nvPr>
        </p:nvSpPr>
        <p:spPr>
          <a:xfrm>
            <a:off x="1058863" y="1279525"/>
            <a:ext cx="4984750" cy="3452813"/>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notes 4"/>
          <p:cNvSpPr>
            <a:spLocks noGrp="1"/>
          </p:cNvSpPr>
          <p:nvPr>
            <p:ph type="body" sz="quarter" idx="3"/>
          </p:nvPr>
        </p:nvSpPr>
        <p:spPr>
          <a:xfrm>
            <a:off x="710248" y="4923879"/>
            <a:ext cx="5681980" cy="4028629"/>
          </a:xfrm>
          <a:prstGeom prst="rect">
            <a:avLst/>
          </a:prstGeom>
        </p:spPr>
        <p:txBody>
          <a:bodyPr vert="horz" lIns="99048" tIns="49524" rIns="99048" bIns="49524"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18091"/>
            <a:ext cx="3077739" cy="513348"/>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092" y="9718091"/>
            <a:ext cx="3077739" cy="513348"/>
          </a:xfrm>
          <a:prstGeom prst="rect">
            <a:avLst/>
          </a:prstGeom>
        </p:spPr>
        <p:txBody>
          <a:bodyPr vert="horz" lIns="99048" tIns="49524" rIns="99048" bIns="49524" rtlCol="0" anchor="b"/>
          <a:lstStyle>
            <a:lvl1pPr algn="r">
              <a:defRPr sz="1300"/>
            </a:lvl1pPr>
          </a:lstStyle>
          <a:p>
            <a:fld id="{2EDAE2BF-FF80-4DEE-9CBB-020A3131C682}" type="slidenum">
              <a:rPr lang="fr-FR" smtClean="0"/>
              <a:t>‹N°›</a:t>
            </a:fld>
            <a:endParaRPr lang="fr-FR"/>
          </a:p>
        </p:txBody>
      </p:sp>
    </p:spTree>
    <p:extLst>
      <p:ext uri="{BB962C8B-B14F-4D97-AF65-F5344CB8AC3E}">
        <p14:creationId xmlns:p14="http://schemas.microsoft.com/office/powerpoint/2010/main" val="707809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98417-B765-4BAA-6E74-89406AB467C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448342-DDEE-FAA2-8B76-4AE4BE24BF2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7C52519-B411-02DD-BE4B-F71E81B54B2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23A5038-8290-6527-AAAD-3D8DB5714A11}"/>
              </a:ext>
            </a:extLst>
          </p:cNvPr>
          <p:cNvSpPr>
            <a:spLocks noGrp="1"/>
          </p:cNvSpPr>
          <p:nvPr>
            <p:ph type="sldNum" sz="quarter" idx="5"/>
          </p:nvPr>
        </p:nvSpPr>
        <p:spPr/>
        <p:txBody>
          <a:bodyPr/>
          <a:lstStyle/>
          <a:p>
            <a:fld id="{2EDAE2BF-FF80-4DEE-9CBB-020A3131C682}" type="slidenum">
              <a:rPr lang="fr-FR" smtClean="0"/>
              <a:t>1</a:t>
            </a:fld>
            <a:endParaRPr lang="fr-FR"/>
          </a:p>
        </p:txBody>
      </p:sp>
    </p:spTree>
    <p:extLst>
      <p:ext uri="{BB962C8B-B14F-4D97-AF65-F5344CB8AC3E}">
        <p14:creationId xmlns:p14="http://schemas.microsoft.com/office/powerpoint/2010/main" val="268499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83519-EE01-BB3B-3095-050D00123CE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00993D-D331-5857-1A44-F4075748A8B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3978441-5AB3-A527-660B-A4B60AD058A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C2C0D28-530E-6EE5-4246-526EA4AF9A48}"/>
              </a:ext>
            </a:extLst>
          </p:cNvPr>
          <p:cNvSpPr>
            <a:spLocks noGrp="1"/>
          </p:cNvSpPr>
          <p:nvPr>
            <p:ph type="sldNum" sz="quarter" idx="5"/>
          </p:nvPr>
        </p:nvSpPr>
        <p:spPr/>
        <p:txBody>
          <a:bodyPr/>
          <a:lstStyle/>
          <a:p>
            <a:fld id="{2EDAE2BF-FF80-4DEE-9CBB-020A3131C682}" type="slidenum">
              <a:rPr lang="fr-FR" smtClean="0"/>
              <a:t>2</a:t>
            </a:fld>
            <a:endParaRPr lang="fr-FR"/>
          </a:p>
        </p:txBody>
      </p:sp>
    </p:spTree>
    <p:extLst>
      <p:ext uri="{BB962C8B-B14F-4D97-AF65-F5344CB8AC3E}">
        <p14:creationId xmlns:p14="http://schemas.microsoft.com/office/powerpoint/2010/main" val="1010422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3</a:t>
            </a:fld>
            <a:endParaRPr lang="fr-FR"/>
          </a:p>
        </p:txBody>
      </p:sp>
    </p:spTree>
    <p:extLst>
      <p:ext uri="{BB962C8B-B14F-4D97-AF65-F5344CB8AC3E}">
        <p14:creationId xmlns:p14="http://schemas.microsoft.com/office/powerpoint/2010/main" val="3019085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5</a:t>
            </a:fld>
            <a:endParaRPr lang="fr-FR"/>
          </a:p>
        </p:txBody>
      </p:sp>
    </p:spTree>
    <p:extLst>
      <p:ext uri="{BB962C8B-B14F-4D97-AF65-F5344CB8AC3E}">
        <p14:creationId xmlns:p14="http://schemas.microsoft.com/office/powerpoint/2010/main" val="3690160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6</a:t>
            </a:fld>
            <a:endParaRPr lang="fr-FR"/>
          </a:p>
        </p:txBody>
      </p:sp>
    </p:spTree>
    <p:extLst>
      <p:ext uri="{BB962C8B-B14F-4D97-AF65-F5344CB8AC3E}">
        <p14:creationId xmlns:p14="http://schemas.microsoft.com/office/powerpoint/2010/main" val="3399986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2E705-F934-1DE5-006D-AD9F3D2D1E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F08980-0AF8-F89C-805F-222A40A1C9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193C33-2CBC-1073-5305-BE269A5E3EC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06604FD-CAE5-1D48-E1C0-2638F6AC23F3}"/>
              </a:ext>
            </a:extLst>
          </p:cNvPr>
          <p:cNvSpPr>
            <a:spLocks noGrp="1"/>
          </p:cNvSpPr>
          <p:nvPr>
            <p:ph type="sldNum" sz="quarter" idx="5"/>
          </p:nvPr>
        </p:nvSpPr>
        <p:spPr/>
        <p:txBody>
          <a:bodyPr/>
          <a:lstStyle/>
          <a:p>
            <a:fld id="{2EDAE2BF-FF80-4DEE-9CBB-020A3131C682}" type="slidenum">
              <a:rPr lang="fr-FR" smtClean="0"/>
              <a:t>7</a:t>
            </a:fld>
            <a:endParaRPr lang="fr-FR"/>
          </a:p>
        </p:txBody>
      </p:sp>
    </p:spTree>
    <p:extLst>
      <p:ext uri="{BB962C8B-B14F-4D97-AF65-F5344CB8AC3E}">
        <p14:creationId xmlns:p14="http://schemas.microsoft.com/office/powerpoint/2010/main" val="2863898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9</a:t>
            </a:fld>
            <a:endParaRPr lang="fr-FR"/>
          </a:p>
        </p:txBody>
      </p:sp>
    </p:spTree>
    <p:extLst>
      <p:ext uri="{BB962C8B-B14F-4D97-AF65-F5344CB8AC3E}">
        <p14:creationId xmlns:p14="http://schemas.microsoft.com/office/powerpoint/2010/main" val="3870993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11</a:t>
            </a:fld>
            <a:endParaRPr lang="fr-FR"/>
          </a:p>
        </p:txBody>
      </p:sp>
    </p:spTree>
    <p:extLst>
      <p:ext uri="{BB962C8B-B14F-4D97-AF65-F5344CB8AC3E}">
        <p14:creationId xmlns:p14="http://schemas.microsoft.com/office/powerpoint/2010/main" val="1906611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13</a:t>
            </a:fld>
            <a:endParaRPr lang="fr-FR"/>
          </a:p>
        </p:txBody>
      </p:sp>
    </p:spTree>
    <p:extLst>
      <p:ext uri="{BB962C8B-B14F-4D97-AF65-F5344CB8AC3E}">
        <p14:creationId xmlns:p14="http://schemas.microsoft.com/office/powerpoint/2010/main" val="634907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B7D58-BE6B-998E-2964-8E7C09F24E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E5FC97-870B-C2F3-D16D-689B082C9C0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CC4DF28-EF40-0FB9-4743-C7858F3675C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B36B85A-8345-0406-E558-D263E4082EBC}"/>
              </a:ext>
            </a:extLst>
          </p:cNvPr>
          <p:cNvSpPr>
            <a:spLocks noGrp="1"/>
          </p:cNvSpPr>
          <p:nvPr>
            <p:ph type="sldNum" sz="quarter" idx="5"/>
          </p:nvPr>
        </p:nvSpPr>
        <p:spPr/>
        <p:txBody>
          <a:bodyPr/>
          <a:lstStyle/>
          <a:p>
            <a:fld id="{2EDAE2BF-FF80-4DEE-9CBB-020A3131C682}" type="slidenum">
              <a:rPr lang="fr-FR" smtClean="0"/>
              <a:t>14</a:t>
            </a:fld>
            <a:endParaRPr lang="fr-FR"/>
          </a:p>
        </p:txBody>
      </p:sp>
    </p:spTree>
    <p:extLst>
      <p:ext uri="{BB962C8B-B14F-4D97-AF65-F5344CB8AC3E}">
        <p14:creationId xmlns:p14="http://schemas.microsoft.com/office/powerpoint/2010/main" val="3112231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30F4A-F1F6-1FEE-A990-2DAC95A71F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905ADC-F7AE-E75C-C79F-A2BD6A70FA9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BA3667-CCB7-49C9-7ADD-2913ED81C6E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0F1CD74-A17D-252A-795E-5A2129FD8A39}"/>
              </a:ext>
            </a:extLst>
          </p:cNvPr>
          <p:cNvSpPr>
            <a:spLocks noGrp="1"/>
          </p:cNvSpPr>
          <p:nvPr>
            <p:ph type="sldNum" sz="quarter" idx="5"/>
          </p:nvPr>
        </p:nvSpPr>
        <p:spPr/>
        <p:txBody>
          <a:bodyPr/>
          <a:lstStyle/>
          <a:p>
            <a:fld id="{2EDAE2BF-FF80-4DEE-9CBB-020A3131C682}" type="slidenum">
              <a:rPr lang="fr-FR" smtClean="0"/>
              <a:t>15</a:t>
            </a:fld>
            <a:endParaRPr lang="fr-FR"/>
          </a:p>
        </p:txBody>
      </p:sp>
    </p:spTree>
    <p:extLst>
      <p:ext uri="{BB962C8B-B14F-4D97-AF65-F5344CB8AC3E}">
        <p14:creationId xmlns:p14="http://schemas.microsoft.com/office/powerpoint/2010/main" val="3894030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9B069-1114-7933-8484-BA80692E28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B06453-B117-BCB2-ECF5-60E028D2371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1F8185-432D-BBC2-E1B6-0E2A490665E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8BA2576-9252-DCDC-9F20-AC6C3EE7C4ED}"/>
              </a:ext>
            </a:extLst>
          </p:cNvPr>
          <p:cNvSpPr>
            <a:spLocks noGrp="1"/>
          </p:cNvSpPr>
          <p:nvPr>
            <p:ph type="sldNum" sz="quarter" idx="5"/>
          </p:nvPr>
        </p:nvSpPr>
        <p:spPr/>
        <p:txBody>
          <a:bodyPr/>
          <a:lstStyle/>
          <a:p>
            <a:fld id="{2EDAE2BF-FF80-4DEE-9CBB-020A3131C682}" type="slidenum">
              <a:rPr lang="fr-FR" smtClean="0"/>
              <a:t>16</a:t>
            </a:fld>
            <a:endParaRPr lang="fr-FR"/>
          </a:p>
        </p:txBody>
      </p:sp>
    </p:spTree>
    <p:extLst>
      <p:ext uri="{BB962C8B-B14F-4D97-AF65-F5344CB8AC3E}">
        <p14:creationId xmlns:p14="http://schemas.microsoft.com/office/powerpoint/2010/main" val="3582455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A0C85-984C-55DF-EBF3-5D20C34143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F38E66-4DBB-3D16-A546-B12B0FBE6BC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1AA7D6D-6E7D-BA89-0FD6-689012D7445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52139FE-2E73-B816-883B-B256913BC18A}"/>
              </a:ext>
            </a:extLst>
          </p:cNvPr>
          <p:cNvSpPr>
            <a:spLocks noGrp="1"/>
          </p:cNvSpPr>
          <p:nvPr>
            <p:ph type="sldNum" sz="quarter" idx="5"/>
          </p:nvPr>
        </p:nvSpPr>
        <p:spPr/>
        <p:txBody>
          <a:bodyPr/>
          <a:lstStyle/>
          <a:p>
            <a:fld id="{2EDAE2BF-FF80-4DEE-9CBB-020A3131C682}" type="slidenum">
              <a:rPr lang="fr-FR" smtClean="0"/>
              <a:t>17</a:t>
            </a:fld>
            <a:endParaRPr lang="fr-FR"/>
          </a:p>
        </p:txBody>
      </p:sp>
    </p:spTree>
    <p:extLst>
      <p:ext uri="{BB962C8B-B14F-4D97-AF65-F5344CB8AC3E}">
        <p14:creationId xmlns:p14="http://schemas.microsoft.com/office/powerpoint/2010/main" val="4235067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907C5-71A3-317C-1413-4E2DB87C74B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806DF95-E92E-F300-29E0-4C6D45E900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92BBB5-6EDE-E282-2C5B-58445126114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2E98601-3C74-99B0-4D55-32E550D6C298}"/>
              </a:ext>
            </a:extLst>
          </p:cNvPr>
          <p:cNvSpPr>
            <a:spLocks noGrp="1"/>
          </p:cNvSpPr>
          <p:nvPr>
            <p:ph type="sldNum" sz="quarter" idx="5"/>
          </p:nvPr>
        </p:nvSpPr>
        <p:spPr/>
        <p:txBody>
          <a:bodyPr/>
          <a:lstStyle/>
          <a:p>
            <a:fld id="{2EDAE2BF-FF80-4DEE-9CBB-020A3131C682}" type="slidenum">
              <a:rPr lang="fr-FR" smtClean="0"/>
              <a:t>18</a:t>
            </a:fld>
            <a:endParaRPr lang="fr-FR"/>
          </a:p>
        </p:txBody>
      </p:sp>
    </p:spTree>
    <p:extLst>
      <p:ext uri="{BB962C8B-B14F-4D97-AF65-F5344CB8AC3E}">
        <p14:creationId xmlns:p14="http://schemas.microsoft.com/office/powerpoint/2010/main" val="2795916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86625-66AE-890D-E206-7D4EE46916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473830E-CE3A-B0D5-3B3E-74A86A61D87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7ED42F1-BD63-7012-9F34-2B400B4B970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F9D574B-4FD7-D560-F73A-756A660167AB}"/>
              </a:ext>
            </a:extLst>
          </p:cNvPr>
          <p:cNvSpPr>
            <a:spLocks noGrp="1"/>
          </p:cNvSpPr>
          <p:nvPr>
            <p:ph type="sldNum" sz="quarter" idx="5"/>
          </p:nvPr>
        </p:nvSpPr>
        <p:spPr/>
        <p:txBody>
          <a:bodyPr/>
          <a:lstStyle/>
          <a:p>
            <a:fld id="{2EDAE2BF-FF80-4DEE-9CBB-020A3131C682}" type="slidenum">
              <a:rPr lang="fr-FR" smtClean="0"/>
              <a:t>19</a:t>
            </a:fld>
            <a:endParaRPr lang="fr-FR"/>
          </a:p>
        </p:txBody>
      </p:sp>
    </p:spTree>
    <p:extLst>
      <p:ext uri="{BB962C8B-B14F-4D97-AF65-F5344CB8AC3E}">
        <p14:creationId xmlns:p14="http://schemas.microsoft.com/office/powerpoint/2010/main" val="1127205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2C57C-232E-9EA0-3AB1-D54E68B5F8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47C5E8-42AD-8288-0C4C-D5B0CAAB9EB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E790EC-DBD5-2413-6542-F6A00DD4882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C44944D-122F-A231-FE68-7A8B58C90B84}"/>
              </a:ext>
            </a:extLst>
          </p:cNvPr>
          <p:cNvSpPr>
            <a:spLocks noGrp="1"/>
          </p:cNvSpPr>
          <p:nvPr>
            <p:ph type="sldNum" sz="quarter" idx="5"/>
          </p:nvPr>
        </p:nvSpPr>
        <p:spPr/>
        <p:txBody>
          <a:bodyPr/>
          <a:lstStyle/>
          <a:p>
            <a:fld id="{2EDAE2BF-FF80-4DEE-9CBB-020A3131C682}" type="slidenum">
              <a:rPr lang="fr-FR" smtClean="0"/>
              <a:t>20</a:t>
            </a:fld>
            <a:endParaRPr lang="fr-FR"/>
          </a:p>
        </p:txBody>
      </p:sp>
    </p:spTree>
    <p:extLst>
      <p:ext uri="{BB962C8B-B14F-4D97-AF65-F5344CB8AC3E}">
        <p14:creationId xmlns:p14="http://schemas.microsoft.com/office/powerpoint/2010/main" val="1777467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27086-F35C-9D61-D057-2B82DC30D92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2B7DFB-C02D-C519-A6EE-D4DF5086EDC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6BF15A6-9E76-C689-56EF-AAF5B79CA85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B643B1B-9765-62DD-175F-2746744ED721}"/>
              </a:ext>
            </a:extLst>
          </p:cNvPr>
          <p:cNvSpPr>
            <a:spLocks noGrp="1"/>
          </p:cNvSpPr>
          <p:nvPr>
            <p:ph type="sldNum" sz="quarter" idx="5"/>
          </p:nvPr>
        </p:nvSpPr>
        <p:spPr/>
        <p:txBody>
          <a:bodyPr/>
          <a:lstStyle/>
          <a:p>
            <a:fld id="{2EDAE2BF-FF80-4DEE-9CBB-020A3131C682}" type="slidenum">
              <a:rPr lang="fr-FR" smtClean="0"/>
              <a:t>21</a:t>
            </a:fld>
            <a:endParaRPr lang="fr-FR"/>
          </a:p>
        </p:txBody>
      </p:sp>
    </p:spTree>
    <p:extLst>
      <p:ext uri="{BB962C8B-B14F-4D97-AF65-F5344CB8AC3E}">
        <p14:creationId xmlns:p14="http://schemas.microsoft.com/office/powerpoint/2010/main" val="3233959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B2F66-DE46-FAE4-0E6A-8B163B737B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3BEDA34-17C0-8247-6363-A33A5E16C98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EF6330-3B1D-6FEC-8697-9A516E6A50C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38F9377-8623-4361-4330-FC6DB186D46D}"/>
              </a:ext>
            </a:extLst>
          </p:cNvPr>
          <p:cNvSpPr>
            <a:spLocks noGrp="1"/>
          </p:cNvSpPr>
          <p:nvPr>
            <p:ph type="sldNum" sz="quarter" idx="5"/>
          </p:nvPr>
        </p:nvSpPr>
        <p:spPr/>
        <p:txBody>
          <a:bodyPr/>
          <a:lstStyle/>
          <a:p>
            <a:fld id="{2EDAE2BF-FF80-4DEE-9CBB-020A3131C682}" type="slidenum">
              <a:rPr lang="fr-FR" smtClean="0"/>
              <a:t>22</a:t>
            </a:fld>
            <a:endParaRPr lang="fr-FR"/>
          </a:p>
        </p:txBody>
      </p:sp>
    </p:spTree>
    <p:extLst>
      <p:ext uri="{BB962C8B-B14F-4D97-AF65-F5344CB8AC3E}">
        <p14:creationId xmlns:p14="http://schemas.microsoft.com/office/powerpoint/2010/main" val="1170717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BF216-013D-6DA8-5C60-13020F57AAA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9D275C1-CCF8-C622-D2E6-1B22C51BF9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754FFAA-3206-C71F-71FE-146D6D6109A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309B657-19ED-009C-F619-A77A47E39447}"/>
              </a:ext>
            </a:extLst>
          </p:cNvPr>
          <p:cNvSpPr>
            <a:spLocks noGrp="1"/>
          </p:cNvSpPr>
          <p:nvPr>
            <p:ph type="sldNum" sz="quarter" idx="5"/>
          </p:nvPr>
        </p:nvSpPr>
        <p:spPr/>
        <p:txBody>
          <a:bodyPr/>
          <a:lstStyle/>
          <a:p>
            <a:fld id="{2EDAE2BF-FF80-4DEE-9CBB-020A3131C682}" type="slidenum">
              <a:rPr lang="fr-FR" smtClean="0"/>
              <a:t>23</a:t>
            </a:fld>
            <a:endParaRPr lang="fr-FR"/>
          </a:p>
        </p:txBody>
      </p:sp>
    </p:spTree>
    <p:extLst>
      <p:ext uri="{BB962C8B-B14F-4D97-AF65-F5344CB8AC3E}">
        <p14:creationId xmlns:p14="http://schemas.microsoft.com/office/powerpoint/2010/main" val="1695960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8AF50-F222-38C8-D3D8-D81CA52BBF0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8116ED-9393-3D0B-2FBB-085FFF4DB13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80EBCB-D2E9-3CFF-8C68-6A73A5A419D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A85FEBB-17C6-95DD-F82A-5B199E40B0E8}"/>
              </a:ext>
            </a:extLst>
          </p:cNvPr>
          <p:cNvSpPr>
            <a:spLocks noGrp="1"/>
          </p:cNvSpPr>
          <p:nvPr>
            <p:ph type="sldNum" sz="quarter" idx="5"/>
          </p:nvPr>
        </p:nvSpPr>
        <p:spPr/>
        <p:txBody>
          <a:bodyPr/>
          <a:lstStyle/>
          <a:p>
            <a:fld id="{2EDAE2BF-FF80-4DEE-9CBB-020A3131C682}" type="slidenum">
              <a:rPr lang="fr-FR" smtClean="0"/>
              <a:t>24</a:t>
            </a:fld>
            <a:endParaRPr lang="fr-FR"/>
          </a:p>
        </p:txBody>
      </p:sp>
    </p:spTree>
    <p:extLst>
      <p:ext uri="{BB962C8B-B14F-4D97-AF65-F5344CB8AC3E}">
        <p14:creationId xmlns:p14="http://schemas.microsoft.com/office/powerpoint/2010/main" val="4657090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V1">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C13601B-025E-72A8-4CBC-71BB016F8138}"/>
              </a:ext>
            </a:extLst>
          </p:cNvPr>
          <p:cNvPicPr>
            <a:picLocks noChangeAspect="1"/>
          </p:cNvPicPr>
          <p:nvPr userDrawn="1"/>
        </p:nvPicPr>
        <p:blipFill rotWithShape="1">
          <a:blip r:embed="rId2"/>
          <a:srcRect r="8976"/>
          <a:stretch/>
        </p:blipFill>
        <p:spPr>
          <a:xfrm>
            <a:off x="0" y="0"/>
            <a:ext cx="9906000" cy="6858000"/>
          </a:xfrm>
          <a:prstGeom prst="rect">
            <a:avLst/>
          </a:prstGeom>
        </p:spPr>
      </p:pic>
      <p:sp>
        <p:nvSpPr>
          <p:cNvPr id="2" name="Title 1"/>
          <p:cNvSpPr>
            <a:spLocks noGrp="1"/>
          </p:cNvSpPr>
          <p:nvPr>
            <p:ph type="ctrTitle"/>
          </p:nvPr>
        </p:nvSpPr>
        <p:spPr>
          <a:xfrm>
            <a:off x="1495424" y="1122363"/>
            <a:ext cx="7896226" cy="2020887"/>
          </a:xfrm>
        </p:spPr>
        <p:txBody>
          <a:bodyPr anchor="b">
            <a:normAutofit/>
          </a:bodyPr>
          <a:lstStyle>
            <a:lvl1pPr algn="ctr">
              <a:defRPr sz="5400" b="1">
                <a:solidFill>
                  <a:srgbClr val="1E2748"/>
                </a:solidFill>
              </a:defRPr>
            </a:lvl1pPr>
          </a:lstStyle>
          <a:p>
            <a:r>
              <a:rPr lang="fr-FR"/>
              <a:t>Modifiez le style du titre</a:t>
            </a:r>
            <a:endParaRPr lang="en-US"/>
          </a:p>
        </p:txBody>
      </p:sp>
      <p:sp>
        <p:nvSpPr>
          <p:cNvPr id="3" name="Subtitle 2"/>
          <p:cNvSpPr>
            <a:spLocks noGrp="1"/>
          </p:cNvSpPr>
          <p:nvPr>
            <p:ph type="subTitle" idx="1"/>
          </p:nvPr>
        </p:nvSpPr>
        <p:spPr>
          <a:xfrm>
            <a:off x="1857374" y="3602038"/>
            <a:ext cx="7172326" cy="1655762"/>
          </a:xfrm>
        </p:spPr>
        <p:txBody>
          <a:bodyPr>
            <a:normAutofit/>
          </a:bodyPr>
          <a:lstStyle>
            <a:lvl1pPr marL="0" indent="0" algn="ctr">
              <a:buNone/>
              <a:defRPr sz="2000">
                <a:solidFill>
                  <a:srgbClr val="E95D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a:xfrm>
            <a:off x="5159374" y="6356352"/>
            <a:ext cx="974726" cy="365125"/>
          </a:xfrm>
        </p:spPr>
        <p:txBody>
          <a:bodyPr/>
          <a:lstStyle>
            <a:lvl1pPr>
              <a:defRPr sz="1100">
                <a:solidFill>
                  <a:srgbClr val="1E2748"/>
                </a:solidFill>
              </a:defRPr>
            </a:lvl1pPr>
          </a:lstStyle>
          <a:p>
            <a:fld id="{C547BB19-BCFA-400A-9EA2-F19F92091145}" type="datetimeFigureOut">
              <a:rPr lang="fr-FR" smtClean="0"/>
              <a:pPr/>
              <a:t>02/10/2026</a:t>
            </a:fld>
            <a:endParaRPr lang="fr-FR"/>
          </a:p>
        </p:txBody>
      </p:sp>
      <p:pic>
        <p:nvPicPr>
          <p:cNvPr id="5" name="Image 4" descr="Une image contenant texte, Police, Graphique, affiche&#10;&#10;Description générée automatiquement">
            <a:extLst>
              <a:ext uri="{FF2B5EF4-FFF2-40B4-BE49-F238E27FC236}">
                <a16:creationId xmlns:a16="http://schemas.microsoft.com/office/drawing/2014/main" id="{D5091F67-CF6C-1429-EE0C-EDE6063169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4629" y="5563222"/>
            <a:ext cx="975692" cy="975692"/>
          </a:xfrm>
          <a:prstGeom prst="rect">
            <a:avLst/>
          </a:prstGeom>
        </p:spPr>
      </p:pic>
    </p:spTree>
    <p:extLst>
      <p:ext uri="{BB962C8B-B14F-4D97-AF65-F5344CB8AC3E}">
        <p14:creationId xmlns:p14="http://schemas.microsoft.com/office/powerpoint/2010/main" val="3132199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5"/>
            <a:ext cx="9544050" cy="120967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3" name="Content Placeholder 2">
            <a:extLst>
              <a:ext uri="{FF2B5EF4-FFF2-40B4-BE49-F238E27FC236}">
                <a16:creationId xmlns:a16="http://schemas.microsoft.com/office/drawing/2014/main" id="{A1ED22BA-D7BF-4B26-2A4A-C8F6324228AC}"/>
              </a:ext>
            </a:extLst>
          </p:cNvPr>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2631653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3" name="Content Placeholder 2">
            <a:extLst>
              <a:ext uri="{FF2B5EF4-FFF2-40B4-BE49-F238E27FC236}">
                <a16:creationId xmlns:a16="http://schemas.microsoft.com/office/drawing/2014/main" id="{A1ED22BA-D7BF-4B26-2A4A-C8F6324228AC}"/>
              </a:ext>
            </a:extLst>
          </p:cNvPr>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238125" y="5429251"/>
            <a:ext cx="1499484" cy="1428750"/>
          </a:xfrm>
          <a:prstGeom prst="roundRect">
            <a:avLst/>
          </a:prstGeom>
        </p:spPr>
      </p:pic>
    </p:spTree>
    <p:extLst>
      <p:ext uri="{BB962C8B-B14F-4D97-AF65-F5344CB8AC3E}">
        <p14:creationId xmlns:p14="http://schemas.microsoft.com/office/powerpoint/2010/main" val="153634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V2">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F85EEED2-2FD3-D5CF-6EB4-BE117251DD4E}"/>
              </a:ext>
            </a:extLst>
          </p:cNvPr>
          <p:cNvPicPr>
            <a:picLocks noChangeAspect="1"/>
          </p:cNvPicPr>
          <p:nvPr userDrawn="1"/>
        </p:nvPicPr>
        <p:blipFill rotWithShape="1">
          <a:blip r:embed="rId2"/>
          <a:srcRect t="42106" r="28461" b="37260"/>
          <a:stretch/>
        </p:blipFill>
        <p:spPr>
          <a:xfrm>
            <a:off x="0" y="6127748"/>
            <a:ext cx="9906000" cy="36512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3" name="Content Placeholder 2"/>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6" name="Slide Number Placeholder 5"/>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‹N°›</a:t>
            </a:fld>
            <a:endParaRPr lang="fr-FR"/>
          </a:p>
        </p:txBody>
      </p:sp>
      <p:pic>
        <p:nvPicPr>
          <p:cNvPr id="11" name="Image 10">
            <a:extLst>
              <a:ext uri="{FF2B5EF4-FFF2-40B4-BE49-F238E27FC236}">
                <a16:creationId xmlns:a16="http://schemas.microsoft.com/office/drawing/2014/main" id="{89AFB585-4B7B-ADA1-F107-ACC8B3EF1F3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481187"/>
            <a:ext cx="1508117" cy="1376813"/>
          </a:xfrm>
          <a:prstGeom prst="rect">
            <a:avLst/>
          </a:prstGeom>
        </p:spPr>
      </p:pic>
    </p:spTree>
    <p:extLst>
      <p:ext uri="{BB962C8B-B14F-4D97-AF65-F5344CB8AC3E}">
        <p14:creationId xmlns:p14="http://schemas.microsoft.com/office/powerpoint/2010/main" val="2775064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5"/>
            <a:ext cx="1576200"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‹N°›</a:t>
            </a:fld>
            <a:endParaRPr lang="fr-FR"/>
          </a:p>
        </p:txBody>
      </p:sp>
      <p:sp>
        <p:nvSpPr>
          <p:cNvPr id="13" name="Content Placeholder 2">
            <a:extLst>
              <a:ext uri="{FF2B5EF4-FFF2-40B4-BE49-F238E27FC236}">
                <a16:creationId xmlns:a16="http://schemas.microsoft.com/office/drawing/2014/main" id="{E12CB54F-5431-6BC8-2B37-21F69BDDEC67}"/>
              </a:ext>
            </a:extLst>
          </p:cNvPr>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681038" y="365127"/>
            <a:ext cx="8543925" cy="1325563"/>
          </a:xfrm>
        </p:spPr>
        <p:txBody>
          <a:bodyPr>
            <a:normAutofit/>
          </a:bodyPr>
          <a:lstStyle>
            <a:lvl1pPr>
              <a:defRPr sz="4000" b="0">
                <a:solidFill>
                  <a:srgbClr val="E95D66"/>
                </a:solidFill>
              </a:defRPr>
            </a:lvl1pPr>
          </a:lstStyle>
          <a:p>
            <a:r>
              <a:rPr lang="fr-FR"/>
              <a:t>Modifiez le style du titre</a:t>
            </a:r>
            <a:endParaRPr lang="en-US"/>
          </a:p>
        </p:txBody>
      </p:sp>
    </p:spTree>
    <p:extLst>
      <p:ext uri="{BB962C8B-B14F-4D97-AF65-F5344CB8AC3E}">
        <p14:creationId xmlns:p14="http://schemas.microsoft.com/office/powerpoint/2010/main" val="4221901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Titre de section V1">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992A836-61B7-9A81-3728-974ACD2CFAB2}"/>
              </a:ext>
            </a:extLst>
          </p:cNvPr>
          <p:cNvPicPr>
            <a:picLocks noChangeAspect="1"/>
          </p:cNvPicPr>
          <p:nvPr userDrawn="1"/>
        </p:nvPicPr>
        <p:blipFill>
          <a:blip r:embed="rId2"/>
          <a:stretch>
            <a:fillRect/>
          </a:stretch>
        </p:blipFill>
        <p:spPr>
          <a:xfrm flipH="1">
            <a:off x="0" y="0"/>
            <a:ext cx="9906000" cy="6858000"/>
          </a:xfrm>
          <a:prstGeom prst="rect">
            <a:avLst/>
          </a:prstGeom>
        </p:spPr>
      </p:pic>
      <p:sp>
        <p:nvSpPr>
          <p:cNvPr id="2" name="Title 1"/>
          <p:cNvSpPr>
            <a:spLocks noGrp="1"/>
          </p:cNvSpPr>
          <p:nvPr>
            <p:ph type="title"/>
          </p:nvPr>
        </p:nvSpPr>
        <p:spPr>
          <a:xfrm>
            <a:off x="219075" y="1157291"/>
            <a:ext cx="4428729"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3" name="Text Placeholder 2"/>
          <p:cNvSpPr>
            <a:spLocks noGrp="1"/>
          </p:cNvSpPr>
          <p:nvPr>
            <p:ph type="body" idx="1"/>
          </p:nvPr>
        </p:nvSpPr>
        <p:spPr>
          <a:xfrm>
            <a:off x="219075" y="5429250"/>
            <a:ext cx="4428729"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3065378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de section V2">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F4C1E94-EF6F-FA66-17FA-4F97C52877EF}"/>
              </a:ext>
            </a:extLst>
          </p:cNvPr>
          <p:cNvPicPr>
            <a:picLocks noChangeAspect="1"/>
          </p:cNvPicPr>
          <p:nvPr userDrawn="1"/>
        </p:nvPicPr>
        <p:blipFill rotWithShape="1">
          <a:blip r:embed="rId2"/>
          <a:srcRect t="904"/>
          <a:stretch/>
        </p:blipFill>
        <p:spPr>
          <a:xfrm flipH="1">
            <a:off x="0" y="0"/>
            <a:ext cx="9906000" cy="6853237"/>
          </a:xfrm>
          <a:prstGeom prst="rect">
            <a:avLst/>
          </a:prstGeom>
        </p:spPr>
      </p:pic>
      <p:sp>
        <p:nvSpPr>
          <p:cNvPr id="4" name="Title 1">
            <a:extLst>
              <a:ext uri="{FF2B5EF4-FFF2-40B4-BE49-F238E27FC236}">
                <a16:creationId xmlns:a16="http://schemas.microsoft.com/office/drawing/2014/main" id="{983A66D2-62C4-8429-C24C-96CEB4AEFDEA}"/>
              </a:ext>
            </a:extLst>
          </p:cNvPr>
          <p:cNvSpPr>
            <a:spLocks noGrp="1"/>
          </p:cNvSpPr>
          <p:nvPr>
            <p:ph type="title"/>
          </p:nvPr>
        </p:nvSpPr>
        <p:spPr>
          <a:xfrm>
            <a:off x="219075" y="1157291"/>
            <a:ext cx="4428729"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6" name="Text Placeholder 2">
            <a:extLst>
              <a:ext uri="{FF2B5EF4-FFF2-40B4-BE49-F238E27FC236}">
                <a16:creationId xmlns:a16="http://schemas.microsoft.com/office/drawing/2014/main" id="{57DD83E2-854F-E00D-1E56-7C736D27D0C3}"/>
              </a:ext>
            </a:extLst>
          </p:cNvPr>
          <p:cNvSpPr>
            <a:spLocks noGrp="1"/>
          </p:cNvSpPr>
          <p:nvPr>
            <p:ph type="body" idx="1"/>
          </p:nvPr>
        </p:nvSpPr>
        <p:spPr>
          <a:xfrm>
            <a:off x="219075" y="5429250"/>
            <a:ext cx="4428729"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2722129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Titre de section V3">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C177D64-8671-AA4C-8A0F-1E9A3E8995BD}"/>
              </a:ext>
            </a:extLst>
          </p:cNvPr>
          <p:cNvPicPr>
            <a:picLocks noChangeAspect="1"/>
          </p:cNvPicPr>
          <p:nvPr userDrawn="1"/>
        </p:nvPicPr>
        <p:blipFill>
          <a:blip r:embed="rId2"/>
          <a:stretch>
            <a:fillRect/>
          </a:stretch>
        </p:blipFill>
        <p:spPr>
          <a:xfrm flipH="1">
            <a:off x="0" y="4762"/>
            <a:ext cx="9906000" cy="6848475"/>
          </a:xfrm>
          <a:prstGeom prst="rect">
            <a:avLst/>
          </a:prstGeom>
        </p:spPr>
      </p:pic>
      <p:sp>
        <p:nvSpPr>
          <p:cNvPr id="2" name="Title 1"/>
          <p:cNvSpPr>
            <a:spLocks noGrp="1"/>
          </p:cNvSpPr>
          <p:nvPr>
            <p:ph type="title"/>
          </p:nvPr>
        </p:nvSpPr>
        <p:spPr>
          <a:xfrm>
            <a:off x="219075" y="1157291"/>
            <a:ext cx="4428729"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3" name="Text Placeholder 2"/>
          <p:cNvSpPr>
            <a:spLocks noGrp="1"/>
          </p:cNvSpPr>
          <p:nvPr>
            <p:ph type="body" idx="1"/>
          </p:nvPr>
        </p:nvSpPr>
        <p:spPr>
          <a:xfrm>
            <a:off x="219075" y="5429250"/>
            <a:ext cx="4428729"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378379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seul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5"/>
            <a:ext cx="9544050" cy="120967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Tree>
    <p:extLst>
      <p:ext uri="{BB962C8B-B14F-4D97-AF65-F5344CB8AC3E}">
        <p14:creationId xmlns:p14="http://schemas.microsoft.com/office/powerpoint/2010/main" val="2164329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seul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295275" y="5114925"/>
            <a:ext cx="1829371" cy="1743075"/>
          </a:xfrm>
          <a:prstGeom prst="roundRect">
            <a:avLst/>
          </a:prstGeom>
        </p:spPr>
      </p:pic>
    </p:spTree>
    <p:extLst>
      <p:ext uri="{BB962C8B-B14F-4D97-AF65-F5344CB8AC3E}">
        <p14:creationId xmlns:p14="http://schemas.microsoft.com/office/powerpoint/2010/main" val="4001166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seul V2">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F85EEED2-2FD3-D5CF-6EB4-BE117251DD4E}"/>
              </a:ext>
            </a:extLst>
          </p:cNvPr>
          <p:cNvPicPr>
            <a:picLocks noChangeAspect="1"/>
          </p:cNvPicPr>
          <p:nvPr userDrawn="1"/>
        </p:nvPicPr>
        <p:blipFill rotWithShape="1">
          <a:blip r:embed="rId2"/>
          <a:srcRect t="42106" r="28461" b="37260"/>
          <a:stretch/>
        </p:blipFill>
        <p:spPr>
          <a:xfrm>
            <a:off x="0" y="6127748"/>
            <a:ext cx="9906000" cy="36512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6" name="Slide Number Placeholder 5"/>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‹N°›</a:t>
            </a:fld>
            <a:endParaRPr lang="fr-FR"/>
          </a:p>
        </p:txBody>
      </p:sp>
      <p:pic>
        <p:nvPicPr>
          <p:cNvPr id="11" name="Image 10">
            <a:extLst>
              <a:ext uri="{FF2B5EF4-FFF2-40B4-BE49-F238E27FC236}">
                <a16:creationId xmlns:a16="http://schemas.microsoft.com/office/drawing/2014/main" id="{89AFB585-4B7B-ADA1-F107-ACC8B3EF1F3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481187"/>
            <a:ext cx="1508117" cy="1376813"/>
          </a:xfrm>
          <a:prstGeom prst="rect">
            <a:avLst/>
          </a:prstGeom>
        </p:spPr>
      </p:pic>
    </p:spTree>
    <p:extLst>
      <p:ext uri="{BB962C8B-B14F-4D97-AF65-F5344CB8AC3E}">
        <p14:creationId xmlns:p14="http://schemas.microsoft.com/office/powerpoint/2010/main" val="3565976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seul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5"/>
            <a:ext cx="1576200"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‹N°›</a:t>
            </a:fld>
            <a:endParaRPr lang="fr-FR"/>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681038" y="365127"/>
            <a:ext cx="8543925" cy="1325563"/>
          </a:xfrm>
        </p:spPr>
        <p:txBody>
          <a:bodyPr>
            <a:normAutofit/>
          </a:bodyPr>
          <a:lstStyle>
            <a:lvl1pPr>
              <a:defRPr sz="3600" b="0">
                <a:solidFill>
                  <a:srgbClr val="E95D66"/>
                </a:solidFill>
              </a:defRPr>
            </a:lvl1pPr>
          </a:lstStyle>
          <a:p>
            <a:r>
              <a:rPr lang="fr-FR"/>
              <a:t>Modifiez le style du titre</a:t>
            </a:r>
            <a:endParaRPr lang="en-US"/>
          </a:p>
        </p:txBody>
      </p:sp>
    </p:spTree>
    <p:extLst>
      <p:ext uri="{BB962C8B-B14F-4D97-AF65-F5344CB8AC3E}">
        <p14:creationId xmlns:p14="http://schemas.microsoft.com/office/powerpoint/2010/main" val="3008933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5"/>
            <a:ext cx="9544050" cy="1209675"/>
          </a:xfrm>
          <a:prstGeom prst="rect">
            <a:avLst/>
          </a:prstGeom>
        </p:spPr>
      </p:pic>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Tree>
    <p:extLst>
      <p:ext uri="{BB962C8B-B14F-4D97-AF65-F5344CB8AC3E}">
        <p14:creationId xmlns:p14="http://schemas.microsoft.com/office/powerpoint/2010/main" val="3908669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295275" y="5114925"/>
            <a:ext cx="1829371" cy="1743075"/>
          </a:xfrm>
          <a:prstGeom prst="roundRect">
            <a:avLst/>
          </a:prstGeom>
        </p:spPr>
      </p:pic>
    </p:spTree>
    <p:extLst>
      <p:ext uri="{BB962C8B-B14F-4D97-AF65-F5344CB8AC3E}">
        <p14:creationId xmlns:p14="http://schemas.microsoft.com/office/powerpoint/2010/main" val="731799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V2">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A30B9DF-73F7-3D31-5C0E-DB173E5C7E16}"/>
              </a:ext>
            </a:extLst>
          </p:cNvPr>
          <p:cNvPicPr>
            <a:picLocks noChangeAspect="1"/>
          </p:cNvPicPr>
          <p:nvPr userDrawn="1"/>
        </p:nvPicPr>
        <p:blipFill rotWithShape="1">
          <a:blip r:embed="rId2"/>
          <a:srcRect t="42106" r="28461" b="37260"/>
          <a:stretch/>
        </p:blipFill>
        <p:spPr>
          <a:xfrm>
            <a:off x="0" y="6127748"/>
            <a:ext cx="9906000" cy="365125"/>
          </a:xfrm>
          <a:prstGeom prst="rect">
            <a:avLst/>
          </a:prstGeom>
        </p:spPr>
      </p:pic>
      <p:pic>
        <p:nvPicPr>
          <p:cNvPr id="6" name="Image 5">
            <a:extLst>
              <a:ext uri="{FF2B5EF4-FFF2-40B4-BE49-F238E27FC236}">
                <a16:creationId xmlns:a16="http://schemas.microsoft.com/office/drawing/2014/main" id="{48E391DA-CEA0-1FE7-9A62-C3F7A0E2864F}"/>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481187"/>
            <a:ext cx="1508117" cy="1376813"/>
          </a:xfrm>
          <a:prstGeom prst="rect">
            <a:avLst/>
          </a:prstGeom>
        </p:spPr>
      </p:pic>
      <p:sp>
        <p:nvSpPr>
          <p:cNvPr id="7" name="Footer Placeholder 4">
            <a:extLst>
              <a:ext uri="{FF2B5EF4-FFF2-40B4-BE49-F238E27FC236}">
                <a16:creationId xmlns:a16="http://schemas.microsoft.com/office/drawing/2014/main" id="{16CC0ECA-A1AF-2B3F-73B8-0D0A62F39667}"/>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8" name="Slide Number Placeholder 5">
            <a:extLst>
              <a:ext uri="{FF2B5EF4-FFF2-40B4-BE49-F238E27FC236}">
                <a16:creationId xmlns:a16="http://schemas.microsoft.com/office/drawing/2014/main" id="{C6E142A4-628C-FBF5-0D10-4B23B4BE3285}"/>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‹N°›</a:t>
            </a:fld>
            <a:endParaRPr lang="fr-FR"/>
          </a:p>
        </p:txBody>
      </p:sp>
    </p:spTree>
    <p:extLst>
      <p:ext uri="{BB962C8B-B14F-4D97-AF65-F5344CB8AC3E}">
        <p14:creationId xmlns:p14="http://schemas.microsoft.com/office/powerpoint/2010/main" val="1853854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5"/>
            <a:ext cx="1576200"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‹N°›</a:t>
            </a:fld>
            <a:endParaRPr lang="fr-FR"/>
          </a:p>
        </p:txBody>
      </p:sp>
    </p:spTree>
    <p:extLst>
      <p:ext uri="{BB962C8B-B14F-4D97-AF65-F5344CB8AC3E}">
        <p14:creationId xmlns:p14="http://schemas.microsoft.com/office/powerpoint/2010/main" val="2536824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e de couleur">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5124E82-7682-D32A-837D-38A119A7EEFC}"/>
              </a:ext>
            </a:extLst>
          </p:cNvPr>
          <p:cNvPicPr>
            <a:picLocks noChangeAspect="1"/>
          </p:cNvPicPr>
          <p:nvPr userDrawn="1"/>
        </p:nvPicPr>
        <p:blipFill rotWithShape="1">
          <a:blip r:embed="rId2"/>
          <a:srcRect r="19154"/>
          <a:stretch/>
        </p:blipFill>
        <p:spPr>
          <a:xfrm>
            <a:off x="-2" y="0"/>
            <a:ext cx="9906001" cy="6858000"/>
          </a:xfrm>
          <a:prstGeom prst="rect">
            <a:avLst/>
          </a:prstGeom>
        </p:spPr>
      </p:pic>
      <p:sp>
        <p:nvSpPr>
          <p:cNvPr id="5" name="Content Placeholder 2">
            <a:extLst>
              <a:ext uri="{FF2B5EF4-FFF2-40B4-BE49-F238E27FC236}">
                <a16:creationId xmlns:a16="http://schemas.microsoft.com/office/drawing/2014/main" id="{518AA0D7-3E29-9C03-BABC-5D36EABC9519}"/>
              </a:ext>
            </a:extLst>
          </p:cNvPr>
          <p:cNvSpPr>
            <a:spLocks noGrp="1"/>
          </p:cNvSpPr>
          <p:nvPr>
            <p:ph idx="1"/>
          </p:nvPr>
        </p:nvSpPr>
        <p:spPr>
          <a:xfrm>
            <a:off x="2374900" y="1825625"/>
            <a:ext cx="7273925" cy="39369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Title 1">
            <a:extLst>
              <a:ext uri="{FF2B5EF4-FFF2-40B4-BE49-F238E27FC236}">
                <a16:creationId xmlns:a16="http://schemas.microsoft.com/office/drawing/2014/main" id="{B9BE13AD-119D-F18B-1718-026B9A57C95E}"/>
              </a:ext>
            </a:extLst>
          </p:cNvPr>
          <p:cNvSpPr>
            <a:spLocks noGrp="1"/>
          </p:cNvSpPr>
          <p:nvPr>
            <p:ph type="title"/>
          </p:nvPr>
        </p:nvSpPr>
        <p:spPr>
          <a:xfrm>
            <a:off x="2374900" y="365127"/>
            <a:ext cx="7273925" cy="1325563"/>
          </a:xfrm>
        </p:spPr>
        <p:txBody>
          <a:bodyPr>
            <a:normAutofit/>
          </a:bodyPr>
          <a:lstStyle>
            <a:lvl1pPr>
              <a:defRPr sz="4000" b="0">
                <a:solidFill>
                  <a:schemeClr val="bg1"/>
                </a:solidFill>
              </a:defRPr>
            </a:lvl1pPr>
          </a:lstStyle>
          <a:p>
            <a:r>
              <a:rPr lang="fr-FR"/>
              <a:t>Modifiez le style du titre</a:t>
            </a:r>
            <a:endParaRPr lang="en-US"/>
          </a:p>
        </p:txBody>
      </p:sp>
      <p:sp>
        <p:nvSpPr>
          <p:cNvPr id="11" name="Footer Placeholder 4">
            <a:extLst>
              <a:ext uri="{FF2B5EF4-FFF2-40B4-BE49-F238E27FC236}">
                <a16:creationId xmlns:a16="http://schemas.microsoft.com/office/drawing/2014/main" id="{7CF91EF9-68DD-F8BC-F11E-48258D2A6C6E}"/>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23E16054-6332-95C0-C274-0D91F31CCE10}"/>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‹N°›</a:t>
            </a:fld>
            <a:endParaRPr lang="fr-FR"/>
          </a:p>
        </p:txBody>
      </p:sp>
      <p:pic>
        <p:nvPicPr>
          <p:cNvPr id="2" name="Image 1" descr="Une image contenant texte, Police, Graphique, affiche&#10;&#10;Description générée automatiquement">
            <a:extLst>
              <a:ext uri="{FF2B5EF4-FFF2-40B4-BE49-F238E27FC236}">
                <a16:creationId xmlns:a16="http://schemas.microsoft.com/office/drawing/2014/main" id="{635BDA87-052B-806B-0C5B-C6526FFC80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1501" y="5921130"/>
            <a:ext cx="778359" cy="778359"/>
          </a:xfrm>
          <a:prstGeom prst="rect">
            <a:avLst/>
          </a:prstGeom>
        </p:spPr>
      </p:pic>
    </p:spTree>
    <p:extLst>
      <p:ext uri="{BB962C8B-B14F-4D97-AF65-F5344CB8AC3E}">
        <p14:creationId xmlns:p14="http://schemas.microsoft.com/office/powerpoint/2010/main" val="1911539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5"/>
        <p:cNvGrpSpPr/>
        <p:nvPr/>
      </p:nvGrpSpPr>
      <p:grpSpPr>
        <a:xfrm>
          <a:off x="0" y="0"/>
          <a:ext cx="0" cy="0"/>
          <a:chOff x="0" y="0"/>
          <a:chExt cx="0" cy="0"/>
        </a:xfrm>
      </p:grpSpPr>
      <p:sp>
        <p:nvSpPr>
          <p:cNvPr id="56" name="Google Shape;56;p14"/>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57" name="Google Shape;57;p14"/>
          <p:cNvSpPr txBox="1">
            <a:spLocks noGrp="1"/>
          </p:cNvSpPr>
          <p:nvPr>
            <p:ph type="title" hasCustomPrompt="1"/>
          </p:nvPr>
        </p:nvSpPr>
        <p:spPr>
          <a:xfrm>
            <a:off x="836015" y="1863033"/>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58" name="Google Shape;58;p14"/>
          <p:cNvSpPr txBox="1">
            <a:spLocks noGrp="1"/>
          </p:cNvSpPr>
          <p:nvPr>
            <p:ph type="title" idx="2"/>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 name="Google Shape;59;p14"/>
          <p:cNvSpPr txBox="1">
            <a:spLocks noGrp="1"/>
          </p:cNvSpPr>
          <p:nvPr>
            <p:ph type="title" idx="3"/>
          </p:nvPr>
        </p:nvSpPr>
        <p:spPr>
          <a:xfrm>
            <a:off x="811606" y="2542967"/>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0" name="Google Shape;60;p14"/>
          <p:cNvSpPr txBox="1">
            <a:spLocks noGrp="1"/>
          </p:cNvSpPr>
          <p:nvPr>
            <p:ph type="subTitle" idx="1"/>
          </p:nvPr>
        </p:nvSpPr>
        <p:spPr>
          <a:xfrm>
            <a:off x="811606" y="3001767"/>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 name="Google Shape;61;p14"/>
          <p:cNvSpPr txBox="1">
            <a:spLocks noGrp="1"/>
          </p:cNvSpPr>
          <p:nvPr>
            <p:ph type="title" idx="4" hasCustomPrompt="1"/>
          </p:nvPr>
        </p:nvSpPr>
        <p:spPr>
          <a:xfrm>
            <a:off x="3630108" y="1863033"/>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2" name="Google Shape;62;p14"/>
          <p:cNvSpPr txBox="1">
            <a:spLocks noGrp="1"/>
          </p:cNvSpPr>
          <p:nvPr>
            <p:ph type="title" idx="5"/>
          </p:nvPr>
        </p:nvSpPr>
        <p:spPr>
          <a:xfrm>
            <a:off x="3605701" y="2542967"/>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3" name="Google Shape;63;p14"/>
          <p:cNvSpPr txBox="1">
            <a:spLocks noGrp="1"/>
          </p:cNvSpPr>
          <p:nvPr>
            <p:ph type="subTitle" idx="6"/>
          </p:nvPr>
        </p:nvSpPr>
        <p:spPr>
          <a:xfrm>
            <a:off x="3605701" y="3001767"/>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p14"/>
          <p:cNvSpPr txBox="1">
            <a:spLocks noGrp="1"/>
          </p:cNvSpPr>
          <p:nvPr>
            <p:ph type="title" idx="7" hasCustomPrompt="1"/>
          </p:nvPr>
        </p:nvSpPr>
        <p:spPr>
          <a:xfrm>
            <a:off x="6424214" y="1863033"/>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5" name="Google Shape;65;p14"/>
          <p:cNvSpPr txBox="1">
            <a:spLocks noGrp="1"/>
          </p:cNvSpPr>
          <p:nvPr>
            <p:ph type="title" idx="8"/>
          </p:nvPr>
        </p:nvSpPr>
        <p:spPr>
          <a:xfrm>
            <a:off x="6399807" y="2542967"/>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6" name="Google Shape;66;p14"/>
          <p:cNvSpPr txBox="1">
            <a:spLocks noGrp="1"/>
          </p:cNvSpPr>
          <p:nvPr>
            <p:ph type="subTitle" idx="9"/>
          </p:nvPr>
        </p:nvSpPr>
        <p:spPr>
          <a:xfrm>
            <a:off x="6399807" y="3001767"/>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 name="Google Shape;67;p14"/>
          <p:cNvSpPr txBox="1">
            <a:spLocks noGrp="1"/>
          </p:cNvSpPr>
          <p:nvPr>
            <p:ph type="title" idx="13" hasCustomPrompt="1"/>
          </p:nvPr>
        </p:nvSpPr>
        <p:spPr>
          <a:xfrm>
            <a:off x="836015" y="3930800"/>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8" name="Google Shape;68;p14"/>
          <p:cNvSpPr txBox="1">
            <a:spLocks noGrp="1"/>
          </p:cNvSpPr>
          <p:nvPr>
            <p:ph type="title" idx="14"/>
          </p:nvPr>
        </p:nvSpPr>
        <p:spPr>
          <a:xfrm>
            <a:off x="811606" y="4610733"/>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9" name="Google Shape;69;p14"/>
          <p:cNvSpPr txBox="1">
            <a:spLocks noGrp="1"/>
          </p:cNvSpPr>
          <p:nvPr>
            <p:ph type="subTitle" idx="15"/>
          </p:nvPr>
        </p:nvSpPr>
        <p:spPr>
          <a:xfrm>
            <a:off x="811606" y="5069533"/>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 name="Google Shape;70;p14"/>
          <p:cNvSpPr txBox="1">
            <a:spLocks noGrp="1"/>
          </p:cNvSpPr>
          <p:nvPr>
            <p:ph type="title" idx="16" hasCustomPrompt="1"/>
          </p:nvPr>
        </p:nvSpPr>
        <p:spPr>
          <a:xfrm>
            <a:off x="3630108" y="3930800"/>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71" name="Google Shape;71;p14"/>
          <p:cNvSpPr txBox="1">
            <a:spLocks noGrp="1"/>
          </p:cNvSpPr>
          <p:nvPr>
            <p:ph type="title" idx="17"/>
          </p:nvPr>
        </p:nvSpPr>
        <p:spPr>
          <a:xfrm>
            <a:off x="3605701" y="4610733"/>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2" name="Google Shape;72;p14"/>
          <p:cNvSpPr txBox="1">
            <a:spLocks noGrp="1"/>
          </p:cNvSpPr>
          <p:nvPr>
            <p:ph type="subTitle" idx="18"/>
          </p:nvPr>
        </p:nvSpPr>
        <p:spPr>
          <a:xfrm>
            <a:off x="3605701" y="5069533"/>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 name="Google Shape;73;p14"/>
          <p:cNvSpPr txBox="1">
            <a:spLocks noGrp="1"/>
          </p:cNvSpPr>
          <p:nvPr>
            <p:ph type="title" idx="19" hasCustomPrompt="1"/>
          </p:nvPr>
        </p:nvSpPr>
        <p:spPr>
          <a:xfrm>
            <a:off x="6424214" y="3930800"/>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74" name="Google Shape;74;p14"/>
          <p:cNvSpPr txBox="1">
            <a:spLocks noGrp="1"/>
          </p:cNvSpPr>
          <p:nvPr>
            <p:ph type="title" idx="20"/>
          </p:nvPr>
        </p:nvSpPr>
        <p:spPr>
          <a:xfrm>
            <a:off x="6399807" y="4610733"/>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5" name="Google Shape;75;p14"/>
          <p:cNvSpPr txBox="1">
            <a:spLocks noGrp="1"/>
          </p:cNvSpPr>
          <p:nvPr>
            <p:ph type="subTitle" idx="21"/>
          </p:nvPr>
        </p:nvSpPr>
        <p:spPr>
          <a:xfrm>
            <a:off x="6399807" y="5069533"/>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 name="ZoneTexte 1">
            <a:extLst>
              <a:ext uri="{FF2B5EF4-FFF2-40B4-BE49-F238E27FC236}">
                <a16:creationId xmlns:a16="http://schemas.microsoft.com/office/drawing/2014/main" id="{E707BC00-3548-70B0-CDC3-0F61BB6D753F}"/>
              </a:ext>
            </a:extLst>
          </p:cNvPr>
          <p:cNvSpPr txBox="1"/>
          <p:nvPr userDrawn="1"/>
        </p:nvSpPr>
        <p:spPr>
          <a:xfrm>
            <a:off x="0" y="6447631"/>
            <a:ext cx="9906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de lancement Mission SPPE 16-18 0ctobre 2024</a:t>
            </a:r>
          </a:p>
        </p:txBody>
      </p:sp>
    </p:spTree>
    <p:extLst>
      <p:ext uri="{BB962C8B-B14F-4D97-AF65-F5344CB8AC3E}">
        <p14:creationId xmlns:p14="http://schemas.microsoft.com/office/powerpoint/2010/main" val="341970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p:nvPr/>
        </p:nvSpPr>
        <p:spPr>
          <a:xfrm>
            <a:off x="-20340" y="-27167"/>
            <a:ext cx="3002675" cy="68852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3" name="Google Shape;13;p3"/>
          <p:cNvSpPr txBox="1">
            <a:spLocks noGrp="1"/>
          </p:cNvSpPr>
          <p:nvPr>
            <p:ph type="title"/>
          </p:nvPr>
        </p:nvSpPr>
        <p:spPr>
          <a:xfrm>
            <a:off x="1275075" y="3414045"/>
            <a:ext cx="3832400" cy="11224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SzPts val="4800"/>
              <a:buNone/>
              <a:defRPr sz="5200"/>
            </a:lvl1pPr>
            <a:lvl2pPr lvl="1" algn="ctr">
              <a:spcBef>
                <a:spcPts val="0"/>
              </a:spcBef>
              <a:spcAft>
                <a:spcPts val="0"/>
              </a:spcAft>
              <a:buSzPts val="3600"/>
              <a:buNone/>
              <a:defRPr sz="3900"/>
            </a:lvl2pPr>
            <a:lvl3pPr lvl="2" algn="ctr">
              <a:spcBef>
                <a:spcPts val="0"/>
              </a:spcBef>
              <a:spcAft>
                <a:spcPts val="0"/>
              </a:spcAft>
              <a:buSzPts val="3600"/>
              <a:buNone/>
              <a:defRPr sz="3900"/>
            </a:lvl3pPr>
            <a:lvl4pPr lvl="3" algn="ctr">
              <a:spcBef>
                <a:spcPts val="0"/>
              </a:spcBef>
              <a:spcAft>
                <a:spcPts val="0"/>
              </a:spcAft>
              <a:buSzPts val="3600"/>
              <a:buNone/>
              <a:defRPr sz="3900"/>
            </a:lvl4pPr>
            <a:lvl5pPr lvl="4" algn="ctr">
              <a:spcBef>
                <a:spcPts val="0"/>
              </a:spcBef>
              <a:spcAft>
                <a:spcPts val="0"/>
              </a:spcAft>
              <a:buSzPts val="3600"/>
              <a:buNone/>
              <a:defRPr sz="3900"/>
            </a:lvl5pPr>
            <a:lvl6pPr lvl="5" algn="ctr">
              <a:spcBef>
                <a:spcPts val="0"/>
              </a:spcBef>
              <a:spcAft>
                <a:spcPts val="0"/>
              </a:spcAft>
              <a:buSzPts val="3600"/>
              <a:buNone/>
              <a:defRPr sz="3900"/>
            </a:lvl6pPr>
            <a:lvl7pPr lvl="6" algn="ctr">
              <a:spcBef>
                <a:spcPts val="0"/>
              </a:spcBef>
              <a:spcAft>
                <a:spcPts val="0"/>
              </a:spcAft>
              <a:buSzPts val="3600"/>
              <a:buNone/>
              <a:defRPr sz="3900"/>
            </a:lvl7pPr>
            <a:lvl8pPr lvl="7" algn="ctr">
              <a:spcBef>
                <a:spcPts val="0"/>
              </a:spcBef>
              <a:spcAft>
                <a:spcPts val="0"/>
              </a:spcAft>
              <a:buSzPts val="3600"/>
              <a:buNone/>
              <a:defRPr sz="3900"/>
            </a:lvl8pPr>
            <a:lvl9pPr lvl="8" algn="ctr">
              <a:spcBef>
                <a:spcPts val="0"/>
              </a:spcBef>
              <a:spcAft>
                <a:spcPts val="0"/>
              </a:spcAft>
              <a:buSzPts val="3600"/>
              <a:buNone/>
              <a:defRPr sz="3900"/>
            </a:lvl9pPr>
          </a:lstStyle>
          <a:p>
            <a:endParaRPr/>
          </a:p>
        </p:txBody>
      </p:sp>
      <p:sp>
        <p:nvSpPr>
          <p:cNvPr id="14" name="Google Shape;14;p3"/>
          <p:cNvSpPr txBox="1">
            <a:spLocks noGrp="1"/>
          </p:cNvSpPr>
          <p:nvPr>
            <p:ph type="title" idx="2" hasCustomPrompt="1"/>
          </p:nvPr>
        </p:nvSpPr>
        <p:spPr>
          <a:xfrm>
            <a:off x="1275075" y="1260300"/>
            <a:ext cx="2721225" cy="1052400"/>
          </a:xfrm>
          <a:prstGeom prst="rect">
            <a:avLst/>
          </a:prstGeom>
        </p:spPr>
        <p:txBody>
          <a:bodyPr spcFirstLastPara="1" wrap="square" lIns="91425" tIns="91425" rIns="91425" bIns="91425" anchor="b" anchorCtr="0">
            <a:noAutofit/>
          </a:bodyPr>
          <a:lstStyle>
            <a:lvl1pPr lvl="0" rtl="0">
              <a:spcBef>
                <a:spcPts val="0"/>
              </a:spcBef>
              <a:spcAft>
                <a:spcPts val="0"/>
              </a:spcAft>
              <a:buSzPts val="7200"/>
              <a:buNone/>
              <a:defRPr sz="7800"/>
            </a:lvl1pPr>
            <a:lvl2pPr lvl="1" rtl="0">
              <a:spcBef>
                <a:spcPts val="0"/>
              </a:spcBef>
              <a:spcAft>
                <a:spcPts val="0"/>
              </a:spcAft>
              <a:buSzPts val="7200"/>
              <a:buNone/>
              <a:defRPr sz="7800"/>
            </a:lvl2pPr>
            <a:lvl3pPr lvl="2" rtl="0">
              <a:spcBef>
                <a:spcPts val="0"/>
              </a:spcBef>
              <a:spcAft>
                <a:spcPts val="0"/>
              </a:spcAft>
              <a:buSzPts val="7200"/>
              <a:buNone/>
              <a:defRPr sz="7800"/>
            </a:lvl3pPr>
            <a:lvl4pPr lvl="3" rtl="0">
              <a:spcBef>
                <a:spcPts val="0"/>
              </a:spcBef>
              <a:spcAft>
                <a:spcPts val="0"/>
              </a:spcAft>
              <a:buSzPts val="7200"/>
              <a:buNone/>
              <a:defRPr sz="7800"/>
            </a:lvl4pPr>
            <a:lvl5pPr lvl="4" rtl="0">
              <a:spcBef>
                <a:spcPts val="0"/>
              </a:spcBef>
              <a:spcAft>
                <a:spcPts val="0"/>
              </a:spcAft>
              <a:buSzPts val="7200"/>
              <a:buNone/>
              <a:defRPr sz="7800"/>
            </a:lvl5pPr>
            <a:lvl6pPr lvl="5" rtl="0">
              <a:spcBef>
                <a:spcPts val="0"/>
              </a:spcBef>
              <a:spcAft>
                <a:spcPts val="0"/>
              </a:spcAft>
              <a:buSzPts val="7200"/>
              <a:buNone/>
              <a:defRPr sz="7800"/>
            </a:lvl6pPr>
            <a:lvl7pPr lvl="6" rtl="0">
              <a:spcBef>
                <a:spcPts val="0"/>
              </a:spcBef>
              <a:spcAft>
                <a:spcPts val="0"/>
              </a:spcAft>
              <a:buSzPts val="7200"/>
              <a:buNone/>
              <a:defRPr sz="7800"/>
            </a:lvl7pPr>
            <a:lvl8pPr lvl="7" rtl="0">
              <a:spcBef>
                <a:spcPts val="0"/>
              </a:spcBef>
              <a:spcAft>
                <a:spcPts val="0"/>
              </a:spcAft>
              <a:buSzPts val="7200"/>
              <a:buNone/>
              <a:defRPr sz="7800"/>
            </a:lvl8pPr>
            <a:lvl9pPr lvl="8" rtl="0">
              <a:spcBef>
                <a:spcPts val="0"/>
              </a:spcBef>
              <a:spcAft>
                <a:spcPts val="0"/>
              </a:spcAft>
              <a:buSzPts val="7200"/>
              <a:buNone/>
              <a:defRPr sz="7800"/>
            </a:lvl9pPr>
          </a:lstStyle>
          <a:p>
            <a:r>
              <a:t>xx%</a:t>
            </a:r>
          </a:p>
        </p:txBody>
      </p:sp>
      <p:sp>
        <p:nvSpPr>
          <p:cNvPr id="15" name="Google Shape;15;p3"/>
          <p:cNvSpPr txBox="1">
            <a:spLocks noGrp="1"/>
          </p:cNvSpPr>
          <p:nvPr>
            <p:ph type="subTitle" idx="1"/>
          </p:nvPr>
        </p:nvSpPr>
        <p:spPr>
          <a:xfrm>
            <a:off x="1275075" y="4789100"/>
            <a:ext cx="344402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733"/>
            </a:lvl1pPr>
            <a:lvl2pPr lvl="1" rtl="0">
              <a:lnSpc>
                <a:spcPct val="100000"/>
              </a:lnSpc>
              <a:spcBef>
                <a:spcPts val="0"/>
              </a:spcBef>
              <a:spcAft>
                <a:spcPts val="0"/>
              </a:spcAft>
              <a:buSzPts val="2800"/>
              <a:buNone/>
              <a:defRPr sz="3033"/>
            </a:lvl2pPr>
            <a:lvl3pPr lvl="2" rtl="0">
              <a:lnSpc>
                <a:spcPct val="100000"/>
              </a:lnSpc>
              <a:spcBef>
                <a:spcPts val="0"/>
              </a:spcBef>
              <a:spcAft>
                <a:spcPts val="0"/>
              </a:spcAft>
              <a:buSzPts val="2800"/>
              <a:buNone/>
              <a:defRPr sz="3033"/>
            </a:lvl3pPr>
            <a:lvl4pPr lvl="3" rtl="0">
              <a:lnSpc>
                <a:spcPct val="100000"/>
              </a:lnSpc>
              <a:spcBef>
                <a:spcPts val="0"/>
              </a:spcBef>
              <a:spcAft>
                <a:spcPts val="0"/>
              </a:spcAft>
              <a:buSzPts val="2800"/>
              <a:buNone/>
              <a:defRPr sz="3033"/>
            </a:lvl4pPr>
            <a:lvl5pPr lvl="4" rtl="0">
              <a:lnSpc>
                <a:spcPct val="100000"/>
              </a:lnSpc>
              <a:spcBef>
                <a:spcPts val="0"/>
              </a:spcBef>
              <a:spcAft>
                <a:spcPts val="0"/>
              </a:spcAft>
              <a:buSzPts val="2800"/>
              <a:buNone/>
              <a:defRPr sz="3033"/>
            </a:lvl5pPr>
            <a:lvl6pPr lvl="5" rtl="0">
              <a:lnSpc>
                <a:spcPct val="100000"/>
              </a:lnSpc>
              <a:spcBef>
                <a:spcPts val="0"/>
              </a:spcBef>
              <a:spcAft>
                <a:spcPts val="0"/>
              </a:spcAft>
              <a:buSzPts val="2800"/>
              <a:buNone/>
              <a:defRPr sz="3033"/>
            </a:lvl6pPr>
            <a:lvl7pPr lvl="6" rtl="0">
              <a:lnSpc>
                <a:spcPct val="100000"/>
              </a:lnSpc>
              <a:spcBef>
                <a:spcPts val="0"/>
              </a:spcBef>
              <a:spcAft>
                <a:spcPts val="0"/>
              </a:spcAft>
              <a:buSzPts val="2800"/>
              <a:buNone/>
              <a:defRPr sz="3033"/>
            </a:lvl7pPr>
            <a:lvl8pPr lvl="7" rtl="0">
              <a:lnSpc>
                <a:spcPct val="100000"/>
              </a:lnSpc>
              <a:spcBef>
                <a:spcPts val="0"/>
              </a:spcBef>
              <a:spcAft>
                <a:spcPts val="0"/>
              </a:spcAft>
              <a:buSzPts val="2800"/>
              <a:buNone/>
              <a:defRPr sz="3033"/>
            </a:lvl8pPr>
            <a:lvl9pPr lvl="8" rtl="0">
              <a:lnSpc>
                <a:spcPct val="100000"/>
              </a:lnSpc>
              <a:spcBef>
                <a:spcPts val="0"/>
              </a:spcBef>
              <a:spcAft>
                <a:spcPts val="0"/>
              </a:spcAft>
              <a:buSzPts val="2800"/>
              <a:buNone/>
              <a:defRPr sz="3033"/>
            </a:lvl9pPr>
          </a:lstStyle>
          <a:p>
            <a:endParaRPr/>
          </a:p>
        </p:txBody>
      </p:sp>
    </p:spTree>
    <p:extLst>
      <p:ext uri="{BB962C8B-B14F-4D97-AF65-F5344CB8AC3E}">
        <p14:creationId xmlns:p14="http://schemas.microsoft.com/office/powerpoint/2010/main" val="2035353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Four Columns 1">
  <p:cSld name="Title + Four Columns 1">
    <p:spTree>
      <p:nvGrpSpPr>
        <p:cNvPr id="1" name="Shape 179"/>
        <p:cNvGrpSpPr/>
        <p:nvPr/>
      </p:nvGrpSpPr>
      <p:grpSpPr>
        <a:xfrm>
          <a:off x="0" y="0"/>
          <a:ext cx="0" cy="0"/>
          <a:chOff x="0" y="0"/>
          <a:chExt cx="0" cy="0"/>
        </a:xfrm>
      </p:grpSpPr>
      <p:sp>
        <p:nvSpPr>
          <p:cNvPr id="180" name="Google Shape;180;p28"/>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81" name="Google Shape;181;p28"/>
          <p:cNvSpPr txBox="1">
            <a:spLocks noGrp="1"/>
          </p:cNvSpPr>
          <p:nvPr>
            <p:ph type="title"/>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2" name="Google Shape;182;p28"/>
          <p:cNvSpPr txBox="1">
            <a:spLocks noGrp="1"/>
          </p:cNvSpPr>
          <p:nvPr>
            <p:ph type="title" idx="2"/>
          </p:nvPr>
        </p:nvSpPr>
        <p:spPr>
          <a:xfrm>
            <a:off x="2265844" y="2504367"/>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3" name="Google Shape;183;p28"/>
          <p:cNvSpPr txBox="1">
            <a:spLocks noGrp="1"/>
          </p:cNvSpPr>
          <p:nvPr>
            <p:ph type="subTitle" idx="1"/>
          </p:nvPr>
        </p:nvSpPr>
        <p:spPr>
          <a:xfrm>
            <a:off x="2265844" y="2920200"/>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4" name="Google Shape;184;p28"/>
          <p:cNvSpPr txBox="1">
            <a:spLocks noGrp="1"/>
          </p:cNvSpPr>
          <p:nvPr>
            <p:ph type="title" idx="3"/>
          </p:nvPr>
        </p:nvSpPr>
        <p:spPr>
          <a:xfrm>
            <a:off x="2265844" y="4446600"/>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5" name="Google Shape;185;p28"/>
          <p:cNvSpPr txBox="1">
            <a:spLocks noGrp="1"/>
          </p:cNvSpPr>
          <p:nvPr>
            <p:ph type="subTitle" idx="4"/>
          </p:nvPr>
        </p:nvSpPr>
        <p:spPr>
          <a:xfrm>
            <a:off x="2265844" y="4862433"/>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6" name="Google Shape;186;p28"/>
          <p:cNvSpPr txBox="1">
            <a:spLocks noGrp="1"/>
          </p:cNvSpPr>
          <p:nvPr>
            <p:ph type="title" idx="5"/>
          </p:nvPr>
        </p:nvSpPr>
        <p:spPr>
          <a:xfrm>
            <a:off x="6492821" y="2504367"/>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7" name="Google Shape;187;p28"/>
          <p:cNvSpPr txBox="1">
            <a:spLocks noGrp="1"/>
          </p:cNvSpPr>
          <p:nvPr>
            <p:ph type="subTitle" idx="6"/>
          </p:nvPr>
        </p:nvSpPr>
        <p:spPr>
          <a:xfrm>
            <a:off x="6492821" y="2920200"/>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8" name="Google Shape;188;p28"/>
          <p:cNvSpPr txBox="1">
            <a:spLocks noGrp="1"/>
          </p:cNvSpPr>
          <p:nvPr>
            <p:ph type="title" idx="7"/>
          </p:nvPr>
        </p:nvSpPr>
        <p:spPr>
          <a:xfrm>
            <a:off x="6492821" y="4446600"/>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9" name="Google Shape;189;p28"/>
          <p:cNvSpPr txBox="1">
            <a:spLocks noGrp="1"/>
          </p:cNvSpPr>
          <p:nvPr>
            <p:ph type="subTitle" idx="8"/>
          </p:nvPr>
        </p:nvSpPr>
        <p:spPr>
          <a:xfrm>
            <a:off x="6492821" y="4862433"/>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 name="ZoneTexte 2">
            <a:extLst>
              <a:ext uri="{FF2B5EF4-FFF2-40B4-BE49-F238E27FC236}">
                <a16:creationId xmlns:a16="http://schemas.microsoft.com/office/drawing/2014/main" id="{A25B13D6-15AF-2DCC-CC05-719AA365F86C}"/>
              </a:ext>
            </a:extLst>
          </p:cNvPr>
          <p:cNvSpPr txBox="1"/>
          <p:nvPr userDrawn="1"/>
        </p:nvSpPr>
        <p:spPr>
          <a:xfrm>
            <a:off x="0" y="6447631"/>
            <a:ext cx="9906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de lancement Mission SPPE 16-18 0ctobre 2024</a:t>
            </a:r>
          </a:p>
        </p:txBody>
      </p:sp>
    </p:spTree>
    <p:extLst>
      <p:ext uri="{BB962C8B-B14F-4D97-AF65-F5344CB8AC3E}">
        <p14:creationId xmlns:p14="http://schemas.microsoft.com/office/powerpoint/2010/main" val="1676244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1">
  <p:cSld name="Section 1">
    <p:spTree>
      <p:nvGrpSpPr>
        <p:cNvPr id="1" name="Shape 96"/>
        <p:cNvGrpSpPr/>
        <p:nvPr/>
      </p:nvGrpSpPr>
      <p:grpSpPr>
        <a:xfrm>
          <a:off x="0" y="0"/>
          <a:ext cx="0" cy="0"/>
          <a:chOff x="0" y="0"/>
          <a:chExt cx="0" cy="0"/>
        </a:xfrm>
      </p:grpSpPr>
      <p:sp>
        <p:nvSpPr>
          <p:cNvPr id="97" name="Google Shape;97;p18"/>
          <p:cNvSpPr/>
          <p:nvPr/>
        </p:nvSpPr>
        <p:spPr>
          <a:xfrm>
            <a:off x="6932358" y="-13600"/>
            <a:ext cx="3002675" cy="6885200"/>
          </a:xfrm>
          <a:prstGeom prst="rect">
            <a:avLst/>
          </a:prstGeom>
          <a:solidFill>
            <a:schemeClr val="accent5"/>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98" name="Google Shape;98;p18"/>
          <p:cNvSpPr txBox="1">
            <a:spLocks noGrp="1"/>
          </p:cNvSpPr>
          <p:nvPr>
            <p:ph type="title"/>
          </p:nvPr>
        </p:nvSpPr>
        <p:spPr>
          <a:xfrm>
            <a:off x="4084979" y="3414033"/>
            <a:ext cx="4581850" cy="1122400"/>
          </a:xfrm>
          <a:prstGeom prst="rect">
            <a:avLst/>
          </a:prstGeom>
        </p:spPr>
        <p:txBody>
          <a:bodyPr spcFirstLastPara="1" wrap="square" lIns="91425" tIns="91425" rIns="91425" bIns="91425" anchor="ctr" anchorCtr="0">
            <a:noAutofit/>
          </a:bodyPr>
          <a:lstStyle>
            <a:lvl1pPr lvl="0" algn="r" rtl="0">
              <a:lnSpc>
                <a:spcPct val="80000"/>
              </a:lnSpc>
              <a:spcBef>
                <a:spcPts val="0"/>
              </a:spcBef>
              <a:spcAft>
                <a:spcPts val="0"/>
              </a:spcAft>
              <a:buSzPts val="4800"/>
              <a:buNone/>
              <a:defRPr sz="5200"/>
            </a:lvl1pPr>
            <a:lvl2pPr lvl="1" algn="r" rtl="0">
              <a:spcBef>
                <a:spcPts val="0"/>
              </a:spcBef>
              <a:spcAft>
                <a:spcPts val="0"/>
              </a:spcAft>
              <a:buSzPts val="3600"/>
              <a:buNone/>
              <a:defRPr sz="3900"/>
            </a:lvl2pPr>
            <a:lvl3pPr lvl="2" algn="r" rtl="0">
              <a:spcBef>
                <a:spcPts val="0"/>
              </a:spcBef>
              <a:spcAft>
                <a:spcPts val="0"/>
              </a:spcAft>
              <a:buSzPts val="3600"/>
              <a:buNone/>
              <a:defRPr sz="3900"/>
            </a:lvl3pPr>
            <a:lvl4pPr lvl="3" algn="r" rtl="0">
              <a:spcBef>
                <a:spcPts val="0"/>
              </a:spcBef>
              <a:spcAft>
                <a:spcPts val="0"/>
              </a:spcAft>
              <a:buSzPts val="3600"/>
              <a:buNone/>
              <a:defRPr sz="3900"/>
            </a:lvl4pPr>
            <a:lvl5pPr lvl="4" algn="r" rtl="0">
              <a:spcBef>
                <a:spcPts val="0"/>
              </a:spcBef>
              <a:spcAft>
                <a:spcPts val="0"/>
              </a:spcAft>
              <a:buSzPts val="3600"/>
              <a:buNone/>
              <a:defRPr sz="3900"/>
            </a:lvl5pPr>
            <a:lvl6pPr lvl="5" algn="r" rtl="0">
              <a:spcBef>
                <a:spcPts val="0"/>
              </a:spcBef>
              <a:spcAft>
                <a:spcPts val="0"/>
              </a:spcAft>
              <a:buSzPts val="3600"/>
              <a:buNone/>
              <a:defRPr sz="3900"/>
            </a:lvl6pPr>
            <a:lvl7pPr lvl="6" algn="r" rtl="0">
              <a:spcBef>
                <a:spcPts val="0"/>
              </a:spcBef>
              <a:spcAft>
                <a:spcPts val="0"/>
              </a:spcAft>
              <a:buSzPts val="3600"/>
              <a:buNone/>
              <a:defRPr sz="3900"/>
            </a:lvl7pPr>
            <a:lvl8pPr lvl="7" algn="r" rtl="0">
              <a:spcBef>
                <a:spcPts val="0"/>
              </a:spcBef>
              <a:spcAft>
                <a:spcPts val="0"/>
              </a:spcAft>
              <a:buSzPts val="3600"/>
              <a:buNone/>
              <a:defRPr sz="3900"/>
            </a:lvl8pPr>
            <a:lvl9pPr lvl="8" algn="r" rtl="0">
              <a:spcBef>
                <a:spcPts val="0"/>
              </a:spcBef>
              <a:spcAft>
                <a:spcPts val="0"/>
              </a:spcAft>
              <a:buSzPts val="3600"/>
              <a:buNone/>
              <a:defRPr sz="3900"/>
            </a:lvl9pPr>
          </a:lstStyle>
          <a:p>
            <a:endParaRPr/>
          </a:p>
        </p:txBody>
      </p:sp>
      <p:sp>
        <p:nvSpPr>
          <p:cNvPr id="99" name="Google Shape;99;p18"/>
          <p:cNvSpPr txBox="1">
            <a:spLocks noGrp="1"/>
          </p:cNvSpPr>
          <p:nvPr>
            <p:ph type="title" idx="2" hasCustomPrompt="1"/>
          </p:nvPr>
        </p:nvSpPr>
        <p:spPr>
          <a:xfrm>
            <a:off x="5945635" y="1260300"/>
            <a:ext cx="2721225" cy="1052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7200"/>
              <a:buNone/>
              <a:defRPr sz="7800"/>
            </a:lvl1pPr>
            <a:lvl2pPr lvl="1" algn="r" rtl="0">
              <a:spcBef>
                <a:spcPts val="0"/>
              </a:spcBef>
              <a:spcAft>
                <a:spcPts val="0"/>
              </a:spcAft>
              <a:buSzPts val="7200"/>
              <a:buNone/>
              <a:defRPr sz="7800"/>
            </a:lvl2pPr>
            <a:lvl3pPr lvl="2" algn="r" rtl="0">
              <a:spcBef>
                <a:spcPts val="0"/>
              </a:spcBef>
              <a:spcAft>
                <a:spcPts val="0"/>
              </a:spcAft>
              <a:buSzPts val="7200"/>
              <a:buNone/>
              <a:defRPr sz="7800"/>
            </a:lvl3pPr>
            <a:lvl4pPr lvl="3" algn="r" rtl="0">
              <a:spcBef>
                <a:spcPts val="0"/>
              </a:spcBef>
              <a:spcAft>
                <a:spcPts val="0"/>
              </a:spcAft>
              <a:buSzPts val="7200"/>
              <a:buNone/>
              <a:defRPr sz="7800"/>
            </a:lvl4pPr>
            <a:lvl5pPr lvl="4" algn="r" rtl="0">
              <a:spcBef>
                <a:spcPts val="0"/>
              </a:spcBef>
              <a:spcAft>
                <a:spcPts val="0"/>
              </a:spcAft>
              <a:buSzPts val="7200"/>
              <a:buNone/>
              <a:defRPr sz="7800"/>
            </a:lvl5pPr>
            <a:lvl6pPr lvl="5" algn="r" rtl="0">
              <a:spcBef>
                <a:spcPts val="0"/>
              </a:spcBef>
              <a:spcAft>
                <a:spcPts val="0"/>
              </a:spcAft>
              <a:buSzPts val="7200"/>
              <a:buNone/>
              <a:defRPr sz="7800"/>
            </a:lvl6pPr>
            <a:lvl7pPr lvl="6" algn="r" rtl="0">
              <a:spcBef>
                <a:spcPts val="0"/>
              </a:spcBef>
              <a:spcAft>
                <a:spcPts val="0"/>
              </a:spcAft>
              <a:buSzPts val="7200"/>
              <a:buNone/>
              <a:defRPr sz="7800"/>
            </a:lvl7pPr>
            <a:lvl8pPr lvl="7" algn="r" rtl="0">
              <a:spcBef>
                <a:spcPts val="0"/>
              </a:spcBef>
              <a:spcAft>
                <a:spcPts val="0"/>
              </a:spcAft>
              <a:buSzPts val="7200"/>
              <a:buNone/>
              <a:defRPr sz="7800"/>
            </a:lvl8pPr>
            <a:lvl9pPr lvl="8" algn="r" rtl="0">
              <a:spcBef>
                <a:spcPts val="0"/>
              </a:spcBef>
              <a:spcAft>
                <a:spcPts val="0"/>
              </a:spcAft>
              <a:buSzPts val="7200"/>
              <a:buNone/>
              <a:defRPr sz="7800"/>
            </a:lvl9pPr>
          </a:lstStyle>
          <a:p>
            <a:r>
              <a:t>xx%</a:t>
            </a:r>
          </a:p>
        </p:txBody>
      </p:sp>
      <p:sp>
        <p:nvSpPr>
          <p:cNvPr id="100" name="Google Shape;100;p18"/>
          <p:cNvSpPr txBox="1">
            <a:spLocks noGrp="1"/>
          </p:cNvSpPr>
          <p:nvPr>
            <p:ph type="subTitle" idx="1"/>
          </p:nvPr>
        </p:nvSpPr>
        <p:spPr>
          <a:xfrm>
            <a:off x="5222835" y="4789100"/>
            <a:ext cx="3444025" cy="717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1733"/>
            </a:lvl1pPr>
            <a:lvl2pPr lvl="1" algn="r" rtl="0">
              <a:lnSpc>
                <a:spcPct val="100000"/>
              </a:lnSpc>
              <a:spcBef>
                <a:spcPts val="0"/>
              </a:spcBef>
              <a:spcAft>
                <a:spcPts val="0"/>
              </a:spcAft>
              <a:buSzPts val="2800"/>
              <a:buNone/>
              <a:defRPr sz="3033"/>
            </a:lvl2pPr>
            <a:lvl3pPr lvl="2" algn="r" rtl="0">
              <a:lnSpc>
                <a:spcPct val="100000"/>
              </a:lnSpc>
              <a:spcBef>
                <a:spcPts val="0"/>
              </a:spcBef>
              <a:spcAft>
                <a:spcPts val="0"/>
              </a:spcAft>
              <a:buSzPts val="2800"/>
              <a:buNone/>
              <a:defRPr sz="3033"/>
            </a:lvl3pPr>
            <a:lvl4pPr lvl="3" algn="r" rtl="0">
              <a:lnSpc>
                <a:spcPct val="100000"/>
              </a:lnSpc>
              <a:spcBef>
                <a:spcPts val="0"/>
              </a:spcBef>
              <a:spcAft>
                <a:spcPts val="0"/>
              </a:spcAft>
              <a:buSzPts val="2800"/>
              <a:buNone/>
              <a:defRPr sz="3033"/>
            </a:lvl4pPr>
            <a:lvl5pPr lvl="4" algn="r" rtl="0">
              <a:lnSpc>
                <a:spcPct val="100000"/>
              </a:lnSpc>
              <a:spcBef>
                <a:spcPts val="0"/>
              </a:spcBef>
              <a:spcAft>
                <a:spcPts val="0"/>
              </a:spcAft>
              <a:buSzPts val="2800"/>
              <a:buNone/>
              <a:defRPr sz="3033"/>
            </a:lvl5pPr>
            <a:lvl6pPr lvl="5" algn="r" rtl="0">
              <a:lnSpc>
                <a:spcPct val="100000"/>
              </a:lnSpc>
              <a:spcBef>
                <a:spcPts val="0"/>
              </a:spcBef>
              <a:spcAft>
                <a:spcPts val="0"/>
              </a:spcAft>
              <a:buSzPts val="2800"/>
              <a:buNone/>
              <a:defRPr sz="3033"/>
            </a:lvl6pPr>
            <a:lvl7pPr lvl="6" algn="r" rtl="0">
              <a:lnSpc>
                <a:spcPct val="100000"/>
              </a:lnSpc>
              <a:spcBef>
                <a:spcPts val="0"/>
              </a:spcBef>
              <a:spcAft>
                <a:spcPts val="0"/>
              </a:spcAft>
              <a:buSzPts val="2800"/>
              <a:buNone/>
              <a:defRPr sz="3033"/>
            </a:lvl7pPr>
            <a:lvl8pPr lvl="7" algn="r" rtl="0">
              <a:lnSpc>
                <a:spcPct val="100000"/>
              </a:lnSpc>
              <a:spcBef>
                <a:spcPts val="0"/>
              </a:spcBef>
              <a:spcAft>
                <a:spcPts val="0"/>
              </a:spcAft>
              <a:buSzPts val="2800"/>
              <a:buNone/>
              <a:defRPr sz="3033"/>
            </a:lvl8pPr>
            <a:lvl9pPr lvl="8" algn="r" rtl="0">
              <a:lnSpc>
                <a:spcPct val="100000"/>
              </a:lnSpc>
              <a:spcBef>
                <a:spcPts val="0"/>
              </a:spcBef>
              <a:spcAft>
                <a:spcPts val="0"/>
              </a:spcAft>
              <a:buSzPts val="2800"/>
              <a:buNone/>
              <a:defRPr sz="3033"/>
            </a:lvl9pPr>
          </a:lstStyle>
          <a:p>
            <a:endParaRPr/>
          </a:p>
        </p:txBody>
      </p:sp>
    </p:spTree>
    <p:extLst>
      <p:ext uri="{BB962C8B-B14F-4D97-AF65-F5344CB8AC3E}">
        <p14:creationId xmlns:p14="http://schemas.microsoft.com/office/powerpoint/2010/main" val="4260301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Three Columns 1">
  <p:cSld name="Title + Three Columns 1">
    <p:spTree>
      <p:nvGrpSpPr>
        <p:cNvPr id="1" name="Shape 136"/>
        <p:cNvGrpSpPr/>
        <p:nvPr/>
      </p:nvGrpSpPr>
      <p:grpSpPr>
        <a:xfrm>
          <a:off x="0" y="0"/>
          <a:ext cx="0" cy="0"/>
          <a:chOff x="0" y="0"/>
          <a:chExt cx="0" cy="0"/>
        </a:xfrm>
      </p:grpSpPr>
      <p:sp>
        <p:nvSpPr>
          <p:cNvPr id="137" name="Google Shape;137;p22"/>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38" name="Google Shape;138;p22"/>
          <p:cNvSpPr txBox="1">
            <a:spLocks noGrp="1"/>
          </p:cNvSpPr>
          <p:nvPr>
            <p:ph type="title"/>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9" name="Google Shape;139;p22"/>
          <p:cNvSpPr txBox="1">
            <a:spLocks noGrp="1"/>
          </p:cNvSpPr>
          <p:nvPr>
            <p:ph type="title" idx="2"/>
          </p:nvPr>
        </p:nvSpPr>
        <p:spPr>
          <a:xfrm>
            <a:off x="960341" y="3660833"/>
            <a:ext cx="2514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0" name="Google Shape;140;p22"/>
          <p:cNvSpPr txBox="1">
            <a:spLocks noGrp="1"/>
          </p:cNvSpPr>
          <p:nvPr>
            <p:ph type="body" idx="1"/>
          </p:nvPr>
        </p:nvSpPr>
        <p:spPr>
          <a:xfrm>
            <a:off x="960348" y="4445700"/>
            <a:ext cx="25142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141" name="Google Shape;141;p22"/>
          <p:cNvSpPr txBox="1">
            <a:spLocks noGrp="1"/>
          </p:cNvSpPr>
          <p:nvPr>
            <p:ph type="title" idx="3"/>
          </p:nvPr>
        </p:nvSpPr>
        <p:spPr>
          <a:xfrm>
            <a:off x="3695894" y="3660833"/>
            <a:ext cx="2514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2" name="Google Shape;142;p22"/>
          <p:cNvSpPr txBox="1">
            <a:spLocks noGrp="1"/>
          </p:cNvSpPr>
          <p:nvPr>
            <p:ph type="body" idx="4"/>
          </p:nvPr>
        </p:nvSpPr>
        <p:spPr>
          <a:xfrm>
            <a:off x="3695900" y="4445700"/>
            <a:ext cx="25142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143" name="Google Shape;143;p22"/>
          <p:cNvSpPr txBox="1">
            <a:spLocks noGrp="1"/>
          </p:cNvSpPr>
          <p:nvPr>
            <p:ph type="title" idx="5"/>
          </p:nvPr>
        </p:nvSpPr>
        <p:spPr>
          <a:xfrm>
            <a:off x="6431446" y="3660833"/>
            <a:ext cx="2514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4" name="Google Shape;144;p22"/>
          <p:cNvSpPr txBox="1">
            <a:spLocks noGrp="1"/>
          </p:cNvSpPr>
          <p:nvPr>
            <p:ph type="body" idx="6"/>
          </p:nvPr>
        </p:nvSpPr>
        <p:spPr>
          <a:xfrm>
            <a:off x="6431452" y="4445700"/>
            <a:ext cx="25142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2" name="ZoneTexte 1">
            <a:extLst>
              <a:ext uri="{FF2B5EF4-FFF2-40B4-BE49-F238E27FC236}">
                <a16:creationId xmlns:a16="http://schemas.microsoft.com/office/drawing/2014/main" id="{EBA053C1-5A6E-AFA6-8E72-C56DA38A1033}"/>
              </a:ext>
            </a:extLst>
          </p:cNvPr>
          <p:cNvSpPr txBox="1"/>
          <p:nvPr userDrawn="1"/>
        </p:nvSpPr>
        <p:spPr>
          <a:xfrm>
            <a:off x="0" y="6447631"/>
            <a:ext cx="9906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lancement Mission SPPE 16-18 Octobre 2024</a:t>
            </a:r>
          </a:p>
        </p:txBody>
      </p:sp>
    </p:spTree>
    <p:extLst>
      <p:ext uri="{BB962C8B-B14F-4D97-AF65-F5344CB8AC3E}">
        <p14:creationId xmlns:p14="http://schemas.microsoft.com/office/powerpoint/2010/main" val="2200873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body" idx="1"/>
          </p:nvPr>
        </p:nvSpPr>
        <p:spPr>
          <a:xfrm>
            <a:off x="762423" y="1681600"/>
            <a:ext cx="3934450" cy="4401600"/>
          </a:xfrm>
          <a:prstGeom prst="rect">
            <a:avLst/>
          </a:prstGeom>
        </p:spPr>
        <p:txBody>
          <a:bodyPr spcFirstLastPara="1" wrap="square" lIns="91425" tIns="91425" rIns="91425" bIns="91425" anchor="t" anchorCtr="0">
            <a:noAutofit/>
          </a:bodyPr>
          <a:lstStyle>
            <a:lvl1pPr marL="495285" lvl="0" indent="-337069">
              <a:spcBef>
                <a:spcPts val="0"/>
              </a:spcBef>
              <a:spcAft>
                <a:spcPts val="0"/>
              </a:spcAft>
              <a:buSzPts val="1300"/>
              <a:buChar char="●"/>
              <a:defRPr sz="1408"/>
            </a:lvl1pPr>
            <a:lvl2pPr marL="990570" lvl="1" indent="-337069">
              <a:spcBef>
                <a:spcPts val="1733"/>
              </a:spcBef>
              <a:spcAft>
                <a:spcPts val="0"/>
              </a:spcAft>
              <a:buSzPts val="1300"/>
              <a:buChar char="○"/>
              <a:defRPr sz="1408"/>
            </a:lvl2pPr>
            <a:lvl3pPr marL="1485854" lvl="2" indent="-337069">
              <a:spcBef>
                <a:spcPts val="1733"/>
              </a:spcBef>
              <a:spcAft>
                <a:spcPts val="0"/>
              </a:spcAft>
              <a:buSzPts val="1300"/>
              <a:buChar char="■"/>
              <a:defRPr sz="1408"/>
            </a:lvl3pPr>
            <a:lvl4pPr marL="1981139" lvl="3" indent="-337069">
              <a:spcBef>
                <a:spcPts val="1733"/>
              </a:spcBef>
              <a:spcAft>
                <a:spcPts val="0"/>
              </a:spcAft>
              <a:buSzPts val="1300"/>
              <a:buChar char="●"/>
              <a:defRPr sz="1408"/>
            </a:lvl4pPr>
            <a:lvl5pPr marL="2476424" lvl="4" indent="-337069">
              <a:spcBef>
                <a:spcPts val="1733"/>
              </a:spcBef>
              <a:spcAft>
                <a:spcPts val="0"/>
              </a:spcAft>
              <a:buSzPts val="1300"/>
              <a:buChar char="○"/>
              <a:defRPr sz="1408"/>
            </a:lvl5pPr>
            <a:lvl6pPr marL="2971709" lvl="5" indent="-337069">
              <a:spcBef>
                <a:spcPts val="1733"/>
              </a:spcBef>
              <a:spcAft>
                <a:spcPts val="0"/>
              </a:spcAft>
              <a:buSzPts val="1300"/>
              <a:buChar char="■"/>
              <a:defRPr sz="1408"/>
            </a:lvl6pPr>
            <a:lvl7pPr marL="3466993" lvl="6" indent="-337069">
              <a:spcBef>
                <a:spcPts val="1733"/>
              </a:spcBef>
              <a:spcAft>
                <a:spcPts val="0"/>
              </a:spcAft>
              <a:buSzPts val="1300"/>
              <a:buChar char="●"/>
              <a:defRPr sz="1408"/>
            </a:lvl7pPr>
            <a:lvl8pPr marL="3962278" lvl="7" indent="-337069">
              <a:spcBef>
                <a:spcPts val="1733"/>
              </a:spcBef>
              <a:spcAft>
                <a:spcPts val="0"/>
              </a:spcAft>
              <a:buSzPts val="1300"/>
              <a:buChar char="○"/>
              <a:defRPr sz="1408"/>
            </a:lvl8pPr>
            <a:lvl9pPr marL="4457563" lvl="8" indent="-337069">
              <a:spcBef>
                <a:spcPts val="1733"/>
              </a:spcBef>
              <a:spcAft>
                <a:spcPts val="1733"/>
              </a:spcAft>
              <a:buSzPts val="1300"/>
              <a:buChar char="■"/>
              <a:defRPr sz="1408"/>
            </a:lvl9pPr>
          </a:lstStyle>
          <a:p>
            <a:endParaRPr/>
          </a:p>
        </p:txBody>
      </p:sp>
      <p:sp>
        <p:nvSpPr>
          <p:cNvPr id="22" name="Google Shape;22;p5"/>
          <p:cNvSpPr txBox="1">
            <a:spLocks noGrp="1"/>
          </p:cNvSpPr>
          <p:nvPr>
            <p:ph type="body" idx="2"/>
          </p:nvPr>
        </p:nvSpPr>
        <p:spPr>
          <a:xfrm>
            <a:off x="5209126" y="1681600"/>
            <a:ext cx="3934450" cy="4401600"/>
          </a:xfrm>
          <a:prstGeom prst="rect">
            <a:avLst/>
          </a:prstGeom>
        </p:spPr>
        <p:txBody>
          <a:bodyPr spcFirstLastPara="1" wrap="square" lIns="91425" tIns="91425" rIns="91425" bIns="91425" anchor="t" anchorCtr="0">
            <a:noAutofit/>
          </a:bodyPr>
          <a:lstStyle>
            <a:lvl1pPr marL="495285" lvl="0" indent="-337069">
              <a:spcBef>
                <a:spcPts val="0"/>
              </a:spcBef>
              <a:spcAft>
                <a:spcPts val="0"/>
              </a:spcAft>
              <a:buSzPts val="1300"/>
              <a:buChar char="●"/>
              <a:defRPr sz="1408"/>
            </a:lvl1pPr>
            <a:lvl2pPr marL="990570" lvl="1" indent="-337069">
              <a:spcBef>
                <a:spcPts val="1733"/>
              </a:spcBef>
              <a:spcAft>
                <a:spcPts val="0"/>
              </a:spcAft>
              <a:buSzPts val="1300"/>
              <a:buChar char="○"/>
              <a:defRPr sz="1408"/>
            </a:lvl2pPr>
            <a:lvl3pPr marL="1485854" lvl="2" indent="-337069">
              <a:spcBef>
                <a:spcPts val="1733"/>
              </a:spcBef>
              <a:spcAft>
                <a:spcPts val="0"/>
              </a:spcAft>
              <a:buSzPts val="1300"/>
              <a:buChar char="■"/>
              <a:defRPr sz="1408"/>
            </a:lvl3pPr>
            <a:lvl4pPr marL="1981139" lvl="3" indent="-337069">
              <a:spcBef>
                <a:spcPts val="1733"/>
              </a:spcBef>
              <a:spcAft>
                <a:spcPts val="0"/>
              </a:spcAft>
              <a:buSzPts val="1300"/>
              <a:buChar char="●"/>
              <a:defRPr sz="1408"/>
            </a:lvl4pPr>
            <a:lvl5pPr marL="2476424" lvl="4" indent="-337069">
              <a:spcBef>
                <a:spcPts val="1733"/>
              </a:spcBef>
              <a:spcAft>
                <a:spcPts val="0"/>
              </a:spcAft>
              <a:buSzPts val="1300"/>
              <a:buChar char="○"/>
              <a:defRPr sz="1408"/>
            </a:lvl5pPr>
            <a:lvl6pPr marL="2971709" lvl="5" indent="-337069">
              <a:spcBef>
                <a:spcPts val="1733"/>
              </a:spcBef>
              <a:spcAft>
                <a:spcPts val="0"/>
              </a:spcAft>
              <a:buSzPts val="1300"/>
              <a:buChar char="■"/>
              <a:defRPr sz="1408"/>
            </a:lvl6pPr>
            <a:lvl7pPr marL="3466993" lvl="6" indent="-337069">
              <a:spcBef>
                <a:spcPts val="1733"/>
              </a:spcBef>
              <a:spcAft>
                <a:spcPts val="0"/>
              </a:spcAft>
              <a:buSzPts val="1300"/>
              <a:buChar char="●"/>
              <a:defRPr sz="1408"/>
            </a:lvl7pPr>
            <a:lvl8pPr marL="3962278" lvl="7" indent="-337069">
              <a:spcBef>
                <a:spcPts val="1733"/>
              </a:spcBef>
              <a:spcAft>
                <a:spcPts val="0"/>
              </a:spcAft>
              <a:buSzPts val="1300"/>
              <a:buChar char="○"/>
              <a:defRPr sz="1408"/>
            </a:lvl8pPr>
            <a:lvl9pPr marL="4457563" lvl="8" indent="-337069">
              <a:spcBef>
                <a:spcPts val="1733"/>
              </a:spcBef>
              <a:spcAft>
                <a:spcPts val="1733"/>
              </a:spcAft>
              <a:buSzPts val="1300"/>
              <a:buChar char="■"/>
              <a:defRPr sz="1408"/>
            </a:lvl9pPr>
          </a:lstStyle>
          <a:p>
            <a:endParaRPr/>
          </a:p>
        </p:txBody>
      </p:sp>
      <p:sp>
        <p:nvSpPr>
          <p:cNvPr id="23" name="Google Shape;23;p5"/>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24" name="Google Shape;24;p5"/>
          <p:cNvSpPr txBox="1">
            <a:spLocks noGrp="1"/>
          </p:cNvSpPr>
          <p:nvPr>
            <p:ph type="title"/>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3867495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a:xfrm>
            <a:off x="1817875" y="6492877"/>
            <a:ext cx="7937626" cy="365125"/>
          </a:xfrm>
        </p:spPr>
        <p:txBody>
          <a:bodyPr/>
          <a:lstStyle/>
          <a:p>
            <a:endParaRPr lang="fr-FR"/>
          </a:p>
        </p:txBody>
      </p:sp>
      <p:sp>
        <p:nvSpPr>
          <p:cNvPr id="6" name="Espace réservé du numéro de diapositive 5"/>
          <p:cNvSpPr>
            <a:spLocks noGrp="1"/>
          </p:cNvSpPr>
          <p:nvPr>
            <p:ph type="sldNum" sz="quarter" idx="12"/>
          </p:nvPr>
        </p:nvSpPr>
        <p:spPr>
          <a:xfrm>
            <a:off x="205549" y="6595927"/>
            <a:ext cx="878758" cy="365125"/>
          </a:xfrm>
        </p:spPr>
        <p:txBody>
          <a:bodyPr/>
          <a:lstStyle>
            <a:lvl1pPr>
              <a:defRPr b="1">
                <a:solidFill>
                  <a:schemeClr val="tx1"/>
                </a:solidFill>
              </a:defRPr>
            </a:lvl1pPr>
          </a:lstStyle>
          <a:p>
            <a:fld id="{6937DA4D-F48C-49DE-9205-C7E681545F3B}" type="slidenum">
              <a:rPr lang="fr-FR" smtClean="0"/>
              <a:pPr/>
              <a:t>‹N°›</a:t>
            </a:fld>
            <a:endParaRPr lang="fr-FR"/>
          </a:p>
        </p:txBody>
      </p:sp>
    </p:spTree>
    <p:extLst>
      <p:ext uri="{BB962C8B-B14F-4D97-AF65-F5344CB8AC3E}">
        <p14:creationId xmlns:p14="http://schemas.microsoft.com/office/powerpoint/2010/main" val="2361483616"/>
      </p:ext>
    </p:extLst>
  </p:cSld>
  <p:clrMapOvr>
    <a:masterClrMapping/>
  </p:clrMapOvr>
  <p:transition spd="slow">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re 1">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126797" y="41147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4955639"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cxnSp>
        <p:nvCxnSpPr>
          <p:cNvPr id="13" name="Connecteur droit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5126355" y="3950208"/>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24524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dre du jour 1">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5169694" y="0"/>
            <a:ext cx="4736305" cy="3235602"/>
            <a:chOff x="5612972" y="1"/>
            <a:chExt cx="6615961" cy="3672246"/>
          </a:xfrm>
        </p:grpSpPr>
        <p:sp>
          <p:nvSpPr>
            <p:cNvPr id="7" name="Forme automatiqu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8" name="Forme libre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9" name="Forme libre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0" name="Forme libre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2" name="Titre 1">
            <a:extLst>
              <a:ext uri="{FF2B5EF4-FFF2-40B4-BE49-F238E27FC236}">
                <a16:creationId xmlns:a16="http://schemas.microsoft.com/office/drawing/2014/main" id="{39F93F26-ED5C-E74E-BFBD-E3054DC1B9C1}"/>
              </a:ext>
            </a:extLst>
          </p:cNvPr>
          <p:cNvSpPr>
            <a:spLocks noGrp="1"/>
          </p:cNvSpPr>
          <p:nvPr>
            <p:ph type="title" hasCustomPrompt="1"/>
          </p:nvPr>
        </p:nvSpPr>
        <p:spPr>
          <a:xfrm>
            <a:off x="482918" y="189573"/>
            <a:ext cx="5515044" cy="1593507"/>
          </a:xfrm>
          <a:prstGeom prst="rect">
            <a:avLst/>
          </a:prstGeom>
        </p:spPr>
        <p:txBody>
          <a:bodyPr lIns="0" tIns="0" rIns="0" bIns="0" rtlCol="0" anchor="b" anchorCtr="0">
            <a:noAutofit/>
          </a:bodyPr>
          <a:lstStyle>
            <a:lvl1pPr>
              <a:defRPr lang="fr-FR" sz="3575" b="1" i="0" spc="41" baseline="0">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482917" y="2281919"/>
            <a:ext cx="5515044" cy="3708517"/>
          </a:xfrm>
        </p:spPr>
        <p:txBody>
          <a:bodyPr lIns="0" tIns="228600" rIns="0" bIns="0" rtlCol="0">
            <a:normAutofit/>
          </a:bodyPr>
          <a:lstStyle>
            <a:lvl1pPr marL="230315" indent="-230315">
              <a:lnSpc>
                <a:spcPct val="80000"/>
              </a:lnSpc>
              <a:spcBef>
                <a:spcPts val="1788"/>
              </a:spcBef>
              <a:buFont typeface="Arial" panose="020B0604020202020204" pitchFamily="34" charset="0"/>
              <a:buChar char="•"/>
              <a:defRPr lang="fr-FR" sz="1950" b="1" i="0" kern="1200" dirty="0">
                <a:solidFill>
                  <a:schemeClr val="tx2">
                    <a:lumMod val="75000"/>
                  </a:schemeClr>
                </a:solidFill>
                <a:latin typeface="+mn-lt"/>
                <a:ea typeface="+mn-ea"/>
                <a:cs typeface="+mn-cs"/>
              </a:defRPr>
            </a:lvl1pPr>
            <a:lvl2pPr indent="-230315">
              <a:spcBef>
                <a:spcPts val="488"/>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3" name="Espace réservé du numéro de diapositive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42" name="Espace réservé de la date 41">
            <a:extLst>
              <a:ext uri="{FF2B5EF4-FFF2-40B4-BE49-F238E27FC236}">
                <a16:creationId xmlns:a16="http://schemas.microsoft.com/office/drawing/2014/main" id="{29CE2856-DB8F-5603-C085-74C70560FAC8}"/>
              </a:ext>
            </a:extLst>
          </p:cNvPr>
          <p:cNvSpPr>
            <a:spLocks noGrp="1"/>
          </p:cNvSpPr>
          <p:nvPr>
            <p:ph type="dt" sz="half" idx="25"/>
          </p:nvPr>
        </p:nvSpPr>
        <p:spPr/>
        <p:txBody>
          <a:bodyPr rtlCol="0"/>
          <a:lstStyle>
            <a:defPPr>
              <a:defRPr lang="fr-FR"/>
            </a:defPPr>
          </a:lstStyle>
          <a:p>
            <a:pPr rtl="0"/>
            <a:endParaRPr lang="fr-FR">
              <a:latin typeface="+mn-lt"/>
            </a:endParaRPr>
          </a:p>
        </p:txBody>
      </p:sp>
      <p:cxnSp>
        <p:nvCxnSpPr>
          <p:cNvPr id="4" name="Connecteur droit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482917" y="2148840"/>
            <a:ext cx="1731074"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5743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de la section">
    <p:bg>
      <p:bgPr>
        <a:solidFill>
          <a:schemeClr val="accent3"/>
        </a:solidFill>
        <a:effectLst/>
      </p:bgPr>
    </p:bg>
    <p:spTree>
      <p:nvGrpSpPr>
        <p:cNvPr id="1" name=""/>
        <p:cNvGrpSpPr/>
        <p:nvPr/>
      </p:nvGrpSpPr>
      <p:grpSpPr>
        <a:xfrm>
          <a:off x="0" y="0"/>
          <a:ext cx="0" cy="0"/>
          <a:chOff x="0" y="0"/>
          <a:chExt cx="0" cy="0"/>
        </a:xfrm>
      </p:grpSpPr>
      <p:sp>
        <p:nvSpPr>
          <p:cNvPr id="4" name="Espace réservé d’image 3">
            <a:extLst>
              <a:ext uri="{FF2B5EF4-FFF2-40B4-BE49-F238E27FC236}">
                <a16:creationId xmlns:a16="http://schemas.microsoft.com/office/drawing/2014/main" id="{B79D0555-EBDC-B53A-212D-A5921795FEC8}"/>
              </a:ext>
            </a:extLst>
          </p:cNvPr>
          <p:cNvSpPr>
            <a:spLocks noGrp="1"/>
          </p:cNvSpPr>
          <p:nvPr>
            <p:ph type="pic" sz="quarter" idx="13"/>
          </p:nvPr>
        </p:nvSpPr>
        <p:spPr>
          <a:xfrm>
            <a:off x="0" y="1"/>
            <a:ext cx="9906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rtlCol="0">
            <a:noAutofit/>
          </a:bodyPr>
          <a:lstStyle>
            <a:lvl1pPr marL="0" indent="0" algn="ctr">
              <a:buNone/>
              <a:defRPr lang="fr-FR" sz="1625">
                <a:solidFill>
                  <a:schemeClr val="tx1"/>
                </a:solidFill>
              </a:defRPr>
            </a:lvl1pPr>
          </a:lstStyle>
          <a:p>
            <a:pPr rtl="0"/>
            <a:r>
              <a:rPr lang="fr-FR"/>
              <a:t>Cliquez sur l'icône pour ajouter une image</a:t>
            </a:r>
          </a:p>
        </p:txBody>
      </p:sp>
      <p:sp>
        <p:nvSpPr>
          <p:cNvPr id="18" name="Titre 1">
            <a:extLst>
              <a:ext uri="{FF2B5EF4-FFF2-40B4-BE49-F238E27FC236}">
                <a16:creationId xmlns:a16="http://schemas.microsoft.com/office/drawing/2014/main" id="{8D492973-78E3-D34E-835E-CF2D4517016D}"/>
              </a:ext>
            </a:extLst>
          </p:cNvPr>
          <p:cNvSpPr>
            <a:spLocks noGrp="1"/>
          </p:cNvSpPr>
          <p:nvPr>
            <p:ph type="title" hasCustomPrompt="1"/>
          </p:nvPr>
        </p:nvSpPr>
        <p:spPr>
          <a:xfrm>
            <a:off x="5126354" y="444933"/>
            <a:ext cx="4450452" cy="3291840"/>
          </a:xfrm>
          <a:prstGeom prst="rect">
            <a:avLst/>
          </a:prstGeom>
        </p:spPr>
        <p:txBody>
          <a:bodyPr lIns="0" tIns="0" rIns="0" bIns="0" rtlCol="0" anchor="b" anchorCtr="0">
            <a:noAutofit/>
          </a:bodyPr>
          <a:lstStyle>
            <a:lvl1pPr>
              <a:defRPr lang="fr-FR" sz="4875" b="1" i="0" baseline="0">
                <a:solidFill>
                  <a:schemeClr val="tx1"/>
                </a:solidFill>
                <a:latin typeface="+mj-lt"/>
              </a:defRPr>
            </a:lvl1pPr>
          </a:lstStyle>
          <a:p>
            <a:pPr rtl="0"/>
            <a:r>
              <a:rPr lang="fr-FR"/>
              <a:t>Cliquez pour ajouter un titre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5126355" y="3951843"/>
            <a:ext cx="173355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sz="1463"/>
          </a:p>
        </p:txBody>
      </p:sp>
    </p:spTree>
    <p:extLst>
      <p:ext uri="{BB962C8B-B14F-4D97-AF65-F5344CB8AC3E}">
        <p14:creationId xmlns:p14="http://schemas.microsoft.com/office/powerpoint/2010/main" val="659924677"/>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2">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118616" y="43052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sp>
        <p:nvSpPr>
          <p:cNvPr id="6" name="Espace réservé d’image 5">
            <a:extLst>
              <a:ext uri="{FF2B5EF4-FFF2-40B4-BE49-F238E27FC236}">
                <a16:creationId xmlns:a16="http://schemas.microsoft.com/office/drawing/2014/main" id="{A9973BC6-F6E5-0B3B-C8AB-0AC4020D4E8B}"/>
              </a:ext>
            </a:extLst>
          </p:cNvPr>
          <p:cNvSpPr>
            <a:spLocks noGrp="1"/>
          </p:cNvSpPr>
          <p:nvPr>
            <p:ph type="pic" sz="quarter" idx="12" hasCustomPrompt="1"/>
          </p:nvPr>
        </p:nvSpPr>
        <p:spPr>
          <a:xfrm>
            <a:off x="0" y="-11113"/>
            <a:ext cx="4705350" cy="6880226"/>
          </a:xfrm>
        </p:spPr>
        <p:txBody>
          <a:bodyPr rtlCol="0">
            <a:normAutofit/>
          </a:bodyPr>
          <a:lstStyle>
            <a:lvl1pPr marL="0" indent="0" algn="ctr">
              <a:buNone/>
              <a:defRPr lang="fr-FR" sz="1625"/>
            </a:lvl1pPr>
          </a:lstStyle>
          <a:p>
            <a:pPr rtl="0"/>
            <a:r>
              <a:rPr lang="fr-FR"/>
              <a:t>Cliquez sur l’icône pour ajouter une image</a:t>
            </a:r>
          </a:p>
        </p:txBody>
      </p: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118616" y="4568602"/>
            <a:ext cx="44577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cxnSp>
        <p:nvCxnSpPr>
          <p:cNvPr id="7" name="Connecteur droit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5126355" y="3950208"/>
            <a:ext cx="1733550" cy="3992"/>
          </a:xfrm>
          <a:prstGeom prst="line">
            <a:avLst/>
          </a:prstGeom>
          <a:ln w="10160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57093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ésumé 2">
    <p:bg>
      <p:bgPr>
        <a:solidFill>
          <a:schemeClr val="tx1"/>
        </a:solidFill>
        <a:effectLst/>
      </p:bgPr>
    </p:bg>
    <p:spTree>
      <p:nvGrpSpPr>
        <p:cNvPr id="1" name=""/>
        <p:cNvGrpSpPr/>
        <p:nvPr/>
      </p:nvGrpSpPr>
      <p:grpSpPr>
        <a:xfrm>
          <a:off x="0" y="0"/>
          <a:ext cx="0" cy="0"/>
          <a:chOff x="0" y="0"/>
          <a:chExt cx="0" cy="0"/>
        </a:xfrm>
      </p:grpSpPr>
      <p:cxnSp>
        <p:nvCxnSpPr>
          <p:cNvPr id="9" name="Connecteur droit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482918" y="214884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e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277427" y="4177560"/>
            <a:ext cx="2959226" cy="2404371"/>
            <a:chOff x="0" y="12289"/>
            <a:chExt cx="3550" cy="3551"/>
          </a:xfrm>
        </p:grpSpPr>
        <p:sp>
          <p:nvSpPr>
            <p:cNvPr id="11" name="Forme libre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32" name="Titre 1">
            <a:extLst>
              <a:ext uri="{FF2B5EF4-FFF2-40B4-BE49-F238E27FC236}">
                <a16:creationId xmlns:a16="http://schemas.microsoft.com/office/drawing/2014/main" id="{467E05B6-B7CB-1E4F-96BA-4B8CFE8B63D9}"/>
              </a:ext>
            </a:extLst>
          </p:cNvPr>
          <p:cNvSpPr>
            <a:spLocks noGrp="1"/>
          </p:cNvSpPr>
          <p:nvPr>
            <p:ph type="title" hasCustomPrompt="1"/>
          </p:nvPr>
        </p:nvSpPr>
        <p:spPr>
          <a:xfrm>
            <a:off x="482917" y="102876"/>
            <a:ext cx="8834914" cy="1680205"/>
          </a:xfrm>
          <a:prstGeom prst="rect">
            <a:avLst/>
          </a:prstGeom>
        </p:spPr>
        <p:txBody>
          <a:bodyPr lIns="0" tIns="0" rIns="0" bIns="0" rtlCol="0" anchor="b" anchorCtr="0">
            <a:noAutofit/>
          </a:bodyPr>
          <a:lstStyle>
            <a:lvl1pPr>
              <a:defRPr lang="fr-FR" sz="3575" b="1" i="0">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2971800" y="2282008"/>
            <a:ext cx="6346031" cy="3699328"/>
          </a:xfrm>
        </p:spPr>
        <p:txBody>
          <a:bodyPr lIns="0" tIns="228600" rIns="0" bIns="0" rtlCol="0">
            <a:normAutofit/>
          </a:bodyPr>
          <a:lstStyle>
            <a:lvl1pPr marL="230315" indent="-230315">
              <a:spcBef>
                <a:spcPts val="1463"/>
              </a:spcBef>
              <a:buFont typeface="Arial" panose="020B0604020202020204" pitchFamily="34" charset="0"/>
              <a:buChar char="•"/>
              <a:defRPr lang="fr-FR" sz="1625"/>
            </a:lvl1pPr>
            <a:lvl2pPr indent="-230315">
              <a:spcBef>
                <a:spcPts val="1463"/>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8" name="Espace réservé du numéro de diapositive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5" name="Espace réservé de la date 4">
            <a:extLst>
              <a:ext uri="{FF2B5EF4-FFF2-40B4-BE49-F238E27FC236}">
                <a16:creationId xmlns:a16="http://schemas.microsoft.com/office/drawing/2014/main" id="{E9272B8D-F380-9F1A-C8E6-BDD2352B1763}"/>
              </a:ext>
            </a:extLst>
          </p:cNvPr>
          <p:cNvSpPr>
            <a:spLocks noGrp="1"/>
          </p:cNvSpPr>
          <p:nvPr>
            <p:ph type="dt" sz="half" idx="2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2232538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126797" y="41147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4955639"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cxnSp>
        <p:nvCxnSpPr>
          <p:cNvPr id="13" name="Connecteur droit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5126355" y="3950208"/>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126798" y="4549552"/>
            <a:ext cx="44577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spTree>
    <p:extLst>
      <p:ext uri="{BB962C8B-B14F-4D97-AF65-F5344CB8AC3E}">
        <p14:creationId xmlns:p14="http://schemas.microsoft.com/office/powerpoint/2010/main" val="1999435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 et deux contenus 2">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7206907" y="0"/>
            <a:ext cx="2701732" cy="3325208"/>
            <a:chOff x="0" y="12289"/>
            <a:chExt cx="3550" cy="3551"/>
          </a:xfrm>
        </p:grpSpPr>
        <p:sp>
          <p:nvSpPr>
            <p:cNvPr id="12" name="Forme libre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482918" y="278129"/>
            <a:ext cx="7944922" cy="1494596"/>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482918" y="2676525"/>
            <a:ext cx="3648797" cy="3597470"/>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82918"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3" name="Espace réservé du contenu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4779043" y="2676525"/>
            <a:ext cx="3648797" cy="3597470"/>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45770"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482918" y="214884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8423112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re et contenu ">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5169694" y="0"/>
            <a:ext cx="4736305" cy="3235602"/>
            <a:chOff x="5612972" y="1"/>
            <a:chExt cx="6615961" cy="3672246"/>
          </a:xfrm>
        </p:grpSpPr>
        <p:sp>
          <p:nvSpPr>
            <p:cNvPr id="12" name="Forme automatiqu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8" name="Forme libre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defPPr>
                <a:defRPr lang="fr-FR"/>
              </a:defPPr>
            </a:lstStyle>
            <a:p>
              <a:pPr rtl="0"/>
              <a:endParaRPr lang="fr-FR" sz="1463"/>
            </a:p>
          </p:txBody>
        </p:sp>
        <p:sp>
          <p:nvSpPr>
            <p:cNvPr id="19" name="Forme libre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5134094" y="3499667"/>
            <a:ext cx="4013479" cy="2542810"/>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157311" y="631317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490657" y="457201"/>
            <a:ext cx="4223594" cy="2305050"/>
          </a:xfrm>
        </p:spPr>
        <p:txBody>
          <a:bodyPr lIns="0" tIns="274320" rtlCol="0">
            <a:normAutofit/>
          </a:bodyPr>
          <a:lstStyle>
            <a:lvl1pPr marL="371475" indent="-371475">
              <a:spcBef>
                <a:spcPts val="1463"/>
              </a:spcBef>
              <a:buFont typeface="+mj-lt"/>
              <a:buAutoNum type="arabicPeriod"/>
              <a:defRPr lang="fr-FR" sz="1625"/>
            </a:lvl1pPr>
            <a:lvl2pPr marL="742950" indent="-371475">
              <a:spcBef>
                <a:spcPts val="1463"/>
              </a:spcBef>
              <a:buFont typeface="+mj-lt"/>
              <a:buAutoNum type="alphaLcPeriod"/>
              <a:defRPr lang="fr-FR" sz="1625"/>
            </a:lvl2pPr>
            <a:lvl3pPr marL="1114425" indent="-371475">
              <a:spcBef>
                <a:spcPts val="1463"/>
              </a:spcBef>
              <a:buFont typeface="+mj-lt"/>
              <a:buAutoNum type="arabicParenR"/>
              <a:defRPr lang="fr-FR" sz="1625"/>
            </a:lvl3pPr>
            <a:lvl4pPr marL="1114425" indent="0">
              <a:spcBef>
                <a:spcPts val="1463"/>
              </a:spcBef>
              <a:buFont typeface="+mj-lt"/>
              <a:buNone/>
              <a:defRPr lang="fr-FR" sz="1625"/>
            </a:lvl4pPr>
            <a:lvl5pPr marL="1857375" indent="-371475">
              <a:spcBef>
                <a:spcPts val="1463"/>
              </a:spcBef>
              <a:buFont typeface="+mj-lt"/>
              <a:buAutoNum type="arabicPeriod"/>
              <a:defRPr lang="fr-FR" sz="1625"/>
            </a:lvl5pPr>
          </a:lstStyle>
          <a:p>
            <a:pPr lvl="0" rtl="0"/>
            <a:r>
              <a:rPr lang="fr-FR"/>
              <a:t>Cliquer pour ajouter du contenu</a:t>
            </a:r>
          </a:p>
          <a:p>
            <a:pPr lvl="1" rtl="0"/>
            <a:r>
              <a:rPr lang="fr-FR"/>
              <a:t>Deuxième niveau</a:t>
            </a:r>
          </a:p>
          <a:p>
            <a:pPr lvl="2" rtl="0"/>
            <a:r>
              <a:rPr lang="fr-FR"/>
              <a:t>Troisième niveau</a:t>
            </a:r>
          </a:p>
          <a:p>
            <a:pPr lvl="3" rtl="0"/>
            <a:endParaRPr lang="fr-FR"/>
          </a:p>
        </p:txBody>
      </p:sp>
      <p:sp>
        <p:nvSpPr>
          <p:cNvPr id="2" name="Espace réservé du contenu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482918" y="2810596"/>
            <a:ext cx="4223594" cy="3319513"/>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45770"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95432691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re, contenu et image">
    <p:bg>
      <p:bgPr>
        <a:solidFill>
          <a:schemeClr val="tx1"/>
        </a:solidFill>
        <a:effectLst/>
      </p:bgPr>
    </p:bg>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467439" y="278129"/>
            <a:ext cx="4114086" cy="2354026"/>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sp>
        <p:nvSpPr>
          <p:cNvPr id="3" name="Espace réservé du contenu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482917" y="3279580"/>
            <a:ext cx="4098608" cy="2994415"/>
          </a:xfrm>
        </p:spPr>
        <p:txBody>
          <a:bodyPr lIns="0" tIns="228600" rIns="0" bIns="0" rtlCol="0">
            <a:normAutofit/>
          </a:bodyPr>
          <a:lstStyle>
            <a:lvl1pPr marL="0" indent="0">
              <a:spcBef>
                <a:spcPts val="1463"/>
              </a:spcBef>
              <a:buFont typeface="Arial" panose="020B0604020202020204" pitchFamily="34" charset="0"/>
              <a:buNone/>
              <a:defRPr lang="fr-FR" sz="1625"/>
            </a:lvl1pPr>
            <a:lvl2pPr indent="-230315">
              <a:spcBef>
                <a:spcPts val="1463"/>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482918" y="2997459"/>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Espace réservé d’image 11">
            <a:extLst>
              <a:ext uri="{FF2B5EF4-FFF2-40B4-BE49-F238E27FC236}">
                <a16:creationId xmlns:a16="http://schemas.microsoft.com/office/drawing/2014/main" id="{4658637A-5D36-6127-19BC-C203E23FA49F}"/>
              </a:ext>
            </a:extLst>
          </p:cNvPr>
          <p:cNvSpPr>
            <a:spLocks noGrp="1"/>
          </p:cNvSpPr>
          <p:nvPr>
            <p:ph type="pic" sz="quarter" idx="15"/>
          </p:nvPr>
        </p:nvSpPr>
        <p:spPr>
          <a:xfrm>
            <a:off x="4953000" y="0"/>
            <a:ext cx="4971058" cy="6858000"/>
          </a:xfrm>
        </p:spPr>
        <p:txBody>
          <a:bodyPr rtlCol="0">
            <a:normAutofit/>
          </a:bodyPr>
          <a:lstStyle>
            <a:lvl1pPr marL="0" indent="0" algn="ctr">
              <a:buNone/>
              <a:defRPr lang="fr-FR" sz="1625">
                <a:solidFill>
                  <a:schemeClr val="bg1"/>
                </a:solidFill>
              </a:defRPr>
            </a:lvl1pPr>
          </a:lstStyle>
          <a:p>
            <a:pPr rtl="0"/>
            <a:r>
              <a:rPr lang="fr-FR"/>
              <a:t>Cliquez sur l'icône pour ajouter une image</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337125684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re, contenu et tableau">
    <p:bg>
      <p:bgPr>
        <a:solidFill>
          <a:schemeClr val="tx1"/>
        </a:solidFill>
        <a:effectLst/>
      </p:bgPr>
    </p:bg>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277427" y="4177560"/>
            <a:ext cx="2959226" cy="2404371"/>
            <a:chOff x="0" y="12289"/>
            <a:chExt cx="3550" cy="3551"/>
          </a:xfrm>
        </p:grpSpPr>
        <p:sp>
          <p:nvSpPr>
            <p:cNvPr id="9" name="Forme libre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5" name="Forme libre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7" name="Forme libre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2974895" y="4661717"/>
            <a:ext cx="6448187" cy="1380760"/>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2982635" y="631317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490657" y="584005"/>
            <a:ext cx="2295406" cy="3999060"/>
          </a:xfrm>
        </p:spPr>
        <p:txBody>
          <a:bodyPr lIns="0" tIns="274320" rtlCol="0">
            <a:normAutofit/>
          </a:bodyPr>
          <a:lstStyle>
            <a:lvl1pPr marL="0" indent="0">
              <a:spcBef>
                <a:spcPts val="1463"/>
              </a:spcBef>
              <a:buFont typeface="Arial" panose="020B0604020202020204" pitchFamily="34" charset="0"/>
              <a:buNone/>
              <a:defRPr lang="fr-FR" sz="1625"/>
            </a:lvl1pPr>
            <a:lvl2pPr marL="371475" indent="0">
              <a:spcBef>
                <a:spcPts val="1463"/>
              </a:spcBef>
              <a:buNone/>
              <a:defRPr lang="fr-FR" sz="1625"/>
            </a:lvl2pPr>
            <a:lvl3pPr marL="742950" indent="0">
              <a:spcBef>
                <a:spcPts val="1463"/>
              </a:spcBef>
              <a:buNone/>
              <a:defRPr lang="fr-FR" sz="1625"/>
            </a:lvl3pPr>
            <a:lvl4pPr marL="1114425" indent="0">
              <a:spcBef>
                <a:spcPts val="1463"/>
              </a:spcBef>
              <a:buNone/>
              <a:defRPr lang="fr-FR" sz="1625"/>
            </a:lvl4pPr>
            <a:lvl5pPr marL="1485900" indent="0">
              <a:spcBef>
                <a:spcPts val="1463"/>
              </a:spcBef>
              <a:buNone/>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u contenu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2982634" y="584005"/>
            <a:ext cx="6440448" cy="3999060"/>
          </a:xfrm>
        </p:spPr>
        <p:txBody>
          <a:bodyPr lIns="0" rtlCol="0">
            <a:normAutofit/>
          </a:bodyPr>
          <a:lstStyle>
            <a:lvl1pPr marL="0" indent="0">
              <a:spcBef>
                <a:spcPts val="1463"/>
              </a:spcBef>
              <a:buNone/>
              <a:defRPr lang="fr-FR" sz="1625"/>
            </a:lvl1pPr>
            <a:lvl2pPr>
              <a:spcBef>
                <a:spcPts val="488"/>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63563850"/>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re et deux contenus">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7206907" y="0"/>
            <a:ext cx="2701732" cy="3325208"/>
            <a:chOff x="0" y="12289"/>
            <a:chExt cx="3550" cy="3551"/>
          </a:xfrm>
        </p:grpSpPr>
        <p:sp>
          <p:nvSpPr>
            <p:cNvPr id="12" name="Forme libre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482918" y="198408"/>
            <a:ext cx="8915400" cy="1574317"/>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482918" y="214884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Espace réservé du contenu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483863" y="2676525"/>
            <a:ext cx="4669234" cy="3597470"/>
          </a:xfrm>
        </p:spPr>
        <p:txBody>
          <a:bodyPr lIns="0" rtlCol="0">
            <a:normAutofit/>
          </a:bodyPr>
          <a:lstStyle>
            <a:lvl1pPr marL="0" indent="0">
              <a:spcBef>
                <a:spcPts val="1463"/>
              </a:spcBef>
              <a:buNone/>
              <a:defRPr lang="fr-FR" sz="1625"/>
            </a:lvl1pPr>
            <a:lvl2pPr>
              <a:spcBef>
                <a:spcPts val="488"/>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191250" y="2676525"/>
            <a:ext cx="3207068" cy="3597470"/>
          </a:xfrm>
        </p:spPr>
        <p:txBody>
          <a:bodyPr lIns="0" rtlCol="0">
            <a:normAutofit/>
          </a:bodyPr>
          <a:lstStyle>
            <a:lvl1pPr marL="278606" indent="-278606">
              <a:spcBef>
                <a:spcPts val="1463"/>
              </a:spcBef>
              <a:buFont typeface="Arial" panose="020B0604020202020204" pitchFamily="34" charset="0"/>
              <a:buChar char="•"/>
              <a:defRPr lang="fr-FR" sz="1625"/>
            </a:lvl1pPr>
            <a:lvl2pPr>
              <a:spcBef>
                <a:spcPts val="1463"/>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Tree>
    <p:extLst>
      <p:ext uri="{BB962C8B-B14F-4D97-AF65-F5344CB8AC3E}">
        <p14:creationId xmlns:p14="http://schemas.microsoft.com/office/powerpoint/2010/main" val="6688711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bleau 2">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A949D5-38B5-A2D9-3506-F3382CA7DAFF}"/>
              </a:ext>
            </a:extLst>
          </p:cNvPr>
          <p:cNvSpPr/>
          <p:nvPr userDrawn="1"/>
        </p:nvSpPr>
        <p:spPr>
          <a:xfrm>
            <a:off x="0" y="0"/>
            <a:ext cx="9906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p>
        </p:txBody>
      </p:sp>
    </p:spTree>
    <p:extLst>
      <p:ext uri="{BB962C8B-B14F-4D97-AF65-F5344CB8AC3E}">
        <p14:creationId xmlns:p14="http://schemas.microsoft.com/office/powerpoint/2010/main" val="1415540560"/>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3">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482918" y="41147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4950361" y="0"/>
            <a:ext cx="4955639"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482918" y="4549552"/>
            <a:ext cx="44577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cxnSp>
        <p:nvCxnSpPr>
          <p:cNvPr id="4" name="Connecteur droit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482918" y="3950208"/>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888629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re et contenu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3"/>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7"/>
            <a:ext cx="1576200" cy="1171575"/>
          </a:xfrm>
          <a:prstGeom prst="rect">
            <a:avLst/>
          </a:prstGeom>
        </p:spPr>
      </p:pic>
      <p:sp>
        <p:nvSpPr>
          <p:cNvPr id="2" name="Rectangle 1">
            <a:extLst>
              <a:ext uri="{FF2B5EF4-FFF2-40B4-BE49-F238E27FC236}">
                <a16:creationId xmlns:a16="http://schemas.microsoft.com/office/drawing/2014/main" id="{982C7BDE-99C8-2E58-2184-E9CD68F7E4FA}"/>
              </a:ext>
            </a:extLst>
          </p:cNvPr>
          <p:cNvSpPr/>
          <p:nvPr userDrawn="1"/>
        </p:nvSpPr>
        <p:spPr>
          <a:xfrm>
            <a:off x="0" y="0"/>
            <a:ext cx="9906000" cy="731520"/>
          </a:xfrm>
          <a:prstGeom prst="rect">
            <a:avLst/>
          </a:prstGeom>
          <a:solidFill>
            <a:srgbClr val="FBE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0" y="2"/>
            <a:ext cx="9906000" cy="731521"/>
          </a:xfrm>
        </p:spPr>
        <p:txBody>
          <a:bodyPr>
            <a:normAutofit/>
          </a:bodyPr>
          <a:lstStyle>
            <a:lvl1pPr algn="ctr">
              <a:defRPr sz="3250" b="0">
                <a:solidFill>
                  <a:srgbClr val="E95D66"/>
                </a:solidFill>
              </a:defRPr>
            </a:lvl1pPr>
          </a:lstStyle>
          <a:p>
            <a:r>
              <a:rPr lang="fr-FR"/>
              <a:t>Modifiez le style du titre</a:t>
            </a:r>
            <a:endParaRPr lang="en-US"/>
          </a:p>
        </p:txBody>
      </p:sp>
      <p:sp>
        <p:nvSpPr>
          <p:cNvPr id="3" name="Footer Placeholder 4">
            <a:extLst>
              <a:ext uri="{FF2B5EF4-FFF2-40B4-BE49-F238E27FC236}">
                <a16:creationId xmlns:a16="http://schemas.microsoft.com/office/drawing/2014/main" id="{32D10FF5-983E-6557-3121-3BE846459C21}"/>
              </a:ext>
            </a:extLst>
          </p:cNvPr>
          <p:cNvSpPr>
            <a:spLocks noGrp="1"/>
          </p:cNvSpPr>
          <p:nvPr>
            <p:ph type="ftr" sz="quarter" idx="11"/>
          </p:nvPr>
        </p:nvSpPr>
        <p:spPr>
          <a:xfrm>
            <a:off x="3281363" y="6127754"/>
            <a:ext cx="4267967" cy="365125"/>
          </a:xfrm>
        </p:spPr>
        <p:txBody>
          <a:bodyPr/>
          <a:lstStyle>
            <a:lvl1pPr>
              <a:defRPr>
                <a:solidFill>
                  <a:schemeClr val="tx1"/>
                </a:solidFill>
                <a:latin typeface="Roboto" panose="02000000000000000000" pitchFamily="2" charset="0"/>
                <a:ea typeface="Roboto" panose="02000000000000000000" pitchFamily="2" charset="0"/>
                <a:cs typeface="Roboto" panose="02000000000000000000" pitchFamily="2" charset="0"/>
              </a:defRPr>
            </a:lvl1pPr>
          </a:lstStyle>
          <a:p>
            <a:r>
              <a:rPr lang="fr-FR"/>
              <a:t>Mission SPPE - </a:t>
            </a:r>
            <a:r>
              <a:rPr lang="fr-FR" err="1"/>
              <a:t>Cotech</a:t>
            </a:r>
            <a:r>
              <a:rPr lang="fr-FR"/>
              <a:t> Ingénierie – Avril 2025 </a:t>
            </a:r>
          </a:p>
        </p:txBody>
      </p:sp>
    </p:spTree>
    <p:extLst>
      <p:ext uri="{BB962C8B-B14F-4D97-AF65-F5344CB8AC3E}">
        <p14:creationId xmlns:p14="http://schemas.microsoft.com/office/powerpoint/2010/main" val="375739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Diapositive de titre V1">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C13601B-025E-72A8-4CBC-71BB016F8138}"/>
              </a:ext>
            </a:extLst>
          </p:cNvPr>
          <p:cNvPicPr>
            <a:picLocks noChangeAspect="1"/>
          </p:cNvPicPr>
          <p:nvPr userDrawn="1"/>
        </p:nvPicPr>
        <p:blipFill rotWithShape="1">
          <a:blip r:embed="rId2"/>
          <a:srcRect r="8976"/>
          <a:stretch/>
        </p:blipFill>
        <p:spPr>
          <a:xfrm>
            <a:off x="0" y="0"/>
            <a:ext cx="9906000" cy="6858000"/>
          </a:xfrm>
          <a:prstGeom prst="rect">
            <a:avLst/>
          </a:prstGeom>
        </p:spPr>
      </p:pic>
      <p:sp>
        <p:nvSpPr>
          <p:cNvPr id="2" name="Title 1"/>
          <p:cNvSpPr>
            <a:spLocks noGrp="1"/>
          </p:cNvSpPr>
          <p:nvPr>
            <p:ph type="ctrTitle"/>
          </p:nvPr>
        </p:nvSpPr>
        <p:spPr>
          <a:xfrm>
            <a:off x="1495424" y="1122365"/>
            <a:ext cx="7896226" cy="2020887"/>
          </a:xfrm>
        </p:spPr>
        <p:txBody>
          <a:bodyPr anchor="b">
            <a:normAutofit/>
          </a:bodyPr>
          <a:lstStyle>
            <a:lvl1pPr algn="ctr">
              <a:defRPr sz="4388" b="1">
                <a:solidFill>
                  <a:srgbClr val="1E2748"/>
                </a:solidFill>
              </a:defRPr>
            </a:lvl1pPr>
          </a:lstStyle>
          <a:p>
            <a:r>
              <a:rPr lang="fr-FR"/>
              <a:t>Modifiez le style du titre</a:t>
            </a:r>
            <a:endParaRPr lang="en-US"/>
          </a:p>
        </p:txBody>
      </p:sp>
      <p:sp>
        <p:nvSpPr>
          <p:cNvPr id="3" name="Subtitle 2"/>
          <p:cNvSpPr>
            <a:spLocks noGrp="1"/>
          </p:cNvSpPr>
          <p:nvPr>
            <p:ph type="subTitle" idx="1"/>
          </p:nvPr>
        </p:nvSpPr>
        <p:spPr>
          <a:xfrm>
            <a:off x="1857374" y="3602038"/>
            <a:ext cx="7172326" cy="1655762"/>
          </a:xfrm>
        </p:spPr>
        <p:txBody>
          <a:bodyPr>
            <a:normAutofit/>
          </a:bodyPr>
          <a:lstStyle>
            <a:lvl1pPr marL="0" indent="0" algn="ctr">
              <a:buNone/>
              <a:defRPr sz="1625">
                <a:solidFill>
                  <a:srgbClr val="E95D66"/>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a:t>Modifiez le style des sous-titres du masque</a:t>
            </a:r>
            <a:endParaRPr lang="en-US"/>
          </a:p>
        </p:txBody>
      </p:sp>
      <p:sp>
        <p:nvSpPr>
          <p:cNvPr id="4" name="Date Placeholder 3"/>
          <p:cNvSpPr>
            <a:spLocks noGrp="1"/>
          </p:cNvSpPr>
          <p:nvPr>
            <p:ph type="dt" sz="half" idx="10"/>
          </p:nvPr>
        </p:nvSpPr>
        <p:spPr>
          <a:xfrm>
            <a:off x="5159375" y="6356354"/>
            <a:ext cx="974726" cy="365125"/>
          </a:xfrm>
        </p:spPr>
        <p:txBody>
          <a:bodyPr/>
          <a:lstStyle>
            <a:lvl1pPr>
              <a:defRPr sz="894">
                <a:solidFill>
                  <a:srgbClr val="1E2748"/>
                </a:solidFill>
              </a:defRPr>
            </a:lvl1pPr>
          </a:lstStyle>
          <a:p>
            <a:fld id="{C547BB19-BCFA-400A-9EA2-F19F92091145}" type="datetimeFigureOut">
              <a:rPr lang="fr-FR" smtClean="0"/>
              <a:pPr/>
              <a:t>02/10/2026</a:t>
            </a:fld>
            <a:endParaRPr lang="fr-FR"/>
          </a:p>
        </p:txBody>
      </p:sp>
      <p:pic>
        <p:nvPicPr>
          <p:cNvPr id="5" name="Image 4" descr="Une image contenant texte, Police, Graphique, affiche&#10;&#10;Description générée automatiquement">
            <a:extLst>
              <a:ext uri="{FF2B5EF4-FFF2-40B4-BE49-F238E27FC236}">
                <a16:creationId xmlns:a16="http://schemas.microsoft.com/office/drawing/2014/main" id="{D5091F67-CF6C-1429-EE0C-EDE6063169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4629" y="5563222"/>
            <a:ext cx="975692" cy="975692"/>
          </a:xfrm>
          <a:prstGeom prst="rect">
            <a:avLst/>
          </a:prstGeom>
        </p:spPr>
      </p:pic>
    </p:spTree>
    <p:extLst>
      <p:ext uri="{BB962C8B-B14F-4D97-AF65-F5344CB8AC3E}">
        <p14:creationId xmlns:p14="http://schemas.microsoft.com/office/powerpoint/2010/main" val="22761294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Diapositive de couleur">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5124E82-7682-D32A-837D-38A119A7EEFC}"/>
              </a:ext>
            </a:extLst>
          </p:cNvPr>
          <p:cNvPicPr>
            <a:picLocks noChangeAspect="1"/>
          </p:cNvPicPr>
          <p:nvPr userDrawn="1"/>
        </p:nvPicPr>
        <p:blipFill rotWithShape="1">
          <a:blip r:embed="rId2"/>
          <a:srcRect r="19154"/>
          <a:stretch/>
        </p:blipFill>
        <p:spPr>
          <a:xfrm>
            <a:off x="-1" y="0"/>
            <a:ext cx="9906001" cy="6858000"/>
          </a:xfrm>
          <a:prstGeom prst="rect">
            <a:avLst/>
          </a:prstGeom>
        </p:spPr>
      </p:pic>
      <p:sp>
        <p:nvSpPr>
          <p:cNvPr id="5" name="Content Placeholder 2">
            <a:extLst>
              <a:ext uri="{FF2B5EF4-FFF2-40B4-BE49-F238E27FC236}">
                <a16:creationId xmlns:a16="http://schemas.microsoft.com/office/drawing/2014/main" id="{518AA0D7-3E29-9C03-BABC-5D36EABC9519}"/>
              </a:ext>
            </a:extLst>
          </p:cNvPr>
          <p:cNvSpPr>
            <a:spLocks noGrp="1"/>
          </p:cNvSpPr>
          <p:nvPr>
            <p:ph idx="1"/>
          </p:nvPr>
        </p:nvSpPr>
        <p:spPr>
          <a:xfrm>
            <a:off x="2374901" y="1825625"/>
            <a:ext cx="7273925" cy="39369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Title 1">
            <a:extLst>
              <a:ext uri="{FF2B5EF4-FFF2-40B4-BE49-F238E27FC236}">
                <a16:creationId xmlns:a16="http://schemas.microsoft.com/office/drawing/2014/main" id="{B9BE13AD-119D-F18B-1718-026B9A57C95E}"/>
              </a:ext>
            </a:extLst>
          </p:cNvPr>
          <p:cNvSpPr>
            <a:spLocks noGrp="1"/>
          </p:cNvSpPr>
          <p:nvPr>
            <p:ph type="title"/>
          </p:nvPr>
        </p:nvSpPr>
        <p:spPr>
          <a:xfrm>
            <a:off x="2374901" y="365129"/>
            <a:ext cx="7273925" cy="1325563"/>
          </a:xfrm>
        </p:spPr>
        <p:txBody>
          <a:bodyPr>
            <a:normAutofit/>
          </a:bodyPr>
          <a:lstStyle>
            <a:lvl1pPr>
              <a:defRPr sz="3250" b="0">
                <a:solidFill>
                  <a:schemeClr val="bg1"/>
                </a:solidFill>
              </a:defRPr>
            </a:lvl1pPr>
          </a:lstStyle>
          <a:p>
            <a:r>
              <a:rPr lang="fr-FR"/>
              <a:t>Modifiez le style du titre</a:t>
            </a:r>
            <a:endParaRPr lang="en-US"/>
          </a:p>
        </p:txBody>
      </p:sp>
      <p:sp>
        <p:nvSpPr>
          <p:cNvPr id="11" name="Footer Placeholder 4">
            <a:extLst>
              <a:ext uri="{FF2B5EF4-FFF2-40B4-BE49-F238E27FC236}">
                <a16:creationId xmlns:a16="http://schemas.microsoft.com/office/drawing/2014/main" id="{7CF91EF9-68DD-F8BC-F11E-48258D2A6C6E}"/>
              </a:ext>
            </a:extLst>
          </p:cNvPr>
          <p:cNvSpPr>
            <a:spLocks noGrp="1"/>
          </p:cNvSpPr>
          <p:nvPr>
            <p:ph type="ftr" sz="quarter" idx="11"/>
          </p:nvPr>
        </p:nvSpPr>
        <p:spPr>
          <a:xfrm>
            <a:off x="3281363" y="6127754"/>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23E16054-6332-95C0-C274-0D91F31CCE10}"/>
              </a:ext>
            </a:extLst>
          </p:cNvPr>
          <p:cNvSpPr>
            <a:spLocks noGrp="1"/>
          </p:cNvSpPr>
          <p:nvPr>
            <p:ph type="sldNum" sz="quarter" idx="12"/>
          </p:nvPr>
        </p:nvSpPr>
        <p:spPr>
          <a:xfrm>
            <a:off x="7491413" y="6127750"/>
            <a:ext cx="2228850" cy="365125"/>
          </a:xfrm>
        </p:spPr>
        <p:txBody>
          <a:bodyPr/>
          <a:lstStyle>
            <a:lvl1pPr>
              <a:defRPr>
                <a:solidFill>
                  <a:schemeClr val="bg1"/>
                </a:solidFill>
              </a:defRPr>
            </a:lvl1pPr>
          </a:lstStyle>
          <a:p>
            <a:fld id="{C650D666-3623-404F-8EDA-76DBEDF6A09A}" type="slidenum">
              <a:rPr lang="fr-FR" smtClean="0"/>
              <a:pPr/>
              <a:t>‹N°›</a:t>
            </a:fld>
            <a:endParaRPr lang="fr-FR"/>
          </a:p>
        </p:txBody>
      </p:sp>
      <p:pic>
        <p:nvPicPr>
          <p:cNvPr id="2" name="Image 1" descr="Une image contenant texte, Police, Graphique, affiche&#10;&#10;Description générée automatiquement">
            <a:extLst>
              <a:ext uri="{FF2B5EF4-FFF2-40B4-BE49-F238E27FC236}">
                <a16:creationId xmlns:a16="http://schemas.microsoft.com/office/drawing/2014/main" id="{635BDA87-052B-806B-0C5B-C6526FFC80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1502" y="5921132"/>
            <a:ext cx="778359" cy="778359"/>
          </a:xfrm>
          <a:prstGeom prst="rect">
            <a:avLst/>
          </a:prstGeom>
        </p:spPr>
      </p:pic>
    </p:spTree>
    <p:extLst>
      <p:ext uri="{BB962C8B-B14F-4D97-AF65-F5344CB8AC3E}">
        <p14:creationId xmlns:p14="http://schemas.microsoft.com/office/powerpoint/2010/main" val="38180727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body" idx="1"/>
          </p:nvPr>
        </p:nvSpPr>
        <p:spPr>
          <a:xfrm>
            <a:off x="762423" y="1681600"/>
            <a:ext cx="3934450" cy="4401600"/>
          </a:xfrm>
          <a:prstGeom prst="rect">
            <a:avLst/>
          </a:prstGeom>
        </p:spPr>
        <p:txBody>
          <a:bodyPr spcFirstLastPara="1" wrap="square" lIns="91425" tIns="91425" rIns="91425" bIns="91425" anchor="t" anchorCtr="0">
            <a:noAutofit/>
          </a:bodyPr>
          <a:lstStyle>
            <a:lvl1pPr marL="495288" lvl="0" indent="-337071">
              <a:spcBef>
                <a:spcPts val="0"/>
              </a:spcBef>
              <a:spcAft>
                <a:spcPts val="0"/>
              </a:spcAft>
              <a:buSzPts val="1300"/>
              <a:buChar char="●"/>
              <a:defRPr sz="1408"/>
            </a:lvl1pPr>
            <a:lvl2pPr marL="990576" lvl="1" indent="-337071">
              <a:spcBef>
                <a:spcPts val="1733"/>
              </a:spcBef>
              <a:spcAft>
                <a:spcPts val="0"/>
              </a:spcAft>
              <a:buSzPts val="1300"/>
              <a:buChar char="○"/>
              <a:defRPr sz="1408"/>
            </a:lvl2pPr>
            <a:lvl3pPr marL="1485863" lvl="2" indent="-337071">
              <a:spcBef>
                <a:spcPts val="1733"/>
              </a:spcBef>
              <a:spcAft>
                <a:spcPts val="0"/>
              </a:spcAft>
              <a:buSzPts val="1300"/>
              <a:buChar char="■"/>
              <a:defRPr sz="1408"/>
            </a:lvl3pPr>
            <a:lvl4pPr marL="1981150" lvl="3" indent="-337071">
              <a:spcBef>
                <a:spcPts val="1733"/>
              </a:spcBef>
              <a:spcAft>
                <a:spcPts val="0"/>
              </a:spcAft>
              <a:buSzPts val="1300"/>
              <a:buChar char="●"/>
              <a:defRPr sz="1408"/>
            </a:lvl4pPr>
            <a:lvl5pPr marL="2476438" lvl="4" indent="-337071">
              <a:spcBef>
                <a:spcPts val="1733"/>
              </a:spcBef>
              <a:spcAft>
                <a:spcPts val="0"/>
              </a:spcAft>
              <a:buSzPts val="1300"/>
              <a:buChar char="○"/>
              <a:defRPr sz="1408"/>
            </a:lvl5pPr>
            <a:lvl6pPr marL="2971726" lvl="5" indent="-337071">
              <a:spcBef>
                <a:spcPts val="1733"/>
              </a:spcBef>
              <a:spcAft>
                <a:spcPts val="0"/>
              </a:spcAft>
              <a:buSzPts val="1300"/>
              <a:buChar char="■"/>
              <a:defRPr sz="1408"/>
            </a:lvl6pPr>
            <a:lvl7pPr marL="3467013" lvl="6" indent="-337071">
              <a:spcBef>
                <a:spcPts val="1733"/>
              </a:spcBef>
              <a:spcAft>
                <a:spcPts val="0"/>
              </a:spcAft>
              <a:buSzPts val="1300"/>
              <a:buChar char="●"/>
              <a:defRPr sz="1408"/>
            </a:lvl7pPr>
            <a:lvl8pPr marL="3962301" lvl="7" indent="-337071">
              <a:spcBef>
                <a:spcPts val="1733"/>
              </a:spcBef>
              <a:spcAft>
                <a:spcPts val="0"/>
              </a:spcAft>
              <a:buSzPts val="1300"/>
              <a:buChar char="○"/>
              <a:defRPr sz="1408"/>
            </a:lvl8pPr>
            <a:lvl9pPr marL="4457589" lvl="8" indent="-337071">
              <a:spcBef>
                <a:spcPts val="1733"/>
              </a:spcBef>
              <a:spcAft>
                <a:spcPts val="1733"/>
              </a:spcAft>
              <a:buSzPts val="1300"/>
              <a:buChar char="■"/>
              <a:defRPr sz="1408"/>
            </a:lvl9pPr>
          </a:lstStyle>
          <a:p>
            <a:endParaRPr/>
          </a:p>
        </p:txBody>
      </p:sp>
      <p:sp>
        <p:nvSpPr>
          <p:cNvPr id="22" name="Google Shape;22;p5"/>
          <p:cNvSpPr txBox="1">
            <a:spLocks noGrp="1"/>
          </p:cNvSpPr>
          <p:nvPr>
            <p:ph type="body" idx="2"/>
          </p:nvPr>
        </p:nvSpPr>
        <p:spPr>
          <a:xfrm>
            <a:off x="5209126" y="1681600"/>
            <a:ext cx="3934450" cy="4401600"/>
          </a:xfrm>
          <a:prstGeom prst="rect">
            <a:avLst/>
          </a:prstGeom>
        </p:spPr>
        <p:txBody>
          <a:bodyPr spcFirstLastPara="1" wrap="square" lIns="91425" tIns="91425" rIns="91425" bIns="91425" anchor="t" anchorCtr="0">
            <a:noAutofit/>
          </a:bodyPr>
          <a:lstStyle>
            <a:lvl1pPr marL="495288" lvl="0" indent="-337071">
              <a:spcBef>
                <a:spcPts val="0"/>
              </a:spcBef>
              <a:spcAft>
                <a:spcPts val="0"/>
              </a:spcAft>
              <a:buSzPts val="1300"/>
              <a:buChar char="●"/>
              <a:defRPr sz="1408"/>
            </a:lvl1pPr>
            <a:lvl2pPr marL="990576" lvl="1" indent="-337071">
              <a:spcBef>
                <a:spcPts val="1733"/>
              </a:spcBef>
              <a:spcAft>
                <a:spcPts val="0"/>
              </a:spcAft>
              <a:buSzPts val="1300"/>
              <a:buChar char="○"/>
              <a:defRPr sz="1408"/>
            </a:lvl2pPr>
            <a:lvl3pPr marL="1485863" lvl="2" indent="-337071">
              <a:spcBef>
                <a:spcPts val="1733"/>
              </a:spcBef>
              <a:spcAft>
                <a:spcPts val="0"/>
              </a:spcAft>
              <a:buSzPts val="1300"/>
              <a:buChar char="■"/>
              <a:defRPr sz="1408"/>
            </a:lvl3pPr>
            <a:lvl4pPr marL="1981150" lvl="3" indent="-337071">
              <a:spcBef>
                <a:spcPts val="1733"/>
              </a:spcBef>
              <a:spcAft>
                <a:spcPts val="0"/>
              </a:spcAft>
              <a:buSzPts val="1300"/>
              <a:buChar char="●"/>
              <a:defRPr sz="1408"/>
            </a:lvl4pPr>
            <a:lvl5pPr marL="2476438" lvl="4" indent="-337071">
              <a:spcBef>
                <a:spcPts val="1733"/>
              </a:spcBef>
              <a:spcAft>
                <a:spcPts val="0"/>
              </a:spcAft>
              <a:buSzPts val="1300"/>
              <a:buChar char="○"/>
              <a:defRPr sz="1408"/>
            </a:lvl5pPr>
            <a:lvl6pPr marL="2971726" lvl="5" indent="-337071">
              <a:spcBef>
                <a:spcPts val="1733"/>
              </a:spcBef>
              <a:spcAft>
                <a:spcPts val="0"/>
              </a:spcAft>
              <a:buSzPts val="1300"/>
              <a:buChar char="■"/>
              <a:defRPr sz="1408"/>
            </a:lvl6pPr>
            <a:lvl7pPr marL="3467013" lvl="6" indent="-337071">
              <a:spcBef>
                <a:spcPts val="1733"/>
              </a:spcBef>
              <a:spcAft>
                <a:spcPts val="0"/>
              </a:spcAft>
              <a:buSzPts val="1300"/>
              <a:buChar char="●"/>
              <a:defRPr sz="1408"/>
            </a:lvl7pPr>
            <a:lvl8pPr marL="3962301" lvl="7" indent="-337071">
              <a:spcBef>
                <a:spcPts val="1733"/>
              </a:spcBef>
              <a:spcAft>
                <a:spcPts val="0"/>
              </a:spcAft>
              <a:buSzPts val="1300"/>
              <a:buChar char="○"/>
              <a:defRPr sz="1408"/>
            </a:lvl8pPr>
            <a:lvl9pPr marL="4457589" lvl="8" indent="-337071">
              <a:spcBef>
                <a:spcPts val="1733"/>
              </a:spcBef>
              <a:spcAft>
                <a:spcPts val="1733"/>
              </a:spcAft>
              <a:buSzPts val="1300"/>
              <a:buChar char="■"/>
              <a:defRPr sz="1408"/>
            </a:lvl9pPr>
          </a:lstStyle>
          <a:p>
            <a:endParaRPr/>
          </a:p>
        </p:txBody>
      </p:sp>
      <p:sp>
        <p:nvSpPr>
          <p:cNvPr id="23" name="Google Shape;23;p5"/>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24" name="Google Shape;24;p5"/>
          <p:cNvSpPr txBox="1">
            <a:spLocks noGrp="1"/>
          </p:cNvSpPr>
          <p:nvPr>
            <p:ph type="title"/>
          </p:nvPr>
        </p:nvSpPr>
        <p:spPr>
          <a:xfrm>
            <a:off x="737236"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 name="Rectangle 1">
            <a:extLst>
              <a:ext uri="{FF2B5EF4-FFF2-40B4-BE49-F238E27FC236}">
                <a16:creationId xmlns:a16="http://schemas.microsoft.com/office/drawing/2014/main" id="{673A7C24-E6DA-3872-F703-AFF9D1F9D57B}"/>
              </a:ext>
            </a:extLst>
          </p:cNvPr>
          <p:cNvSpPr/>
          <p:nvPr userDrawn="1"/>
        </p:nvSpPr>
        <p:spPr>
          <a:xfrm>
            <a:off x="0" y="6407835"/>
            <a:ext cx="9906000" cy="450167"/>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r-FR" sz="1300" b="1">
                <a:solidFill>
                  <a:schemeClr val="accent1"/>
                </a:solidFill>
              </a:rPr>
              <a:t>Collectif Petite Enfance URIOPSS/UNIOPSS</a:t>
            </a:r>
          </a:p>
          <a:p>
            <a:pPr algn="ctr"/>
            <a:r>
              <a:rPr lang="fr-FR" sz="1192" b="0">
                <a:solidFill>
                  <a:schemeClr val="accent5"/>
                </a:solidFill>
              </a:rPr>
              <a:t>13 Juin 2025</a:t>
            </a:r>
          </a:p>
        </p:txBody>
      </p:sp>
    </p:spTree>
    <p:extLst>
      <p:ext uri="{BB962C8B-B14F-4D97-AF65-F5344CB8AC3E}">
        <p14:creationId xmlns:p14="http://schemas.microsoft.com/office/powerpoint/2010/main" val="18765152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A2FE70C0-F9DF-E342-849E-AC3D089A1CB3}" type="datetimeFigureOut">
              <a:rPr lang="fr-FR" smtClean="0"/>
              <a:t>02/10/2026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A7C619C-1E19-8A4F-B946-D738561D4F3E}" type="slidenum">
              <a:rPr lang="fr-FR" smtClean="0"/>
              <a:t>‹N°›</a:t>
            </a:fld>
            <a:endParaRPr lang="fr-FR"/>
          </a:p>
        </p:txBody>
      </p:sp>
    </p:spTree>
    <p:extLst>
      <p:ext uri="{BB962C8B-B14F-4D97-AF65-F5344CB8AC3E}">
        <p14:creationId xmlns:p14="http://schemas.microsoft.com/office/powerpoint/2010/main" val="40198049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bg>
      <p:bgRef idx="1001">
        <a:schemeClr val="bg2"/>
      </p:bgRef>
    </p:bg>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fld id="{27C6CCC6-2BE5-4E42-96A4-D1E8E81A3D8E}" type="slidenum">
              <a:rPr lang="de-DE" smtClean="0"/>
              <a:t>‹N°›</a:t>
            </a:fld>
            <a:endParaRPr lang="de-DE"/>
          </a:p>
        </p:txBody>
      </p:sp>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9922" y="341038"/>
            <a:ext cx="6126079" cy="3769895"/>
          </a:xfrm>
          <a:prstGeom prst="rect">
            <a:avLst/>
          </a:prstGeom>
        </p:spPr>
      </p:pic>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80435" y="341037"/>
            <a:ext cx="7798824" cy="4799276"/>
          </a:xfrm>
          <a:prstGeom prst="rect">
            <a:avLst/>
          </a:prstGeom>
        </p:spPr>
      </p:pic>
      <p:pic>
        <p:nvPicPr>
          <p:cNvPr id="7" name="Imag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99829">
            <a:off x="-567266" y="2830108"/>
            <a:ext cx="8172450" cy="5029200"/>
          </a:xfrm>
          <a:prstGeom prst="rect">
            <a:avLst/>
          </a:prstGeom>
        </p:spPr>
      </p:pic>
      <p:pic>
        <p:nvPicPr>
          <p:cNvPr id="8" name="Imag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89858" y="4075537"/>
            <a:ext cx="2638659" cy="423846"/>
          </a:xfrm>
          <a:prstGeom prst="rect">
            <a:avLst/>
          </a:prstGeom>
        </p:spPr>
      </p:pic>
      <p:sp>
        <p:nvSpPr>
          <p:cNvPr id="10" name="Titre 9"/>
          <p:cNvSpPr>
            <a:spLocks noGrp="1"/>
          </p:cNvSpPr>
          <p:nvPr>
            <p:ph type="title" hasCustomPrompt="1"/>
          </p:nvPr>
        </p:nvSpPr>
        <p:spPr>
          <a:xfrm>
            <a:off x="5102893" y="4423242"/>
            <a:ext cx="4399047" cy="1325563"/>
          </a:xfrm>
          <a:prstGeom prst="rect">
            <a:avLst/>
          </a:prstGeom>
        </p:spPr>
        <p:txBody>
          <a:bodyPr/>
          <a:lstStyle/>
          <a:p>
            <a:r>
              <a:rPr lang="fr-FR"/>
              <a:t>présentation</a:t>
            </a:r>
          </a:p>
        </p:txBody>
      </p:sp>
      <p:sp>
        <p:nvSpPr>
          <p:cNvPr id="11" name="Sous-titre 2"/>
          <p:cNvSpPr>
            <a:spLocks noGrp="1"/>
          </p:cNvSpPr>
          <p:nvPr>
            <p:ph type="subTitle" idx="1"/>
          </p:nvPr>
        </p:nvSpPr>
        <p:spPr>
          <a:xfrm>
            <a:off x="5102893" y="5326023"/>
            <a:ext cx="4399047" cy="1655762"/>
          </a:xfrm>
          <a:prstGeom prst="rect">
            <a:avLst/>
          </a:prstGeom>
        </p:spPr>
        <p:txBody>
          <a:bodyPr/>
          <a:lstStyle>
            <a:lvl1pPr marL="0" indent="0" algn="l">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a:t>Modifiez le style des sous-titres du masque</a:t>
            </a:r>
          </a:p>
        </p:txBody>
      </p:sp>
    </p:spTree>
    <p:extLst>
      <p:ext uri="{BB962C8B-B14F-4D97-AF65-F5344CB8AC3E}">
        <p14:creationId xmlns:p14="http://schemas.microsoft.com/office/powerpoint/2010/main" val="20393729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81038" y="365126"/>
            <a:ext cx="8543925" cy="1325563"/>
          </a:xfrm>
          <a:prstGeom prst="rect">
            <a:avLst/>
          </a:prstGeom>
        </p:spPr>
        <p:txBody>
          <a:bodyPr/>
          <a:lstStyle/>
          <a:p>
            <a:r>
              <a:rPr lang="fr-FR"/>
              <a:t>Modifiez le style du titre</a:t>
            </a:r>
          </a:p>
        </p:txBody>
      </p:sp>
      <p:sp>
        <p:nvSpPr>
          <p:cNvPr id="8" name="Espace réservé du texte 7"/>
          <p:cNvSpPr>
            <a:spLocks noGrp="1"/>
          </p:cNvSpPr>
          <p:nvPr>
            <p:ph type="body" sz="quarter" idx="10" hasCustomPrompt="1"/>
          </p:nvPr>
        </p:nvSpPr>
        <p:spPr>
          <a:xfrm>
            <a:off x="967790" y="2036930"/>
            <a:ext cx="5653386" cy="1828800"/>
          </a:xfrm>
          <a:prstGeom prst="rect">
            <a:avLst/>
          </a:prstGeom>
        </p:spPr>
        <p:txBody>
          <a:bodyPr/>
          <a:lstStyle>
            <a:lvl1pPr marL="0" indent="0">
              <a:buNone/>
              <a:defRPr sz="2275"/>
            </a:lvl1pPr>
          </a:lstStyle>
          <a:p>
            <a:pPr marL="0" indent="0">
              <a:buNone/>
            </a:pPr>
            <a:r>
              <a:rPr lang="fr-FR" sz="1950"/>
              <a:t>Consiste à associer les représentants d’employeurs et de salariés autour d’un projet (gestion d’organisme, construction d’une branche, négociation collective)</a:t>
            </a:r>
          </a:p>
        </p:txBody>
      </p:sp>
      <p:sp>
        <p:nvSpPr>
          <p:cNvPr id="11" name="Espace réservé du texte 10"/>
          <p:cNvSpPr>
            <a:spLocks noGrp="1"/>
          </p:cNvSpPr>
          <p:nvPr>
            <p:ph type="body" sz="quarter" idx="12" hasCustomPrompt="1"/>
          </p:nvPr>
        </p:nvSpPr>
        <p:spPr>
          <a:xfrm>
            <a:off x="967790" y="4058403"/>
            <a:ext cx="6696326" cy="1941512"/>
          </a:xfrm>
          <a:prstGeom prst="rect">
            <a:avLst/>
          </a:prstGeom>
        </p:spPr>
        <p:txBody>
          <a:bodyPr/>
          <a:lstStyle/>
          <a:p>
            <a:pPr lvl="2"/>
            <a:r>
              <a:rPr lang="fr-FR"/>
              <a:t>Troisième niveau</a:t>
            </a:r>
          </a:p>
        </p:txBody>
      </p:sp>
    </p:spTree>
    <p:extLst>
      <p:ext uri="{BB962C8B-B14F-4D97-AF65-F5344CB8AC3E}">
        <p14:creationId xmlns:p14="http://schemas.microsoft.com/office/powerpoint/2010/main" val="31057104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Page de contenu 2">
    <p:spTree>
      <p:nvGrpSpPr>
        <p:cNvPr id="1" name=""/>
        <p:cNvGrpSpPr/>
        <p:nvPr/>
      </p:nvGrpSpPr>
      <p:grpSpPr>
        <a:xfrm>
          <a:off x="0" y="0"/>
          <a:ext cx="0" cy="0"/>
          <a:chOff x="0" y="0"/>
          <a:chExt cx="0" cy="0"/>
        </a:xfrm>
      </p:grpSpPr>
      <p:pic>
        <p:nvPicPr>
          <p:cNvPr id="10" name="Image 9" descr="page contenu fond.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1" r="-852" b="5712"/>
          <a:stretch/>
        </p:blipFill>
        <p:spPr>
          <a:xfrm>
            <a:off x="0" y="0"/>
            <a:ext cx="9990405" cy="6466246"/>
          </a:xfrm>
          <a:prstGeom prst="rect">
            <a:avLst/>
          </a:prstGeom>
        </p:spPr>
      </p:pic>
      <p:pic>
        <p:nvPicPr>
          <p:cNvPr id="11" name="Image 10" descr="Logo CPNEF.psd"/>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98931" y="5892654"/>
            <a:ext cx="1307989" cy="709958"/>
          </a:xfrm>
          <a:prstGeom prst="rect">
            <a:avLst/>
          </a:prstGeom>
        </p:spPr>
      </p:pic>
      <p:sp>
        <p:nvSpPr>
          <p:cNvPr id="14" name="Espace réservé du contenu 2"/>
          <p:cNvSpPr>
            <a:spLocks noGrp="1"/>
          </p:cNvSpPr>
          <p:nvPr>
            <p:ph idx="1"/>
          </p:nvPr>
        </p:nvSpPr>
        <p:spPr>
          <a:xfrm>
            <a:off x="564092" y="2174876"/>
            <a:ext cx="8764058" cy="3951288"/>
          </a:xfrm>
        </p:spPr>
        <p:txBody>
          <a:bodyPr/>
          <a:lstStyle>
            <a:lvl1pPr marL="0" indent="0">
              <a:buNone/>
              <a:defRPr sz="2031">
                <a:solidFill>
                  <a:srgbClr val="CB1874"/>
                </a:solidFill>
                <a:latin typeface="Ristretto Pro Regular"/>
                <a:cs typeface="Ristretto Pro Regular"/>
              </a:defRPr>
            </a:lvl1pPr>
            <a:lvl2pPr>
              <a:defRPr sz="1219"/>
            </a:lvl2pPr>
            <a:lvl3pPr>
              <a:defRPr sz="1950"/>
            </a:lvl3pPr>
            <a:lvl4pPr>
              <a:defRPr sz="1625"/>
            </a:lvl4pPr>
            <a:lvl5pPr>
              <a:defRPr sz="1625"/>
            </a:lvl5pPr>
            <a:lvl6pPr>
              <a:defRPr sz="1625"/>
            </a:lvl6pPr>
            <a:lvl7pPr>
              <a:defRPr sz="1625"/>
            </a:lvl7pPr>
            <a:lvl8pPr>
              <a:defRPr sz="1625"/>
            </a:lvl8pPr>
            <a:lvl9pPr>
              <a:defRPr sz="1625"/>
            </a:lvl9pPr>
          </a:lstStyle>
          <a:p>
            <a:pPr lvl="0"/>
            <a:r>
              <a:rPr lang="fr-FR"/>
              <a:t>Cliquez pour modifier les styles du texte du masque</a:t>
            </a:r>
          </a:p>
          <a:p>
            <a:pPr lvl="1"/>
            <a:r>
              <a:rPr lang="fr-FR"/>
              <a:t>Deuxième niveau   </a:t>
            </a:r>
          </a:p>
        </p:txBody>
      </p:sp>
    </p:spTree>
    <p:extLst>
      <p:ext uri="{BB962C8B-B14F-4D97-AF65-F5344CB8AC3E}">
        <p14:creationId xmlns:p14="http://schemas.microsoft.com/office/powerpoint/2010/main" val="416637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fld id="{C547BB19-BCFA-400A-9EA2-F19F92091145}" type="datetimeFigureOut">
              <a:rPr lang="fr-FR" smtClean="0"/>
              <a:pPr/>
              <a:t>02/10/2026</a:t>
            </a:fld>
            <a:endParaRPr lang="fr-F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endParaRPr lang="fr-F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fld id="{C650D666-3623-404F-8EDA-76DBEDF6A09A}" type="slidenum">
              <a:rPr lang="fr-FR" smtClean="0"/>
              <a:pPr/>
              <a:t>‹N°›</a:t>
            </a:fld>
            <a:endParaRPr lang="fr-FR"/>
          </a:p>
        </p:txBody>
      </p:sp>
    </p:spTree>
    <p:extLst>
      <p:ext uri="{BB962C8B-B14F-4D97-AF65-F5344CB8AC3E}">
        <p14:creationId xmlns:p14="http://schemas.microsoft.com/office/powerpoint/2010/main" val="3559775809"/>
      </p:ext>
    </p:extLst>
  </p:cSld>
  <p:clrMap bg1="lt1" tx1="dk1" bg2="lt2" tx2="dk2" accent1="accent1" accent2="accent2" accent3="accent3" accent4="accent4" accent5="accent5" accent6="accent6" hlink="hlink" folHlink="folHlink"/>
  <p:sldLayoutIdLst>
    <p:sldLayoutId id="2147483661" r:id="rId1"/>
    <p:sldLayoutId id="2147483694" r:id="rId2"/>
    <p:sldLayoutId id="2147483685" r:id="rId3"/>
    <p:sldLayoutId id="2147483673" r:id="rId4"/>
    <p:sldLayoutId id="2147483679" r:id="rId5"/>
    <p:sldLayoutId id="2147483683" r:id="rId6"/>
    <p:sldLayoutId id="2147483674" r:id="rId7"/>
    <p:sldLayoutId id="2147483682" r:id="rId8"/>
    <p:sldLayoutId id="2147483688" r:id="rId9"/>
    <p:sldLayoutId id="2147483686" r:id="rId10"/>
    <p:sldLayoutId id="2147483689" r:id="rId11"/>
    <p:sldLayoutId id="2147483687" r:id="rId12"/>
    <p:sldLayoutId id="2147483692" r:id="rId13"/>
    <p:sldLayoutId id="2147483691" r:id="rId14"/>
    <p:sldLayoutId id="2147483667" r:id="rId15"/>
    <p:sldLayoutId id="2147483690" r:id="rId16"/>
    <p:sldLayoutId id="2147483684" r:id="rId17"/>
    <p:sldLayoutId id="2147483695" r:id="rId18"/>
    <p:sldLayoutId id="2147483696" r:id="rId19"/>
    <p:sldLayoutId id="2147483697" r:id="rId20"/>
    <p:sldLayoutId id="2147483698" r:id="rId21"/>
    <p:sldLayoutId id="2147483699" r:id="rId22"/>
    <p:sldLayoutId id="2147483700" r:id="rId23"/>
  </p:sldLayoutIdLst>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0" name="Gleichschenkliges Dreieck 57"/>
          <p:cNvSpPr/>
          <p:nvPr/>
        </p:nvSpPr>
        <p:spPr>
          <a:xfrm rot="1800000" flipH="1">
            <a:off x="601044" y="6421342"/>
            <a:ext cx="635274" cy="673943"/>
          </a:xfrm>
          <a:prstGeom prst="triangle">
            <a:avLst/>
          </a:prstGeom>
          <a:solidFill>
            <a:srgbClr val="FF9900"/>
          </a:solidFill>
          <a:ln w="3175" cap="flat" cmpd="sng" algn="ctr">
            <a:noFill/>
            <a:prstDash val="solid"/>
          </a:ln>
          <a:effectLst/>
        </p:spPr>
        <p:txBody>
          <a:bodyPr rtlCol="0" anchor="ctr"/>
          <a:lstStyle/>
          <a:p>
            <a:pPr marR="0" lvl="0" indent="0" algn="ctr" defTabSz="742950" fontAlgn="auto">
              <a:lnSpc>
                <a:spcPct val="100000"/>
              </a:lnSpc>
              <a:spcBef>
                <a:spcPts val="0"/>
              </a:spcBef>
              <a:spcAft>
                <a:spcPts val="0"/>
              </a:spcAft>
              <a:buClrTx/>
              <a:buSzTx/>
              <a:buFontTx/>
              <a:buNone/>
              <a:tabLst/>
            </a:pPr>
            <a:endParaRPr kumimoji="0" lang="en-US" sz="1463" b="0" i="0" u="none" strike="noStrike" kern="0" cap="none" spc="0" normalizeH="0" baseline="0" noProof="0">
              <a:ln>
                <a:noFill/>
              </a:ln>
              <a:solidFill>
                <a:prstClr val="white"/>
              </a:solidFill>
              <a:effectLst/>
              <a:uLnTx/>
              <a:uFillTx/>
              <a:latin typeface="Calibri"/>
            </a:endParaRPr>
          </a:p>
        </p:txBody>
      </p:sp>
      <p:sp>
        <p:nvSpPr>
          <p:cNvPr id="2" name="Espace réservé du titre 1"/>
          <p:cNvSpPr>
            <a:spLocks noGrp="1"/>
          </p:cNvSpPr>
          <p:nvPr>
            <p:ph type="title"/>
          </p:nvPr>
        </p:nvSpPr>
        <p:spPr>
          <a:xfrm>
            <a:off x="495365" y="274638"/>
            <a:ext cx="8173485"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95365" y="1600202"/>
            <a:ext cx="8915271"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Gleichschenkliges Dreieck 170"/>
          <p:cNvSpPr/>
          <p:nvPr/>
        </p:nvSpPr>
        <p:spPr>
          <a:xfrm rot="12600000">
            <a:off x="-181365" y="6618330"/>
            <a:ext cx="635274" cy="673943"/>
          </a:xfrm>
          <a:prstGeom prst="triangle">
            <a:avLst/>
          </a:prstGeom>
          <a:solidFill>
            <a:srgbClr val="3498DB">
              <a:lumMod val="75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3" name="Gleichschenkliges Dreieck 35"/>
          <p:cNvSpPr/>
          <p:nvPr/>
        </p:nvSpPr>
        <p:spPr>
          <a:xfrm rot="19800000">
            <a:off x="9174209" y="737865"/>
            <a:ext cx="635274" cy="673943"/>
          </a:xfrm>
          <a:prstGeom prst="triangle">
            <a:avLst/>
          </a:prstGeom>
          <a:solidFill>
            <a:srgbClr val="3498DB">
              <a:lumMod val="75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4" name="Gleichschenkliges Dreieck 36"/>
          <p:cNvSpPr/>
          <p:nvPr/>
        </p:nvSpPr>
        <p:spPr>
          <a:xfrm rot="16200000">
            <a:off x="9239129" y="506326"/>
            <a:ext cx="781774" cy="547650"/>
          </a:xfrm>
          <a:prstGeom prst="triangle">
            <a:avLst/>
          </a:prstGeom>
          <a:solidFill>
            <a:srgbClr val="3498DB">
              <a:lumMod val="40000"/>
              <a:lumOff val="6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5" name="Gleichschenkliges Dreieck 37"/>
          <p:cNvSpPr/>
          <p:nvPr/>
        </p:nvSpPr>
        <p:spPr>
          <a:xfrm rot="12600000">
            <a:off x="9174209" y="151005"/>
            <a:ext cx="635274" cy="673943"/>
          </a:xfrm>
          <a:prstGeom prst="triangle">
            <a:avLst/>
          </a:prstGeom>
          <a:solidFill>
            <a:srgbClr val="3498DB">
              <a:lumMod val="20000"/>
              <a:lumOff val="8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6" name="Gleichschenkliges Dreieck 38"/>
          <p:cNvSpPr/>
          <p:nvPr/>
        </p:nvSpPr>
        <p:spPr>
          <a:xfrm rot="5400000">
            <a:off x="8687768" y="506326"/>
            <a:ext cx="781774" cy="547650"/>
          </a:xfrm>
          <a:prstGeom prst="triangle">
            <a:avLst/>
          </a:prstGeom>
          <a:solidFill>
            <a:srgbClr val="3498DB"/>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7" name="Gleichschenkliges Dreieck 39"/>
          <p:cNvSpPr/>
          <p:nvPr/>
        </p:nvSpPr>
        <p:spPr>
          <a:xfrm rot="9000000">
            <a:off x="8899188" y="151000"/>
            <a:ext cx="635274" cy="673943"/>
          </a:xfrm>
          <a:prstGeom prst="triangle">
            <a:avLst/>
          </a:prstGeom>
          <a:solidFill>
            <a:srgbClr val="3498DB">
              <a:lumMod val="40000"/>
              <a:lumOff val="6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0" name="Gleichschenkliges Dreieck 60"/>
          <p:cNvSpPr/>
          <p:nvPr/>
        </p:nvSpPr>
        <p:spPr>
          <a:xfrm rot="1800000">
            <a:off x="9448967" y="-432057"/>
            <a:ext cx="635274" cy="673943"/>
          </a:xfrm>
          <a:prstGeom prst="triangle">
            <a:avLst/>
          </a:prstGeom>
          <a:solidFill>
            <a:srgbClr val="3498DB"/>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1" name="Gleichschenkliges Dreieck 56"/>
          <p:cNvSpPr/>
          <p:nvPr/>
        </p:nvSpPr>
        <p:spPr>
          <a:xfrm rot="1800000">
            <a:off x="8351214" y="-432057"/>
            <a:ext cx="635274" cy="673943"/>
          </a:xfrm>
          <a:prstGeom prst="triangle">
            <a:avLst/>
          </a:prstGeom>
          <a:solidFill>
            <a:srgbClr val="FFC000">
              <a:lumMod val="60000"/>
              <a:lumOff val="4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2" name="Gleichschenkliges Dreieck 57"/>
          <p:cNvSpPr/>
          <p:nvPr/>
        </p:nvSpPr>
        <p:spPr>
          <a:xfrm rot="19800000">
            <a:off x="8626235" y="-432057"/>
            <a:ext cx="635274" cy="673943"/>
          </a:xfrm>
          <a:prstGeom prst="triangle">
            <a:avLst/>
          </a:prstGeom>
          <a:solidFill>
            <a:srgbClr val="FFC000">
              <a:lumMod val="40000"/>
              <a:lumOff val="6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3" name="Gleichschenkliges Dreieck 58"/>
          <p:cNvSpPr/>
          <p:nvPr/>
        </p:nvSpPr>
        <p:spPr>
          <a:xfrm rot="1800000">
            <a:off x="7252204" y="-432057"/>
            <a:ext cx="635274" cy="673943"/>
          </a:xfrm>
          <a:prstGeom prst="triangle">
            <a:avLst/>
          </a:prstGeom>
          <a:solidFill>
            <a:srgbClr val="FF9900"/>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4" name="Gleichschenkliges Dreieck 59"/>
          <p:cNvSpPr/>
          <p:nvPr/>
        </p:nvSpPr>
        <p:spPr>
          <a:xfrm rot="19800000">
            <a:off x="7527225" y="-432057"/>
            <a:ext cx="635274" cy="673943"/>
          </a:xfrm>
          <a:prstGeom prst="triangle">
            <a:avLst/>
          </a:prstGeom>
          <a:solidFill>
            <a:srgbClr val="FFC000">
              <a:lumMod val="60000"/>
              <a:lumOff val="4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5" name="Espace réservé du pied de page 4"/>
          <p:cNvSpPr>
            <a:spLocks noGrp="1"/>
          </p:cNvSpPr>
          <p:nvPr>
            <p:ph type="ftr" sz="quarter" idx="3"/>
          </p:nvPr>
        </p:nvSpPr>
        <p:spPr>
          <a:xfrm>
            <a:off x="471776" y="6559548"/>
            <a:ext cx="7937626" cy="365125"/>
          </a:xfrm>
          <a:prstGeom prst="rect">
            <a:avLst/>
          </a:prstGeom>
        </p:spPr>
        <p:txBody>
          <a:bodyPr vert="horz" lIns="91440" tIns="45720" rIns="91440" bIns="45720" rtlCol="0" anchor="ctr"/>
          <a:lstStyle>
            <a:lvl1pPr algn="ctr">
              <a:defRPr sz="975">
                <a:solidFill>
                  <a:schemeClr val="tx1">
                    <a:lumMod val="50000"/>
                    <a:lumOff val="50000"/>
                  </a:schemeClr>
                </a:solidFill>
              </a:defRPr>
            </a:lvl1pPr>
          </a:lstStyle>
          <a:p>
            <a:endParaRPr lang="fr-FR"/>
          </a:p>
        </p:txBody>
      </p:sp>
      <p:sp>
        <p:nvSpPr>
          <p:cNvPr id="6" name="Espace réservé du numéro de diapositive 5"/>
          <p:cNvSpPr>
            <a:spLocks noGrp="1"/>
          </p:cNvSpPr>
          <p:nvPr>
            <p:ph type="sldNum" sz="quarter" idx="4"/>
          </p:nvPr>
        </p:nvSpPr>
        <p:spPr>
          <a:xfrm>
            <a:off x="8508289" y="6559548"/>
            <a:ext cx="878758" cy="365125"/>
          </a:xfrm>
          <a:prstGeom prst="rect">
            <a:avLst/>
          </a:prstGeom>
        </p:spPr>
        <p:txBody>
          <a:bodyPr vert="horz" lIns="91440" tIns="45720" rIns="91440" bIns="45720" rtlCol="0" anchor="ctr"/>
          <a:lstStyle>
            <a:lvl1pPr algn="r">
              <a:defRPr sz="975">
                <a:solidFill>
                  <a:schemeClr val="tx1">
                    <a:lumMod val="50000"/>
                    <a:lumOff val="50000"/>
                  </a:schemeClr>
                </a:solidFill>
              </a:defRPr>
            </a:lvl1pPr>
          </a:lstStyle>
          <a:p>
            <a:fld id="{92A84CF8-76C0-4E21-8E1C-495D57D3057E}" type="slidenum">
              <a:rPr lang="fr-FR" smtClean="0"/>
              <a:t>‹N°›</a:t>
            </a:fld>
            <a:endParaRPr lang="fr-FR"/>
          </a:p>
        </p:txBody>
      </p:sp>
    </p:spTree>
    <p:extLst>
      <p:ext uri="{BB962C8B-B14F-4D97-AF65-F5344CB8AC3E}">
        <p14:creationId xmlns:p14="http://schemas.microsoft.com/office/powerpoint/2010/main" val="620863614"/>
      </p:ext>
    </p:extLst>
  </p:cSld>
  <p:clrMap bg1="lt1" tx1="dk1" bg2="lt2" tx2="dk2" accent1="accent1" accent2="accent2" accent3="accent3" accent4="accent4" accent5="accent5" accent6="accent6" hlink="hlink" folHlink="folHlink"/>
  <p:sldLayoutIdLst>
    <p:sldLayoutId id="2147483662" r:id="rId1"/>
  </p:sldLayoutIdLst>
  <p:transition spd="slow">
    <p:cover/>
  </p:transition>
  <p:hf hdr="0" ftr="0" dt="0"/>
  <p:txStyles>
    <p:titleStyle>
      <a:lvl1pPr algn="l" defTabSz="914400" rtl="0" eaLnBrk="1" latinLnBrk="0" hangingPunct="1">
        <a:spcBef>
          <a:spcPct val="0"/>
        </a:spcBef>
        <a:buNone/>
        <a:defRPr sz="3200" b="1" kern="1200">
          <a:solidFill>
            <a:schemeClr val="tx1"/>
          </a:solidFill>
          <a:latin typeface="+mn-lt"/>
          <a:ea typeface="+mj-ea"/>
          <a:cs typeface="+mj-cs"/>
        </a:defRPr>
      </a:lvl1pPr>
    </p:titleStyle>
    <p:bodyStyle>
      <a:lvl1pPr marL="342900" indent="-342900" algn="l" defTabSz="914400" rtl="0" eaLnBrk="1" latinLnBrk="0" hangingPunct="1">
        <a:spcBef>
          <a:spcPct val="20000"/>
        </a:spcBef>
        <a:buClr>
          <a:srgbClr val="002060"/>
        </a:buClr>
        <a:buSzPct val="75000"/>
        <a:buFont typeface="Wingdings 3" panose="05040102010807070707" pitchFamily="18" charset="2"/>
        <a:buChar char="u"/>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Courier New" panose="02070309020205020404"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EED84C6-50E6-6C43-8031-AFF6268E0C06}"/>
              </a:ext>
            </a:extLst>
          </p:cNvPr>
          <p:cNvSpPr>
            <a:spLocks noGrp="1"/>
          </p:cNvSpPr>
          <p:nvPr>
            <p:ph type="body" idx="1"/>
          </p:nvPr>
        </p:nvSpPr>
        <p:spPr>
          <a:xfrm>
            <a:off x="482918" y="1825625"/>
            <a:ext cx="8435578" cy="4351338"/>
          </a:xfrm>
          <a:prstGeom prst="rect">
            <a:avLst/>
          </a:prstGeom>
        </p:spPr>
        <p:txBody>
          <a:bodyPr vert="horz" lIns="91440" tIns="45720" rIns="91440" bIns="45720" rtlCol="0">
            <a:normAutofit/>
          </a:bodyPr>
          <a:lstStyle>
            <a:defPPr>
              <a:defRPr lang="fr-FR"/>
            </a:defPPr>
          </a:lstStyle>
          <a:p>
            <a:pPr lvl="0" rtl="0"/>
            <a:r>
              <a:rPr lang="fr-FR"/>
              <a:t>Modifiez les styles du texte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2" name="Espace réservé du titre 11">
            <a:extLst>
              <a:ext uri="{FF2B5EF4-FFF2-40B4-BE49-F238E27FC236}">
                <a16:creationId xmlns:a16="http://schemas.microsoft.com/office/drawing/2014/main" id="{D41FC0AE-253D-D242-9C88-017078F8A23A}"/>
              </a:ext>
            </a:extLst>
          </p:cNvPr>
          <p:cNvSpPr>
            <a:spLocks noGrp="1"/>
          </p:cNvSpPr>
          <p:nvPr>
            <p:ph type="title"/>
          </p:nvPr>
        </p:nvSpPr>
        <p:spPr>
          <a:xfrm>
            <a:off x="482918" y="365126"/>
            <a:ext cx="8451056" cy="1325563"/>
          </a:xfrm>
          <a:prstGeom prst="rect">
            <a:avLst/>
          </a:prstGeom>
        </p:spPr>
        <p:txBody>
          <a:bodyPr vert="horz" lIns="91440" tIns="45720" rIns="91440" bIns="45720" rtlCol="0" anchor="ctr">
            <a:normAutofit/>
          </a:bodyPr>
          <a:lstStyle>
            <a:defPPr>
              <a:defRPr lang="fr-FR"/>
            </a:defPPr>
          </a:lstStyle>
          <a:p>
            <a:pPr rtl="0"/>
            <a:r>
              <a:rPr lang="fr-FR"/>
              <a:t>Modifiez le style du titre</a:t>
            </a:r>
          </a:p>
        </p:txBody>
      </p:sp>
      <p:sp>
        <p:nvSpPr>
          <p:cNvPr id="30" name="Espace réservé de la date 3">
            <a:extLst>
              <a:ext uri="{FF2B5EF4-FFF2-40B4-BE49-F238E27FC236}">
                <a16:creationId xmlns:a16="http://schemas.microsoft.com/office/drawing/2014/main" id="{EF47083A-6D76-4B4D-87CA-E08E212F781D}"/>
              </a:ext>
            </a:extLst>
          </p:cNvPr>
          <p:cNvSpPr>
            <a:spLocks noGrp="1"/>
          </p:cNvSpPr>
          <p:nvPr>
            <p:ph type="dt" sz="half" idx="2"/>
          </p:nvPr>
        </p:nvSpPr>
        <p:spPr>
          <a:xfrm>
            <a:off x="921089" y="6332221"/>
            <a:ext cx="1066959" cy="247651"/>
          </a:xfrm>
          <a:prstGeom prst="rect">
            <a:avLst/>
          </a:prstGeom>
        </p:spPr>
        <p:txBody>
          <a:bodyPr vert="horz" lIns="0" tIns="0" rIns="0" bIns="0" rtlCol="0" anchor="t" anchorCtr="0"/>
          <a:lstStyle>
            <a:lvl1pPr algn="l">
              <a:defRPr lang="fr-FR" sz="894" b="0" i="0">
                <a:solidFill>
                  <a:schemeClr val="bg1"/>
                </a:solidFill>
                <a:latin typeface="+mn-lt"/>
              </a:defRPr>
            </a:lvl1pPr>
          </a:lstStyle>
          <a:p>
            <a:pPr rtl="0"/>
            <a:endParaRPr lang="fr-FR">
              <a:latin typeface="+mn-lt"/>
            </a:endParaRPr>
          </a:p>
        </p:txBody>
      </p:sp>
      <p:sp>
        <p:nvSpPr>
          <p:cNvPr id="32" name="Espace réservé du numéro de diapositive 5">
            <a:extLst>
              <a:ext uri="{FF2B5EF4-FFF2-40B4-BE49-F238E27FC236}">
                <a16:creationId xmlns:a16="http://schemas.microsoft.com/office/drawing/2014/main" id="{C8ADA0DF-3751-9A48-8A21-59F01C782D7C}"/>
              </a:ext>
            </a:extLst>
          </p:cNvPr>
          <p:cNvSpPr>
            <a:spLocks noGrp="1"/>
          </p:cNvSpPr>
          <p:nvPr>
            <p:ph type="sldNum" sz="quarter" idx="4"/>
          </p:nvPr>
        </p:nvSpPr>
        <p:spPr>
          <a:xfrm>
            <a:off x="482917" y="6332221"/>
            <a:ext cx="425133" cy="247651"/>
          </a:xfrm>
          <a:prstGeom prst="rect">
            <a:avLst/>
          </a:prstGeom>
        </p:spPr>
        <p:txBody>
          <a:bodyPr vert="horz" lIns="0" tIns="0" rIns="0" bIns="0" rtlCol="0" anchor="t" anchorCtr="0"/>
          <a:lstStyle>
            <a:lvl1pPr algn="l">
              <a:defRPr lang="fr-FR" sz="894" b="1" i="0">
                <a:solidFill>
                  <a:schemeClr val="bg1"/>
                </a:solidFill>
                <a:latin typeface="+mn-lt"/>
              </a:defRPr>
            </a:lvl1pPr>
          </a:lstStyle>
          <a:p>
            <a:pPr rtl="0"/>
            <a:fld id="{294A09A9-5501-47C1-A89A-A340965A2BE2}" type="slidenum">
              <a:rPr lang="fr-FR" smtClean="0"/>
              <a:pPr rtl="0"/>
              <a:t>‹N°›</a:t>
            </a:fld>
            <a:endParaRPr lang="fr-FR"/>
          </a:p>
        </p:txBody>
      </p:sp>
    </p:spTree>
    <p:extLst>
      <p:ext uri="{BB962C8B-B14F-4D97-AF65-F5344CB8AC3E}">
        <p14:creationId xmlns:p14="http://schemas.microsoft.com/office/powerpoint/2010/main" val="2002019139"/>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Lst>
  <p:hf sldNum="0" hdr="0" ftr="0" dt="0"/>
  <p:txStyles>
    <p:titleStyle>
      <a:lvl1pPr algn="l" defTabSz="742950" rtl="0" eaLnBrk="1" latinLnBrk="0" hangingPunct="1">
        <a:lnSpc>
          <a:spcPct val="80000"/>
        </a:lnSpc>
        <a:spcBef>
          <a:spcPct val="0"/>
        </a:spcBef>
        <a:buNone/>
        <a:defRPr lang="fr-FR" sz="3575" b="1" i="0" kern="1200" spc="81" baseline="0">
          <a:solidFill>
            <a:schemeClr val="bg1"/>
          </a:solidFill>
          <a:latin typeface="+mj-lt"/>
          <a:ea typeface="+mj-ea"/>
          <a:cs typeface="+mj-cs"/>
        </a:defRPr>
      </a:lvl1pPr>
      <a:lvl2pPr eaLnBrk="1" hangingPunct="1">
        <a:defRPr lang="fr-FR">
          <a:solidFill>
            <a:schemeClr val="tx2"/>
          </a:solidFill>
        </a:defRPr>
      </a:lvl2pPr>
      <a:lvl3pPr eaLnBrk="1" hangingPunct="1">
        <a:defRPr lang="fr-FR">
          <a:solidFill>
            <a:schemeClr val="tx2"/>
          </a:solidFill>
        </a:defRPr>
      </a:lvl3pPr>
      <a:lvl4pPr eaLnBrk="1" hangingPunct="1">
        <a:defRPr lang="fr-FR">
          <a:solidFill>
            <a:schemeClr val="tx2"/>
          </a:solidFill>
        </a:defRPr>
      </a:lvl4pPr>
      <a:lvl5pPr eaLnBrk="1" hangingPunct="1">
        <a:defRPr lang="fr-FR">
          <a:solidFill>
            <a:schemeClr val="tx2"/>
          </a:solidFill>
        </a:defRPr>
      </a:lvl5pPr>
      <a:lvl6pPr eaLnBrk="1" hangingPunct="1">
        <a:defRPr lang="fr-FR">
          <a:solidFill>
            <a:schemeClr val="tx2"/>
          </a:solidFill>
        </a:defRPr>
      </a:lvl6pPr>
      <a:lvl7pPr eaLnBrk="1" hangingPunct="1">
        <a:defRPr lang="fr-FR">
          <a:solidFill>
            <a:schemeClr val="tx2"/>
          </a:solidFill>
        </a:defRPr>
      </a:lvl7pPr>
      <a:lvl8pPr eaLnBrk="1" hangingPunct="1">
        <a:defRPr lang="fr-FR">
          <a:solidFill>
            <a:schemeClr val="tx2"/>
          </a:solidFill>
        </a:defRPr>
      </a:lvl8pPr>
      <a:lvl9pPr eaLnBrk="1" hangingPunct="1">
        <a:defRPr lang="fr-FR">
          <a:solidFill>
            <a:schemeClr val="tx2"/>
          </a:solidFill>
        </a:defRPr>
      </a:lvl9pPr>
    </p:titleStyle>
    <p:bodyStyle>
      <a:lvl1pPr marL="185738" indent="-230315" algn="l" defTabSz="742950" rtl="0" eaLnBrk="1" latinLnBrk="0" hangingPunct="1">
        <a:lnSpc>
          <a:spcPct val="90000"/>
        </a:lnSpc>
        <a:spcBef>
          <a:spcPts val="813"/>
        </a:spcBef>
        <a:buFont typeface="Arial" panose="020B0604020202020204" pitchFamily="34" charset="0"/>
        <a:buChar char="•"/>
        <a:defRPr lang="fr-FR" sz="2275" b="0" i="0" kern="1200">
          <a:solidFill>
            <a:schemeClr val="bg1"/>
          </a:solidFill>
          <a:latin typeface="+mn-lt"/>
          <a:ea typeface="+mn-ea"/>
          <a:cs typeface="+mn-cs"/>
        </a:defRPr>
      </a:lvl1pPr>
      <a:lvl2pPr marL="557213" indent="-230315" algn="l" defTabSz="742950" rtl="0" eaLnBrk="1" latinLnBrk="0" hangingPunct="1">
        <a:lnSpc>
          <a:spcPct val="90000"/>
        </a:lnSpc>
        <a:spcBef>
          <a:spcPts val="406"/>
        </a:spcBef>
        <a:buFont typeface="Arial" panose="020B0604020202020204" pitchFamily="34" charset="0"/>
        <a:buChar char="•"/>
        <a:defRPr lang="fr-FR" sz="1950" b="0" i="0" kern="1200">
          <a:solidFill>
            <a:schemeClr val="bg1"/>
          </a:solidFill>
          <a:latin typeface="+mn-lt"/>
          <a:ea typeface="+mn-ea"/>
          <a:cs typeface="+mn-cs"/>
        </a:defRPr>
      </a:lvl2pPr>
      <a:lvl3pPr marL="928688" indent="-230315" algn="l" defTabSz="742950" rtl="0" eaLnBrk="1" latinLnBrk="0" hangingPunct="1">
        <a:lnSpc>
          <a:spcPct val="90000"/>
        </a:lnSpc>
        <a:spcBef>
          <a:spcPts val="406"/>
        </a:spcBef>
        <a:buFont typeface="Arial" panose="020B0604020202020204" pitchFamily="34" charset="0"/>
        <a:buChar char="•"/>
        <a:defRPr lang="fr-FR" sz="1625" b="0" i="0" kern="1200">
          <a:solidFill>
            <a:schemeClr val="bg1"/>
          </a:solidFill>
          <a:latin typeface="+mn-lt"/>
          <a:ea typeface="+mn-ea"/>
          <a:cs typeface="+mn-cs"/>
        </a:defRPr>
      </a:lvl3pPr>
      <a:lvl4pPr marL="1300163" indent="-230315" algn="l" defTabSz="742950" rtl="0" eaLnBrk="1" latinLnBrk="0" hangingPunct="1">
        <a:lnSpc>
          <a:spcPct val="90000"/>
        </a:lnSpc>
        <a:spcBef>
          <a:spcPts val="406"/>
        </a:spcBef>
        <a:buFont typeface="Arial" panose="020B0604020202020204" pitchFamily="34" charset="0"/>
        <a:buChar char="•"/>
        <a:defRPr lang="fr-FR" sz="1463" b="0" i="0" kern="1200">
          <a:solidFill>
            <a:schemeClr val="bg1"/>
          </a:solidFill>
          <a:latin typeface="+mn-lt"/>
          <a:ea typeface="+mn-ea"/>
          <a:cs typeface="+mn-cs"/>
        </a:defRPr>
      </a:lvl4pPr>
      <a:lvl5pPr marL="1671638" indent="-230315" algn="l" defTabSz="742950" rtl="0" eaLnBrk="1" latinLnBrk="0" hangingPunct="1">
        <a:lnSpc>
          <a:spcPct val="90000"/>
        </a:lnSpc>
        <a:spcBef>
          <a:spcPts val="406"/>
        </a:spcBef>
        <a:buFont typeface="Arial" panose="020B0604020202020204" pitchFamily="34" charset="0"/>
        <a:buChar char="•"/>
        <a:defRPr lang="fr-FR" sz="1463" b="0" i="0" kern="1200">
          <a:solidFill>
            <a:schemeClr val="bg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9pPr>
    </p:bodyStyle>
    <p:otherStyle>
      <a:defPPr>
        <a:defRPr lang="fr-FR"/>
      </a:defPPr>
      <a:lvl1pPr marL="0" algn="l" defTabSz="742950" rtl="0" eaLnBrk="1" latinLnBrk="0" hangingPunct="1">
        <a:defRPr lang="fr-FR" sz="1463" kern="1200">
          <a:solidFill>
            <a:schemeClr val="tx1"/>
          </a:solidFill>
          <a:latin typeface="+mn-lt"/>
          <a:ea typeface="+mn-ea"/>
          <a:cs typeface="+mn-cs"/>
        </a:defRPr>
      </a:lvl1pPr>
      <a:lvl2pPr marL="371475" algn="l" defTabSz="742950" rtl="0" eaLnBrk="1" latinLnBrk="0" hangingPunct="1">
        <a:defRPr lang="fr-FR" sz="1463" kern="1200">
          <a:solidFill>
            <a:schemeClr val="tx1"/>
          </a:solidFill>
          <a:latin typeface="+mn-lt"/>
          <a:ea typeface="+mn-ea"/>
          <a:cs typeface="+mn-cs"/>
        </a:defRPr>
      </a:lvl2pPr>
      <a:lvl3pPr marL="742950" algn="l" defTabSz="742950" rtl="0" eaLnBrk="1" latinLnBrk="0" hangingPunct="1">
        <a:defRPr lang="fr-FR" sz="1463" kern="1200">
          <a:solidFill>
            <a:schemeClr val="tx1"/>
          </a:solidFill>
          <a:latin typeface="+mn-lt"/>
          <a:ea typeface="+mn-ea"/>
          <a:cs typeface="+mn-cs"/>
        </a:defRPr>
      </a:lvl3pPr>
      <a:lvl4pPr marL="1114425" algn="l" defTabSz="742950" rtl="0" eaLnBrk="1" latinLnBrk="0" hangingPunct="1">
        <a:defRPr lang="fr-FR" sz="1463" kern="1200">
          <a:solidFill>
            <a:schemeClr val="tx1"/>
          </a:solidFill>
          <a:latin typeface="+mn-lt"/>
          <a:ea typeface="+mn-ea"/>
          <a:cs typeface="+mn-cs"/>
        </a:defRPr>
      </a:lvl4pPr>
      <a:lvl5pPr marL="1485900" algn="l" defTabSz="742950" rtl="0" eaLnBrk="1" latinLnBrk="0" hangingPunct="1">
        <a:defRPr lang="fr-FR" sz="1463" kern="1200">
          <a:solidFill>
            <a:schemeClr val="tx1"/>
          </a:solidFill>
          <a:latin typeface="+mn-lt"/>
          <a:ea typeface="+mn-ea"/>
          <a:cs typeface="+mn-cs"/>
        </a:defRPr>
      </a:lvl5pPr>
      <a:lvl6pPr marL="1857375" algn="l" defTabSz="742950" rtl="0" eaLnBrk="1" latinLnBrk="0" hangingPunct="1">
        <a:defRPr lang="fr-FR" sz="1463" kern="1200">
          <a:solidFill>
            <a:schemeClr val="tx1"/>
          </a:solidFill>
          <a:latin typeface="+mn-lt"/>
          <a:ea typeface="+mn-ea"/>
          <a:cs typeface="+mn-cs"/>
        </a:defRPr>
      </a:lvl6pPr>
      <a:lvl7pPr marL="2228850" algn="l" defTabSz="742950" rtl="0" eaLnBrk="1" latinLnBrk="0" hangingPunct="1">
        <a:defRPr lang="fr-FR" sz="1463" kern="1200">
          <a:solidFill>
            <a:schemeClr val="tx1"/>
          </a:solidFill>
          <a:latin typeface="+mn-lt"/>
          <a:ea typeface="+mn-ea"/>
          <a:cs typeface="+mn-cs"/>
        </a:defRPr>
      </a:lvl7pPr>
      <a:lvl8pPr marL="2600325" algn="l" defTabSz="742950" rtl="0" eaLnBrk="1" latinLnBrk="0" hangingPunct="1">
        <a:defRPr lang="fr-FR" sz="1463" kern="1200">
          <a:solidFill>
            <a:schemeClr val="tx1"/>
          </a:solidFill>
          <a:latin typeface="+mn-lt"/>
          <a:ea typeface="+mn-ea"/>
          <a:cs typeface="+mn-cs"/>
        </a:defRPr>
      </a:lvl8pPr>
      <a:lvl9pPr marL="2971800" algn="l" defTabSz="742950" rtl="0" eaLnBrk="1" latinLnBrk="0" hangingPunct="1">
        <a:defRPr lang="fr-F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frc-word-edit.officeapps.live.com/we/avoir%20un%20impact%20sur%20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hyperlink" Target="https://simplifions.data.gouv.fr/cas-d-usages/tarification-daccueil-du-jeune-enfant-par-un-eaje-beneficiant-de-la-psu" TargetMode="External"/><Relationship Id="rId4" Type="http://schemas.openxmlformats.org/officeDocument/2006/relationships/hyperlink" Target="mailto:api-particulier@api.gouv.fr"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https://simplifions.data.gouv.fr/cas-d-usages/tarification-daccueil-du-jeune-enfant-par-un-eaje-beneficiant-de-la-psu" TargetMode="External"/><Relationship Id="rId4" Type="http://schemas.openxmlformats.org/officeDocument/2006/relationships/hyperlink" Target="mailto:equipe@particulier.api.gouv.fr"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diagramColors" Target="../diagrams/colors3.xml"/><Relationship Id="rId3" Type="http://schemas.openxmlformats.org/officeDocument/2006/relationships/image" Target="../media/image17.png"/><Relationship Id="rId7" Type="http://schemas.openxmlformats.org/officeDocument/2006/relationships/image" Target="../media/image22.svg"/><Relationship Id="rId12" Type="http://schemas.openxmlformats.org/officeDocument/2006/relationships/diagramQuickStyle" Target="../diagrams/quickStyle3.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1.svg"/><Relationship Id="rId11" Type="http://schemas.openxmlformats.org/officeDocument/2006/relationships/diagramLayout" Target="../diagrams/layout3.xml"/><Relationship Id="rId5" Type="http://schemas.openxmlformats.org/officeDocument/2006/relationships/image" Target="../media/image20.svg"/><Relationship Id="rId10" Type="http://schemas.openxmlformats.org/officeDocument/2006/relationships/diagramData" Target="../diagrams/data3.xml"/><Relationship Id="rId4" Type="http://schemas.openxmlformats.org/officeDocument/2006/relationships/image" Target="../media/image19.svg"/><Relationship Id="rId9" Type="http://schemas.openxmlformats.org/officeDocument/2006/relationships/image" Target="../media/image24.svg"/><Relationship Id="rId14" Type="http://schemas.microsoft.com/office/2007/relationships/diagramDrawing" Target="../diagrams/drawing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86862-2287-F913-661D-B098171ACA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C68785-DBEE-4D7B-B803-AFC6EBD1ADA0}"/>
              </a:ext>
            </a:extLst>
          </p:cNvPr>
          <p:cNvSpPr>
            <a:spLocks noGrp="1"/>
          </p:cNvSpPr>
          <p:nvPr>
            <p:ph type="ctrTitle"/>
          </p:nvPr>
        </p:nvSpPr>
        <p:spPr>
          <a:xfrm>
            <a:off x="1712675" y="2879214"/>
            <a:ext cx="8193325" cy="2020887"/>
          </a:xfrm>
        </p:spPr>
        <p:txBody>
          <a:bodyPr>
            <a:normAutofit fontScale="90000"/>
          </a:bodyPr>
          <a:lstStyle/>
          <a:p>
            <a:r>
              <a:rPr lang="fr-FR" dirty="0"/>
              <a:t>Mesures de soutien en faveur de la petite enfance</a:t>
            </a:r>
            <a:br>
              <a:rPr lang="fr-FR" dirty="0"/>
            </a:br>
            <a:br>
              <a:rPr lang="fr-FR" dirty="0"/>
            </a:br>
            <a:r>
              <a:rPr lang="fr-FR" sz="4000" b="0" i="1" dirty="0"/>
              <a:t>Rentrée septembre 2026</a:t>
            </a:r>
            <a:endParaRPr lang="fr-FR" sz="4000" b="0" i="1" dirty="0">
              <a:solidFill>
                <a:schemeClr val="accent4">
                  <a:lumMod val="75000"/>
                </a:schemeClr>
              </a:solidFill>
            </a:endParaRPr>
          </a:p>
        </p:txBody>
      </p:sp>
      <p:sp>
        <p:nvSpPr>
          <p:cNvPr id="4" name="Titre 1">
            <a:extLst>
              <a:ext uri="{FF2B5EF4-FFF2-40B4-BE49-F238E27FC236}">
                <a16:creationId xmlns:a16="http://schemas.microsoft.com/office/drawing/2014/main" id="{2DF10E7A-6C0A-C33F-2F17-1E2F2237E0E7}"/>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3068391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77E4C-E1E0-ADE1-27EC-119077EA42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BB26F0-E975-42E1-E95B-9E67493BF757}"/>
              </a:ext>
            </a:extLst>
          </p:cNvPr>
          <p:cNvSpPr>
            <a:spLocks noGrp="1"/>
          </p:cNvSpPr>
          <p:nvPr>
            <p:ph type="ctrTitle"/>
          </p:nvPr>
        </p:nvSpPr>
        <p:spPr>
          <a:xfrm>
            <a:off x="1712675" y="2879214"/>
            <a:ext cx="8193325" cy="3265554"/>
          </a:xfrm>
        </p:spPr>
        <p:txBody>
          <a:bodyPr>
            <a:normAutofit fontScale="90000"/>
          </a:bodyPr>
          <a:lstStyle/>
          <a:p>
            <a:br>
              <a:rPr lang="fr-FR" sz="3600" b="0" i="1" dirty="0"/>
            </a:br>
            <a:br>
              <a:rPr lang="fr-FR" sz="3600" b="0" i="1" dirty="0"/>
            </a:br>
            <a:br>
              <a:rPr lang="fr-FR" sz="3600" b="0" i="1" dirty="0"/>
            </a:br>
            <a:br>
              <a:rPr lang="fr-FR" sz="3600" b="0" i="1" dirty="0"/>
            </a:br>
            <a:br>
              <a:rPr lang="fr-FR" sz="3600" b="0" i="1" dirty="0"/>
            </a:br>
            <a:br>
              <a:rPr lang="fr-FR" sz="3600" b="0" i="1" dirty="0"/>
            </a:br>
            <a:br>
              <a:rPr lang="fr-FR" sz="3600" b="0" i="1" dirty="0"/>
            </a:br>
            <a:br>
              <a:rPr lang="fr-FR" sz="3600" b="0" i="1" dirty="0"/>
            </a:br>
            <a:br>
              <a:rPr lang="fr-FR" sz="3600" b="0" i="1" dirty="0"/>
            </a:br>
            <a:br>
              <a:rPr lang="fr-FR" sz="3600" b="0" i="1" dirty="0"/>
            </a:br>
            <a:br>
              <a:rPr lang="fr-FR" sz="3600" b="0" i="1" dirty="0"/>
            </a:br>
            <a:br>
              <a:rPr lang="fr-FR" sz="3600" b="0" i="1" dirty="0"/>
            </a:br>
            <a:br>
              <a:rPr lang="fr-FR" sz="3600" b="0" i="1" dirty="0"/>
            </a:br>
            <a:br>
              <a:rPr lang="fr-FR" sz="3600" b="0" i="1" dirty="0"/>
            </a:br>
            <a:br>
              <a:rPr lang="fr-FR" sz="3600" b="0" i="1" dirty="0"/>
            </a:br>
            <a:br>
              <a:rPr lang="fr-FR" sz="3600" b="0" i="1" dirty="0"/>
            </a:br>
            <a:br>
              <a:rPr lang="fr-FR" sz="3600" dirty="0">
                <a:latin typeface="Roboto"/>
                <a:ea typeface="Roboto"/>
                <a:cs typeface="Roboto"/>
              </a:rPr>
            </a:br>
            <a:br>
              <a:rPr lang="fr-FR" sz="3600" dirty="0">
                <a:latin typeface="Roboto"/>
                <a:ea typeface="Roboto"/>
                <a:cs typeface="Roboto"/>
              </a:rPr>
            </a:br>
            <a:br>
              <a:rPr lang="fr-FR" sz="3600" dirty="0">
                <a:latin typeface="Roboto"/>
                <a:ea typeface="Roboto"/>
                <a:cs typeface="Roboto"/>
              </a:rPr>
            </a:br>
            <a:br>
              <a:rPr lang="fr-FR" sz="3600" dirty="0">
                <a:latin typeface="Roboto"/>
                <a:ea typeface="Roboto"/>
                <a:cs typeface="Roboto"/>
              </a:rPr>
            </a:br>
            <a:br>
              <a:rPr lang="fr-FR" sz="3600" dirty="0">
                <a:latin typeface="Roboto"/>
                <a:ea typeface="Roboto"/>
                <a:cs typeface="Roboto"/>
              </a:rPr>
            </a:br>
            <a:br>
              <a:rPr lang="fr-FR" sz="3600" dirty="0">
                <a:latin typeface="Roboto"/>
                <a:ea typeface="Roboto"/>
                <a:cs typeface="Roboto"/>
              </a:rPr>
            </a:br>
            <a:br>
              <a:rPr lang="fr-FR" sz="3600" dirty="0">
                <a:latin typeface="Roboto"/>
                <a:ea typeface="Roboto"/>
                <a:cs typeface="Roboto"/>
              </a:rPr>
            </a:br>
            <a:r>
              <a:rPr lang="fr-FR" sz="5300" dirty="0">
                <a:latin typeface="Roboto"/>
                <a:ea typeface="Roboto"/>
                <a:cs typeface="Roboto"/>
              </a:rPr>
              <a:t>Sommaire</a:t>
            </a:r>
            <a:br>
              <a:rPr lang="fr-FR" sz="3600" b="0" i="1" dirty="0"/>
            </a:br>
            <a:br>
              <a:rPr lang="fr-FR" sz="3600" b="0" i="1" dirty="0"/>
            </a:br>
            <a:br>
              <a:rPr lang="fr-FR" sz="3600" b="0" i="1" dirty="0"/>
            </a:br>
            <a:r>
              <a:rPr lang="fr-FR" sz="3600" b="0" i="1" dirty="0"/>
              <a:t>1. Mesures de soutien en faveur de la qualification des professionnels</a:t>
            </a:r>
            <a:br>
              <a:rPr lang="fr-FR" sz="3600" b="0" i="1" dirty="0"/>
            </a:br>
            <a:br>
              <a:rPr lang="fr-FR" sz="3600" b="0" i="1" dirty="0"/>
            </a:br>
            <a:r>
              <a:rPr lang="fr-FR" sz="3600" b="0" i="1" dirty="0"/>
              <a:t>2. Compensation de l’impact du Congé</a:t>
            </a:r>
            <a:br>
              <a:rPr lang="fr-FR" sz="3600" b="0" i="1" dirty="0"/>
            </a:br>
            <a:r>
              <a:rPr lang="fr-FR" sz="3600" b="0" i="1" dirty="0"/>
              <a:t> supplémentaire de naissance (CSN)</a:t>
            </a:r>
            <a:br>
              <a:rPr lang="fr-FR" sz="3600" b="0" i="1" dirty="0"/>
            </a:br>
            <a:br>
              <a:rPr lang="fr-FR" sz="3600" b="0" i="1" dirty="0"/>
            </a:br>
            <a:r>
              <a:rPr lang="fr-FR" sz="3600" b="0" i="1" dirty="0"/>
              <a:t>3. Mise en production de l’API</a:t>
            </a:r>
            <a:br>
              <a:rPr lang="fr-FR" sz="3600" b="0" i="1" dirty="0"/>
            </a:br>
            <a:br>
              <a:rPr lang="fr-FR" sz="3600" b="0" i="1" dirty="0"/>
            </a:br>
            <a:r>
              <a:rPr lang="fr-FR" sz="3600" b="0" i="1" dirty="0"/>
              <a:t>4. Démarche IDA</a:t>
            </a:r>
          </a:p>
        </p:txBody>
      </p:sp>
      <p:sp>
        <p:nvSpPr>
          <p:cNvPr id="4" name="Titre 1">
            <a:extLst>
              <a:ext uri="{FF2B5EF4-FFF2-40B4-BE49-F238E27FC236}">
                <a16:creationId xmlns:a16="http://schemas.microsoft.com/office/drawing/2014/main" id="{5B1423CF-1CE7-F815-9758-20E3F7FB3D73}"/>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3870125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76FEB-1022-93A9-0B3D-E62E7DE0864B}"/>
              </a:ext>
            </a:extLst>
          </p:cNvPr>
          <p:cNvSpPr>
            <a:spLocks noGrp="1"/>
          </p:cNvSpPr>
          <p:nvPr>
            <p:ph type="ctrTitle"/>
          </p:nvPr>
        </p:nvSpPr>
        <p:spPr>
          <a:xfrm>
            <a:off x="1712675" y="2879214"/>
            <a:ext cx="8193325" cy="2020887"/>
          </a:xfrm>
        </p:spPr>
        <p:txBody>
          <a:bodyPr>
            <a:normAutofit fontScale="90000"/>
          </a:bodyPr>
          <a:lstStyle/>
          <a:p>
            <a:r>
              <a:rPr lang="fr-FR"/>
              <a:t>1. Mesures de soutien à la qualification des professionnels de la petite enfance en EAJE PSU</a:t>
            </a:r>
            <a:endParaRPr lang="fr-FR">
              <a:solidFill>
                <a:schemeClr val="accent4">
                  <a:lumMod val="75000"/>
                </a:schemeClr>
              </a:solidFill>
            </a:endParaRPr>
          </a:p>
        </p:txBody>
      </p:sp>
      <p:sp>
        <p:nvSpPr>
          <p:cNvPr id="4" name="Titre 1">
            <a:extLst>
              <a:ext uri="{FF2B5EF4-FFF2-40B4-BE49-F238E27FC236}">
                <a16:creationId xmlns:a16="http://schemas.microsoft.com/office/drawing/2014/main" id="{8383E510-0DDF-DC3D-4B68-063CACE7135C}"/>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2059386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AFD11-64AB-A418-FCAA-827DA1A030E7}"/>
            </a:ext>
          </a:extLst>
        </p:cNvPr>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5C2CCE01-5BDA-D0FB-BEED-F03D59E62B2E}"/>
              </a:ext>
            </a:extLst>
          </p:cNvPr>
          <p:cNvGraphicFramePr/>
          <p:nvPr>
            <p:extLst>
              <p:ext uri="{D42A27DB-BD31-4B8C-83A1-F6EECF244321}">
                <p14:modId xmlns:p14="http://schemas.microsoft.com/office/powerpoint/2010/main" val="826412944"/>
              </p:ext>
            </p:extLst>
          </p:nvPr>
        </p:nvGraphicFramePr>
        <p:xfrm>
          <a:off x="2221992" y="1106424"/>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9456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78E4CD-7E0E-7207-398A-ADED446E23A1}"/>
              </a:ext>
            </a:extLst>
          </p:cNvPr>
          <p:cNvSpPr>
            <a:spLocks noGrp="1"/>
          </p:cNvSpPr>
          <p:nvPr>
            <p:ph type="title"/>
          </p:nvPr>
        </p:nvSpPr>
        <p:spPr>
          <a:xfrm>
            <a:off x="418467" y="365126"/>
            <a:ext cx="9826519" cy="730250"/>
          </a:xfrm>
        </p:spPr>
        <p:txBody>
          <a:bodyPr rtlCol="0">
            <a:noAutofit/>
          </a:bodyPr>
          <a:lstStyle/>
          <a:p>
            <a:pPr algn="ctr" rtl="0"/>
            <a:r>
              <a:rPr lang="fr-FR" sz="2800" b="1">
                <a:solidFill>
                  <a:srgbClr val="0070C0"/>
                </a:solidFill>
              </a:rPr>
              <a:t>Contexte : Une filière en tension </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1C0373C-EFDD-1801-D59F-4607ACA34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FE7B9EE0-4397-0B2C-91D7-AC1CC3ABADC6}"/>
              </a:ext>
            </a:extLst>
          </p:cNvPr>
          <p:cNvSpPr>
            <a:spLocks noGrp="1" noChangeArrowheads="1"/>
          </p:cNvSpPr>
          <p:nvPr>
            <p:ph idx="1"/>
          </p:nvPr>
        </p:nvSpPr>
        <p:spPr bwMode="auto">
          <a:xfrm>
            <a:off x="366586" y="1430885"/>
            <a:ext cx="9159146"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36575" lvl="0" indent="-536575" algn="just" eaLnBrk="0" fontAlgn="base" hangingPunct="0">
              <a:lnSpc>
                <a:spcPct val="100000"/>
              </a:lnSpc>
              <a:spcBef>
                <a:spcPct val="0"/>
              </a:spcBef>
              <a:spcAft>
                <a:spcPts val="600"/>
              </a:spcAft>
              <a:buFont typeface="Wingdings" panose="05000000000000000000" pitchFamily="2" charset="2"/>
              <a:buChar char="v"/>
            </a:pPr>
            <a:r>
              <a:rPr lang="fr-FR" sz="1800" b="1">
                <a:latin typeface="Roboto"/>
                <a:ea typeface="Roboto"/>
                <a:cs typeface="Roboto"/>
              </a:rPr>
              <a:t>Pénurie de professionnels</a:t>
            </a:r>
            <a:r>
              <a:rPr lang="fr-FR" sz="1800">
                <a:latin typeface="Roboto"/>
                <a:ea typeface="Roboto"/>
                <a:cs typeface="Roboto"/>
              </a:rPr>
              <a:t> : Le secteur de la petite enfance fait face à une pénurie importante de professionnels (6 300 ETP depuis plus de 3 mois en 2024 selon l'enquête « Besoin de personnels en crèche » réalisée par la Cnaf).</a:t>
            </a:r>
          </a:p>
          <a:p>
            <a:pPr marL="536575" lvl="0" indent="-536575" algn="just">
              <a:lnSpc>
                <a:spcPct val="100000"/>
              </a:lnSpc>
              <a:spcBef>
                <a:spcPct val="0"/>
              </a:spcBef>
              <a:spcAft>
                <a:spcPts val="600"/>
              </a:spcAft>
              <a:buFont typeface="Wingdings" panose="05000000000000000000" pitchFamily="2" charset="2"/>
              <a:buChar char="v"/>
            </a:pPr>
            <a:endParaRPr lang="fr-FR" sz="1800"/>
          </a:p>
          <a:p>
            <a:pPr marL="536575" indent="-536575" algn="just" eaLnBrk="0" fontAlgn="base" hangingPunct="0">
              <a:lnSpc>
                <a:spcPct val="100000"/>
              </a:lnSpc>
              <a:spcBef>
                <a:spcPct val="0"/>
              </a:spcBef>
              <a:spcAft>
                <a:spcPts val="600"/>
              </a:spcAft>
              <a:buFont typeface="Wingdings" panose="05000000000000000000" pitchFamily="2" charset="2"/>
              <a:buChar char="v"/>
            </a:pPr>
            <a:r>
              <a:rPr lang="fr-FR" sz="1800" b="1">
                <a:latin typeface="Roboto"/>
                <a:ea typeface="Roboto"/>
                <a:cs typeface="Roboto"/>
              </a:rPr>
              <a:t>La pénurie peut engendrer une diminution de l’offre d’accueil </a:t>
            </a:r>
            <a:r>
              <a:rPr lang="fr-FR" sz="1800">
                <a:latin typeface="Roboto"/>
                <a:ea typeface="Roboto"/>
                <a:cs typeface="Roboto"/>
              </a:rPr>
              <a:t>(fermeture de section, réduction de l’amplitude horaire de l’Eaje) </a:t>
            </a:r>
          </a:p>
          <a:p>
            <a:pPr marL="536575" indent="-536575" algn="just">
              <a:lnSpc>
                <a:spcPct val="100000"/>
              </a:lnSpc>
              <a:spcBef>
                <a:spcPct val="0"/>
              </a:spcBef>
              <a:spcAft>
                <a:spcPts val="600"/>
              </a:spcAft>
              <a:buFont typeface="Wingdings" panose="05000000000000000000" pitchFamily="2" charset="2"/>
              <a:buChar char="v"/>
            </a:pPr>
            <a:endParaRPr lang="fr-FR" sz="1800"/>
          </a:p>
          <a:p>
            <a:pPr marL="536575" indent="-536575" algn="just" eaLnBrk="0" fontAlgn="base" hangingPunct="0">
              <a:lnSpc>
                <a:spcPct val="100000"/>
              </a:lnSpc>
              <a:spcBef>
                <a:spcPct val="0"/>
              </a:spcBef>
              <a:spcAft>
                <a:spcPts val="600"/>
              </a:spcAft>
              <a:buFont typeface="Wingdings" panose="05000000000000000000" pitchFamily="2" charset="2"/>
              <a:buChar char="v"/>
            </a:pPr>
            <a:r>
              <a:rPr lang="fr-FR" sz="1800" b="1">
                <a:solidFill>
                  <a:srgbClr val="0070C0"/>
                </a:solidFill>
                <a:latin typeface="Roboto"/>
                <a:ea typeface="Roboto"/>
                <a:cs typeface="Roboto"/>
              </a:rPr>
              <a:t>1ere étape: Travailler sur l’attractivité du secteur</a:t>
            </a:r>
            <a:r>
              <a:rPr lang="fr-FR" sz="1800">
                <a:solidFill>
                  <a:srgbClr val="0070C0"/>
                </a:solidFill>
                <a:latin typeface="Roboto"/>
                <a:ea typeface="Roboto"/>
                <a:cs typeface="Roboto"/>
              </a:rPr>
              <a:t> </a:t>
            </a:r>
            <a:r>
              <a:rPr lang="fr-FR" sz="1800">
                <a:latin typeface="Roboto"/>
                <a:ea typeface="Roboto"/>
                <a:cs typeface="Roboto"/>
              </a:rPr>
              <a:t>:  Efforts des pouvoirs publics et des gestionnaires pour renforcer l'attractivité du secteur (bonus attractivité, création du titre professionnel d'IEPE ...), la qualification des professionnels reste un sujet majeur.</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kumimoji="0" lang="fr-FR" altLang="fr-FR" sz="1800" b="1" i="0" u="none" strike="noStrike" cap="none" normalizeH="0" baseline="0">
              <a:ln>
                <a:noFill/>
              </a:ln>
              <a:solidFill>
                <a:schemeClr val="tx1"/>
              </a:solidFill>
              <a:effectLst/>
              <a:latin typeface="Arial" panose="020B0604020202020204" pitchFamily="34" charset="0"/>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800" b="0" i="0" u="none" strike="noStrike" cap="none" normalizeH="0" baseline="0">
              <a:ln>
                <a:noFill/>
              </a:ln>
              <a:solidFill>
                <a:schemeClr val="tx1"/>
              </a:solidFill>
              <a:effectLst/>
              <a:latin typeface="Roboto"/>
            </a:endParaRPr>
          </a:p>
        </p:txBody>
      </p:sp>
    </p:spTree>
    <p:extLst>
      <p:ext uri="{BB962C8B-B14F-4D97-AF65-F5344CB8AC3E}">
        <p14:creationId xmlns:p14="http://schemas.microsoft.com/office/powerpoint/2010/main" val="2288157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78E4CD-7E0E-7207-398A-ADED446E23A1}"/>
              </a:ext>
            </a:extLst>
          </p:cNvPr>
          <p:cNvSpPr>
            <a:spLocks noGrp="1"/>
          </p:cNvSpPr>
          <p:nvPr>
            <p:ph type="title"/>
          </p:nvPr>
        </p:nvSpPr>
        <p:spPr>
          <a:xfrm>
            <a:off x="0" y="470813"/>
            <a:ext cx="10019488" cy="730250"/>
          </a:xfrm>
        </p:spPr>
        <p:txBody>
          <a:bodyPr rtlCol="0">
            <a:noAutofit/>
          </a:bodyPr>
          <a:lstStyle/>
          <a:p>
            <a:pPr algn="ctr" rtl="0"/>
            <a:r>
              <a:rPr lang="fr-FR" sz="2800" b="1">
                <a:solidFill>
                  <a:srgbClr val="0070C0"/>
                </a:solidFill>
              </a:rPr>
              <a:t>Manque de professionnels : défi quantitatif et qualitatif</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1C0373C-EFDD-1801-D59F-4607ACA34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12" name="Rectangle 3">
            <a:extLst>
              <a:ext uri="{FF2B5EF4-FFF2-40B4-BE49-F238E27FC236}">
                <a16:creationId xmlns:a16="http://schemas.microsoft.com/office/drawing/2014/main" id="{435A67FB-9D84-956B-5D6E-7C6B4C34AAD8}"/>
              </a:ext>
            </a:extLst>
          </p:cNvPr>
          <p:cNvSpPr>
            <a:spLocks noGrp="1" noChangeArrowheads="1"/>
          </p:cNvSpPr>
          <p:nvPr>
            <p:ph idx="1"/>
          </p:nvPr>
        </p:nvSpPr>
        <p:spPr bwMode="auto">
          <a:xfrm>
            <a:off x="505888" y="1201063"/>
            <a:ext cx="9007711"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Défi quantitatif</a:t>
            </a:r>
            <a:r>
              <a:rPr lang="fr-FR" sz="1800">
                <a:latin typeface="Roboto"/>
                <a:ea typeface="Roboto"/>
                <a:cs typeface="Roboto"/>
              </a:rPr>
              <a:t> : </a:t>
            </a:r>
            <a:r>
              <a:rPr lang="fr-FR" sz="1800" b="1">
                <a:latin typeface="Roboto"/>
                <a:ea typeface="Roboto"/>
                <a:cs typeface="Roboto"/>
              </a:rPr>
              <a:t>Manque de professionnels diplômés</a:t>
            </a:r>
            <a:r>
              <a:rPr lang="fr-FR" sz="1800">
                <a:latin typeface="Roboto"/>
                <a:ea typeface="Roboto"/>
                <a:cs typeface="Roboto"/>
              </a:rPr>
              <a:t>. </a:t>
            </a:r>
          </a:p>
          <a:p>
            <a:pPr marL="447675" indent="0" algn="just" eaLnBrk="0" fontAlgn="base" hangingPunct="0">
              <a:lnSpc>
                <a:spcPct val="100000"/>
              </a:lnSpc>
              <a:spcBef>
                <a:spcPts val="0"/>
              </a:spcBef>
              <a:spcAft>
                <a:spcPts val="600"/>
              </a:spcAft>
              <a:buNone/>
            </a:pPr>
            <a:r>
              <a:rPr lang="fr-FR" sz="1800">
                <a:latin typeface="Roboto"/>
                <a:ea typeface="Roboto"/>
                <a:cs typeface="Roboto"/>
              </a:rPr>
              <a:t>Les personnels de catégorie 1 (infirmière puéricultrice, éducatrice de jeunes enfants, psychomotricienne, auxiliaire de puériculture, intervenant éducatif petite enfance) sont ceux qui enregistrent la pénurie la plus marquée.</a:t>
            </a:r>
          </a:p>
          <a:p>
            <a:pPr marL="444500" lvl="0" indent="-358775" algn="just" eaLnBrk="0" fontAlgn="base" hangingPunct="0">
              <a:lnSpc>
                <a:spcPct val="100000"/>
              </a:lnSpc>
              <a:spcBef>
                <a:spcPts val="0"/>
              </a:spcBef>
              <a:spcAft>
                <a:spcPts val="600"/>
              </a:spcAft>
              <a:buFont typeface="Wingdings" panose="05000000000000000000" pitchFamily="2" charset="2"/>
              <a:buChar char="v"/>
            </a:pPr>
            <a:endParaRPr kumimoji="0" lang="fr-FR" altLang="fr-FR" sz="1800" b="1" i="0" u="none" strike="noStrike" cap="none" normalizeH="0" baseline="0">
              <a:ln>
                <a:noFill/>
              </a:ln>
              <a:solidFill>
                <a:schemeClr val="tx1"/>
              </a:solidFill>
              <a:effectLst/>
              <a:latin typeface="Arial" panose="020B0604020202020204" pitchFamily="34" charset="0"/>
            </a:endParaRPr>
          </a:p>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Défi qualitatif</a:t>
            </a:r>
            <a:r>
              <a:rPr lang="fr-FR" sz="1800">
                <a:latin typeface="Roboto"/>
                <a:ea typeface="Roboto"/>
                <a:cs typeface="Roboto"/>
              </a:rPr>
              <a:t> : </a:t>
            </a:r>
            <a:r>
              <a:rPr lang="fr-FR" sz="1800" b="1">
                <a:latin typeface="Roboto"/>
                <a:ea typeface="Roboto"/>
                <a:cs typeface="Roboto"/>
              </a:rPr>
              <a:t>La qualification des professionnels </a:t>
            </a:r>
            <a:r>
              <a:rPr lang="fr-FR" sz="1800">
                <a:latin typeface="Roboto"/>
                <a:ea typeface="Roboto"/>
                <a:cs typeface="Roboto"/>
              </a:rPr>
              <a:t>est essentielle pour respecter les normes d'encadrement, assurer des fonctions de direction d'établissement et garantir la qualité d’accueil des enfants.</a:t>
            </a:r>
          </a:p>
          <a:p>
            <a:pPr marL="85725" lvl="0" indent="0" algn="just" eaLnBrk="0" fontAlgn="base" hangingPunct="0">
              <a:lnSpc>
                <a:spcPct val="100000"/>
              </a:lnSpc>
              <a:spcBef>
                <a:spcPts val="0"/>
              </a:spcBef>
              <a:spcAft>
                <a:spcPts val="600"/>
              </a:spcAft>
              <a:buNone/>
            </a:pPr>
            <a:endParaRPr kumimoji="0" lang="fr-FR" altLang="fr-FR" sz="1800" b="1" i="0" u="none" strike="noStrike" cap="none" normalizeH="0" baseline="0">
              <a:ln>
                <a:noFill/>
              </a:ln>
              <a:solidFill>
                <a:schemeClr val="tx1"/>
              </a:solidFill>
              <a:effectLst/>
              <a:latin typeface="Arial" panose="020B0604020202020204" pitchFamily="34" charset="0"/>
            </a:endParaRPr>
          </a:p>
          <a:p>
            <a:pPr marL="444500" lvl="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Freins d'accès à la qualification</a:t>
            </a:r>
            <a:r>
              <a:rPr lang="fr-FR" sz="1800">
                <a:latin typeface="Roboto"/>
                <a:ea typeface="Roboto"/>
                <a:cs typeface="Roboto"/>
              </a:rPr>
              <a:t> : Coûts et contraintes associés à la formation, manque de disponibilité des professionnels pour contribuer à l'accueil de stagiaires, difficultés pour les gestionnaires d'organiser des terrains de stage.</a:t>
            </a:r>
          </a:p>
          <a:p>
            <a:pPr marL="85725" lvl="0" indent="0" algn="just" eaLnBrk="0" fontAlgn="base" hangingPunct="0">
              <a:lnSpc>
                <a:spcPct val="100000"/>
              </a:lnSpc>
              <a:spcBef>
                <a:spcPts val="0"/>
              </a:spcBef>
              <a:spcAft>
                <a:spcPts val="600"/>
              </a:spcAft>
              <a:buNone/>
            </a:pPr>
            <a:endParaRPr lang="fr-FR" sz="1800">
              <a:latin typeface="Roboto"/>
              <a:ea typeface="Roboto"/>
              <a:cs typeface="Roboto"/>
            </a:endParaRPr>
          </a:p>
          <a:p>
            <a:pPr marL="444500" lvl="0" indent="-358775" algn="just" eaLnBrk="0" fontAlgn="base" hangingPunct="0">
              <a:lnSpc>
                <a:spcPct val="100000"/>
              </a:lnSpc>
              <a:spcBef>
                <a:spcPts val="0"/>
              </a:spcBef>
              <a:spcAft>
                <a:spcPts val="600"/>
              </a:spcAft>
              <a:buFont typeface="Wingdings" panose="05000000000000000000" pitchFamily="2" charset="2"/>
              <a:buChar char="v"/>
            </a:pPr>
            <a:r>
              <a:rPr lang="fr-FR" sz="1800" b="1">
                <a:solidFill>
                  <a:srgbClr val="0070C0"/>
                </a:solidFill>
                <a:latin typeface="Roboto"/>
                <a:ea typeface="Roboto"/>
                <a:cs typeface="Roboto"/>
              </a:rPr>
              <a:t>2</a:t>
            </a:r>
            <a:r>
              <a:rPr lang="fr-FR" sz="1800" b="1" baseline="30000">
                <a:solidFill>
                  <a:srgbClr val="0070C0"/>
                </a:solidFill>
                <a:latin typeface="Roboto"/>
                <a:ea typeface="Roboto"/>
                <a:cs typeface="Roboto"/>
              </a:rPr>
              <a:t>e</a:t>
            </a:r>
            <a:r>
              <a:rPr lang="fr-FR" sz="1800" b="1">
                <a:solidFill>
                  <a:srgbClr val="0070C0"/>
                </a:solidFill>
                <a:latin typeface="Roboto"/>
                <a:ea typeface="Roboto"/>
                <a:cs typeface="Roboto"/>
              </a:rPr>
              <a:t> étape: Travailler sur la qualification des professionnels: </a:t>
            </a:r>
            <a:r>
              <a:rPr lang="fr-FR" sz="1800">
                <a:latin typeface="Roboto"/>
                <a:ea typeface="Roboto"/>
                <a:cs typeface="Roboto"/>
              </a:rPr>
              <a:t>lever les freins aux départs en formation, en VAE, encourager l’alternance</a:t>
            </a:r>
          </a:p>
          <a:p>
            <a:pPr marL="0" lvl="0" indent="0" algn="just" eaLnBrk="0" fontAlgn="base" hangingPunct="0">
              <a:lnSpc>
                <a:spcPct val="100000"/>
              </a:lnSpc>
              <a:spcBef>
                <a:spcPts val="0"/>
              </a:spcBef>
              <a:spcAft>
                <a:spcPts val="600"/>
              </a:spcAft>
              <a:buNone/>
            </a:pPr>
            <a:endParaRPr kumimoji="0" lang="fr-FR" altLang="fr-FR" sz="1800" b="1"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76569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43987-333E-682C-F201-B51F3E5422DE}"/>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AC9EAE4-A59F-0877-DD42-B0B53997580A}"/>
              </a:ext>
            </a:extLst>
          </p:cNvPr>
          <p:cNvSpPr>
            <a:spLocks noGrp="1"/>
          </p:cNvSpPr>
          <p:nvPr>
            <p:ph type="title"/>
          </p:nvPr>
        </p:nvSpPr>
        <p:spPr>
          <a:xfrm>
            <a:off x="0" y="694310"/>
            <a:ext cx="10019488" cy="730250"/>
          </a:xfrm>
        </p:spPr>
        <p:txBody>
          <a:bodyPr rtlCol="0">
            <a:noAutofit/>
          </a:bodyPr>
          <a:lstStyle/>
          <a:p>
            <a:pPr algn="ctr" rtl="0"/>
            <a:r>
              <a:rPr lang="fr-FR" sz="2800" b="1">
                <a:solidFill>
                  <a:srgbClr val="0070C0"/>
                </a:solidFill>
              </a:rPr>
              <a:t>Mesure circonscrite à la </a:t>
            </a:r>
            <a:r>
              <a:rPr lang="fr-FR" sz="2800" b="1" err="1">
                <a:solidFill>
                  <a:srgbClr val="0070C0"/>
                </a:solidFill>
              </a:rPr>
              <a:t>Cog</a:t>
            </a:r>
            <a:endParaRPr lang="fr-FR" sz="2800" b="1">
              <a:solidFill>
                <a:srgbClr val="0070C0"/>
              </a:solidFill>
            </a:endParaRP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F9676EC2-6D93-6853-F780-5A62EEFF6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12" name="Rectangle 3">
            <a:extLst>
              <a:ext uri="{FF2B5EF4-FFF2-40B4-BE49-F238E27FC236}">
                <a16:creationId xmlns:a16="http://schemas.microsoft.com/office/drawing/2014/main" id="{D859C2F5-0055-19A9-67F0-84EE830FBACB}"/>
              </a:ext>
            </a:extLst>
          </p:cNvPr>
          <p:cNvSpPr>
            <a:spLocks noGrp="1" noChangeArrowheads="1"/>
          </p:cNvSpPr>
          <p:nvPr>
            <p:ph idx="1"/>
          </p:nvPr>
        </p:nvSpPr>
        <p:spPr bwMode="auto">
          <a:xfrm>
            <a:off x="621847" y="2110737"/>
            <a:ext cx="9007711" cy="968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buNone/>
            </a:pPr>
            <a:r>
              <a:rPr lang="fr-FR" sz="1800" b="1">
                <a:latin typeface="Roboto"/>
                <a:ea typeface="Roboto"/>
                <a:cs typeface="Roboto"/>
              </a:rPr>
              <a:t>Un soutien ciblé en 2026 et 2027 de la branche Famille à l'effort de qualification des professionnels au travers de mesures :</a:t>
            </a:r>
            <a:endParaRPr lang="en-US"/>
          </a:p>
          <a:p>
            <a:pPr marL="0" indent="0" algn="just" fontAlgn="base">
              <a:buNone/>
            </a:pPr>
            <a:endParaRPr lang="fr-FR" sz="1800">
              <a:latin typeface="Roboto"/>
              <a:ea typeface="Roboto"/>
              <a:cs typeface="Roboto"/>
            </a:endParaRPr>
          </a:p>
        </p:txBody>
      </p:sp>
      <p:sp>
        <p:nvSpPr>
          <p:cNvPr id="3" name="Rectangle 1">
            <a:extLst>
              <a:ext uri="{FF2B5EF4-FFF2-40B4-BE49-F238E27FC236}">
                <a16:creationId xmlns:a16="http://schemas.microsoft.com/office/drawing/2014/main" id="{547A5112-420A-3A85-488A-6D24BCADF5B0}"/>
              </a:ext>
            </a:extLst>
          </p:cNvPr>
          <p:cNvSpPr txBox="1">
            <a:spLocks noChangeArrowheads="1"/>
          </p:cNvSpPr>
          <p:nvPr/>
        </p:nvSpPr>
        <p:spPr bwMode="auto">
          <a:xfrm>
            <a:off x="621847" y="3093057"/>
            <a:ext cx="8960796" cy="1429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fr-FR" sz="1800" b="1">
                <a:latin typeface="Roboto"/>
                <a:ea typeface="Roboto"/>
                <a:cs typeface="Roboto"/>
              </a:rPr>
              <a:t>Le budget est évalué de la manière suivante : </a:t>
            </a:r>
          </a:p>
          <a:p>
            <a:pPr algn="just"/>
            <a:r>
              <a:rPr lang="fr-FR" sz="2000"/>
              <a:t>1,5 M€ pour financer les compensations proposées dans le cadre des VAE</a:t>
            </a:r>
          </a:p>
          <a:p>
            <a:pPr algn="just"/>
            <a:r>
              <a:rPr lang="fr-FR" sz="2000"/>
              <a:t>3,5 M€ pour le financement des aides à liées à l’accueil des alternants ou stagiaires longs </a:t>
            </a:r>
          </a:p>
        </p:txBody>
      </p:sp>
    </p:spTree>
    <p:extLst>
      <p:ext uri="{BB962C8B-B14F-4D97-AF65-F5344CB8AC3E}">
        <p14:creationId xmlns:p14="http://schemas.microsoft.com/office/powerpoint/2010/main" val="1586757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C6431-D40B-27FF-82AC-0D05A3FB5FAE}"/>
            </a:ext>
          </a:extLst>
        </p:cNvPr>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2743E456-2210-B902-4C2C-FE22CB2FD546}"/>
              </a:ext>
            </a:extLst>
          </p:cNvPr>
          <p:cNvGraphicFramePr/>
          <p:nvPr>
            <p:extLst>
              <p:ext uri="{D42A27DB-BD31-4B8C-83A1-F6EECF244321}">
                <p14:modId xmlns:p14="http://schemas.microsoft.com/office/powerpoint/2010/main" val="466494050"/>
              </p:ext>
            </p:extLst>
          </p:nvPr>
        </p:nvGraphicFramePr>
        <p:xfrm>
          <a:off x="2221992" y="1106424"/>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0327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B331-64B2-C297-0262-90C38FFCBF8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BCAF5FC-F7C0-3316-3D09-0E5EB31CDC47}"/>
              </a:ext>
            </a:extLst>
          </p:cNvPr>
          <p:cNvSpPr>
            <a:spLocks noGrp="1"/>
          </p:cNvSpPr>
          <p:nvPr>
            <p:ph type="title"/>
          </p:nvPr>
        </p:nvSpPr>
        <p:spPr>
          <a:xfrm>
            <a:off x="151994" y="861506"/>
            <a:ext cx="8894352" cy="730250"/>
          </a:xfrm>
        </p:spPr>
        <p:txBody>
          <a:bodyPr rtlCol="0">
            <a:noAutofit/>
          </a:bodyPr>
          <a:lstStyle/>
          <a:p>
            <a:pPr algn="ctr"/>
            <a:r>
              <a:rPr lang="fr-FR" sz="2800" b="1" dirty="0">
                <a:solidFill>
                  <a:srgbClr val="0070C0"/>
                </a:solidFill>
                <a:latin typeface="Roboto"/>
                <a:ea typeface="Roboto"/>
                <a:cs typeface="Roboto"/>
              </a:rPr>
              <a:t> Un soutien de la qualification reposant sur l'alternance et la VAE</a:t>
            </a:r>
            <a:endParaRPr lang="fr-FR" sz="2800" b="1" dirty="0">
              <a:solidFill>
                <a:srgbClr val="0070C0"/>
              </a:solidFill>
            </a:endParaRP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C5ADB7A6-326E-E90B-C787-43A68FB0CF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5" name="ZoneTexte 4">
            <a:extLst>
              <a:ext uri="{FF2B5EF4-FFF2-40B4-BE49-F238E27FC236}">
                <a16:creationId xmlns:a16="http://schemas.microsoft.com/office/drawing/2014/main" id="{8C520476-95DF-508E-3334-EA69C5A233BB}"/>
              </a:ext>
            </a:extLst>
          </p:cNvPr>
          <p:cNvSpPr txBox="1"/>
          <p:nvPr/>
        </p:nvSpPr>
        <p:spPr>
          <a:xfrm>
            <a:off x="547486" y="2228671"/>
            <a:ext cx="8965791" cy="2308324"/>
          </a:xfrm>
          <a:prstGeom prst="rect">
            <a:avLst/>
          </a:prstGeom>
          <a:noFill/>
        </p:spPr>
        <p:txBody>
          <a:bodyPr wrap="square" lIns="91440" tIns="45720" rIns="91440" bIns="45720" anchor="t">
            <a:spAutoFit/>
          </a:bodyPr>
          <a:lstStyle/>
          <a:p>
            <a:pPr algn="just"/>
            <a:r>
              <a:rPr lang="fr-FR" sz="1800">
                <a:effectLst/>
                <a:latin typeface="Roboto" panose="02000000000000000000" pitchFamily="2" charset="0"/>
                <a:ea typeface="Roboto" panose="02000000000000000000" pitchFamily="2" charset="0"/>
                <a:cs typeface="Roboto" panose="02000000000000000000" pitchFamily="2" charset="0"/>
              </a:rPr>
              <a:t>L’alternance</a:t>
            </a:r>
            <a:r>
              <a:rPr lang="fr-FR">
                <a:latin typeface="Roboto" panose="02000000000000000000" pitchFamily="2" charset="0"/>
                <a:ea typeface="Roboto" panose="02000000000000000000" pitchFamily="2" charset="0"/>
                <a:cs typeface="Roboto" panose="02000000000000000000" pitchFamily="2" charset="0"/>
              </a:rPr>
              <a:t> et </a:t>
            </a:r>
            <a:r>
              <a:rPr lang="fr-FR" sz="1800">
                <a:effectLst/>
                <a:latin typeface="Roboto" panose="02000000000000000000" pitchFamily="2" charset="0"/>
                <a:ea typeface="Roboto" panose="02000000000000000000" pitchFamily="2" charset="0"/>
                <a:cs typeface="Roboto" panose="02000000000000000000" pitchFamily="2" charset="0"/>
              </a:rPr>
              <a:t>la VAE mobilisent les gestionnaires, impliquent de dégager du temps pour que les personnels déjà formés contribuent à la montée en compétence de leurs futurs collègues en qualité de maitre d’apprentissage ou de tuteur. </a:t>
            </a:r>
          </a:p>
          <a:p>
            <a:pPr algn="just"/>
            <a:endParaRPr lang="fr-FR">
              <a:latin typeface="Roboto" panose="02000000000000000000" pitchFamily="2" charset="0"/>
              <a:ea typeface="Roboto" panose="02000000000000000000" pitchFamily="2" charset="0"/>
              <a:cs typeface="Roboto" panose="02000000000000000000" pitchFamily="2" charset="0"/>
            </a:endParaRPr>
          </a:p>
          <a:p>
            <a:pPr algn="just"/>
            <a:r>
              <a:rPr lang="fr-FR" sz="1800">
                <a:effectLst/>
                <a:latin typeface="Roboto"/>
                <a:ea typeface="Roboto"/>
                <a:cs typeface="Roboto"/>
              </a:rPr>
              <a:t>L’engagement d’un gestionnaire dans la formation de ses professionnels ne doit pas être limité par </a:t>
            </a:r>
            <a:r>
              <a:rPr lang="fr-FR">
                <a:latin typeface="Roboto"/>
                <a:ea typeface="Roboto"/>
                <a:cs typeface="Roboto"/>
              </a:rPr>
              <a:t>l'ampleur</a:t>
            </a:r>
            <a:r>
              <a:rPr lang="fr-FR" sz="1800">
                <a:effectLst/>
                <a:latin typeface="Roboto"/>
                <a:ea typeface="Roboto"/>
                <a:cs typeface="Roboto"/>
              </a:rPr>
              <a:t> </a:t>
            </a:r>
            <a:r>
              <a:rPr lang="fr-FR">
                <a:latin typeface="Roboto"/>
                <a:ea typeface="Roboto"/>
                <a:cs typeface="Roboto"/>
              </a:rPr>
              <a:t>des coûts associés ou la </a:t>
            </a:r>
            <a:r>
              <a:rPr lang="fr-FR" sz="1800">
                <a:effectLst/>
                <a:latin typeface="Roboto"/>
                <a:ea typeface="Roboto"/>
                <a:cs typeface="Roboto"/>
              </a:rPr>
              <a:t>crainte d’une baisse de recettes liée à la réduction transitoire de la capacité d’accueil pendant l’absence des salariés ou leur accompagnement de jeunes professionnels. </a:t>
            </a:r>
            <a:endParaRPr lang="fr-FR">
              <a:latin typeface="Roboto"/>
              <a:ea typeface="Roboto"/>
              <a:cs typeface="Roboto"/>
            </a:endParaRPr>
          </a:p>
        </p:txBody>
      </p:sp>
      <p:sp>
        <p:nvSpPr>
          <p:cNvPr id="2" name="ZoneTexte 1">
            <a:extLst>
              <a:ext uri="{FF2B5EF4-FFF2-40B4-BE49-F238E27FC236}">
                <a16:creationId xmlns:a16="http://schemas.microsoft.com/office/drawing/2014/main" id="{57CD93B9-A30C-93EE-BD3A-1503441EFA4A}"/>
              </a:ext>
            </a:extLst>
          </p:cNvPr>
          <p:cNvSpPr txBox="1"/>
          <p:nvPr/>
        </p:nvSpPr>
        <p:spPr>
          <a:xfrm>
            <a:off x="547486" y="4712245"/>
            <a:ext cx="8905420" cy="923330"/>
          </a:xfrm>
          <a:prstGeom prst="rect">
            <a:avLst/>
          </a:prstGeom>
          <a:noFill/>
          <a:ln w="28575">
            <a:solidFill>
              <a:schemeClr val="accent1">
                <a:lumMod val="60000"/>
                <a:lumOff val="40000"/>
              </a:schemeClr>
            </a:solidFill>
          </a:ln>
        </p:spPr>
        <p:txBody>
          <a:bodyPr wrap="square" rtlCol="0">
            <a:spAutoFit/>
          </a:bodyPr>
          <a:lstStyle/>
          <a:p>
            <a:r>
              <a:rPr lang="fr-FR" b="1" dirty="0"/>
              <a:t>Les aides s’appliquent aux opérations (participations au jury VAE, mise à disposition du temps pour préparer la VAE…) en cours en 2026. L’activité réalisée avant le 01/01/2026 n’est pas prise en compte dans le calcul des aides.</a:t>
            </a:r>
          </a:p>
        </p:txBody>
      </p:sp>
    </p:spTree>
    <p:extLst>
      <p:ext uri="{BB962C8B-B14F-4D97-AF65-F5344CB8AC3E}">
        <p14:creationId xmlns:p14="http://schemas.microsoft.com/office/powerpoint/2010/main" val="3311664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32F9A-2326-2AC5-2307-6A7FDD17BF5E}"/>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F97CD-4F3A-D38F-393D-680EC99F0D91}"/>
              </a:ext>
            </a:extLst>
          </p:cNvPr>
          <p:cNvSpPr>
            <a:spLocks noGrp="1"/>
          </p:cNvSpPr>
          <p:nvPr>
            <p:ph idx="1"/>
          </p:nvPr>
        </p:nvSpPr>
        <p:spPr>
          <a:xfrm>
            <a:off x="651491" y="1545497"/>
            <a:ext cx="8543925" cy="3936996"/>
          </a:xfrm>
        </p:spPr>
        <p:txBody>
          <a:bodyPr/>
          <a:lstStyle/>
          <a:p>
            <a:pPr marL="0" indent="0">
              <a:buNone/>
            </a:pPr>
            <a:r>
              <a:rPr lang="fr-FR" dirty="0">
                <a:solidFill>
                  <a:srgbClr val="E95D66"/>
                </a:solidFill>
              </a:rPr>
              <a:t>Absence pour prépa VAE </a:t>
            </a:r>
          </a:p>
          <a:p>
            <a:pPr marL="0" indent="0">
              <a:buNone/>
            </a:pPr>
            <a:endParaRPr lang="fr-FR" dirty="0"/>
          </a:p>
          <a:p>
            <a:pPr marL="0" indent="0">
              <a:buNone/>
            </a:pPr>
            <a:endParaRPr lang="fr-FR" dirty="0"/>
          </a:p>
        </p:txBody>
      </p:sp>
      <p:sp>
        <p:nvSpPr>
          <p:cNvPr id="3" name="Titre 2">
            <a:extLst>
              <a:ext uri="{FF2B5EF4-FFF2-40B4-BE49-F238E27FC236}">
                <a16:creationId xmlns:a16="http://schemas.microsoft.com/office/drawing/2014/main" id="{0BCF1071-B77A-34C5-9DF8-64D9B2BBCBDC}"/>
              </a:ext>
            </a:extLst>
          </p:cNvPr>
          <p:cNvSpPr>
            <a:spLocks noGrp="1"/>
          </p:cNvSpPr>
          <p:nvPr>
            <p:ph type="title"/>
          </p:nvPr>
        </p:nvSpPr>
        <p:spPr>
          <a:xfrm>
            <a:off x="315686" y="119321"/>
            <a:ext cx="9215537" cy="935081"/>
          </a:xfrm>
        </p:spPr>
        <p:txBody>
          <a:bodyPr>
            <a:normAutofit fontScale="90000"/>
          </a:bodyPr>
          <a:lstStyle/>
          <a:p>
            <a:pPr algn="ctr"/>
            <a:r>
              <a:rPr lang="fr-FR" sz="3200" b="1">
                <a:solidFill>
                  <a:schemeClr val="tx1"/>
                </a:solidFill>
              </a:rPr>
              <a:t>Mesures en faveur de la VAE</a:t>
            </a:r>
            <a:br>
              <a:rPr lang="fr-FR" sz="3200" b="1">
                <a:solidFill>
                  <a:schemeClr val="tx1"/>
                </a:solidFill>
              </a:rPr>
            </a:br>
            <a:r>
              <a:rPr lang="fr-FR" sz="3200" b="1"/>
              <a:t>deux modalités de soutien</a:t>
            </a:r>
          </a:p>
        </p:txBody>
      </p:sp>
      <p:sp>
        <p:nvSpPr>
          <p:cNvPr id="4" name="ZoneTexte 3">
            <a:extLst>
              <a:ext uri="{FF2B5EF4-FFF2-40B4-BE49-F238E27FC236}">
                <a16:creationId xmlns:a16="http://schemas.microsoft.com/office/drawing/2014/main" id="{B6801039-522D-A368-5856-B64084418BD8}"/>
              </a:ext>
            </a:extLst>
          </p:cNvPr>
          <p:cNvSpPr txBox="1"/>
          <p:nvPr/>
        </p:nvSpPr>
        <p:spPr>
          <a:xfrm>
            <a:off x="5814316" y="1239373"/>
            <a:ext cx="3785420" cy="867930"/>
          </a:xfrm>
          <a:prstGeom prst="rect">
            <a:avLst/>
          </a:prstGeom>
          <a:noFill/>
        </p:spPr>
        <p:txBody>
          <a:bodyPr wrap="square" rtlCol="0">
            <a:spAutoFit/>
          </a:bodyPr>
          <a:lstStyle/>
          <a:p>
            <a:pPr algn="ctr" defTabSz="914400">
              <a:lnSpc>
                <a:spcPct val="90000"/>
              </a:lnSpc>
              <a:spcBef>
                <a:spcPts val="1000"/>
              </a:spcBef>
            </a:pPr>
            <a:r>
              <a:rPr lang="fr-FR" sz="2800" dirty="0">
                <a:solidFill>
                  <a:schemeClr val="accent1"/>
                </a:solidFill>
                <a:latin typeface="Roboto" panose="02000000000000000000" pitchFamily="2" charset="0"/>
                <a:ea typeface="Roboto" panose="02000000000000000000" pitchFamily="2" charset="0"/>
                <a:cs typeface="Roboto" panose="02000000000000000000" pitchFamily="2" charset="0"/>
              </a:rPr>
              <a:t>Absence pour participation à un jury </a:t>
            </a:r>
          </a:p>
        </p:txBody>
      </p:sp>
      <p:sp>
        <p:nvSpPr>
          <p:cNvPr id="7" name="Rectangle 6">
            <a:extLst>
              <a:ext uri="{FF2B5EF4-FFF2-40B4-BE49-F238E27FC236}">
                <a16:creationId xmlns:a16="http://schemas.microsoft.com/office/drawing/2014/main" id="{1570310B-1B13-9630-519E-D3225F050D01}"/>
              </a:ext>
            </a:extLst>
          </p:cNvPr>
          <p:cNvSpPr/>
          <p:nvPr/>
        </p:nvSpPr>
        <p:spPr>
          <a:xfrm>
            <a:off x="681032" y="2352851"/>
            <a:ext cx="4146601" cy="403123"/>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08883C7A-B3B7-693F-5702-5B4277E774DC}"/>
              </a:ext>
            </a:extLst>
          </p:cNvPr>
          <p:cNvSpPr txBox="1"/>
          <p:nvPr/>
        </p:nvSpPr>
        <p:spPr>
          <a:xfrm>
            <a:off x="651491" y="2359667"/>
            <a:ext cx="4036142" cy="369332"/>
          </a:xfrm>
          <a:prstGeom prst="rect">
            <a:avLst/>
          </a:prstGeom>
          <a:noFill/>
          <a:ln>
            <a:solidFill>
              <a:srgbClr val="E95D66"/>
            </a:solidFill>
          </a:ln>
        </p:spPr>
        <p:txBody>
          <a:bodyPr wrap="square" rtlCol="0">
            <a:spAutoFit/>
          </a:bodyPr>
          <a:lstStyle/>
          <a:p>
            <a:r>
              <a:rPr lang="fr-FR">
                <a:solidFill>
                  <a:schemeClr val="bg1"/>
                </a:solidFill>
              </a:rPr>
              <a:t>Aide de 100 € par jour d’absence du pro </a:t>
            </a:r>
          </a:p>
        </p:txBody>
      </p:sp>
      <p:sp>
        <p:nvSpPr>
          <p:cNvPr id="9" name="Rectangle 8">
            <a:extLst>
              <a:ext uri="{FF2B5EF4-FFF2-40B4-BE49-F238E27FC236}">
                <a16:creationId xmlns:a16="http://schemas.microsoft.com/office/drawing/2014/main" id="{3A4048F8-09D2-C132-BC01-76E90C46EACD}"/>
              </a:ext>
            </a:extLst>
          </p:cNvPr>
          <p:cNvSpPr/>
          <p:nvPr/>
        </p:nvSpPr>
        <p:spPr>
          <a:xfrm>
            <a:off x="625803" y="3599513"/>
            <a:ext cx="4146601" cy="935082"/>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Compensation de la baisse d’activité </a:t>
            </a:r>
          </a:p>
          <a:p>
            <a:pPr algn="ctr"/>
            <a:r>
              <a:rPr lang="fr-FR"/>
              <a:t>Heures exceptionnelles Psu </a:t>
            </a:r>
          </a:p>
        </p:txBody>
      </p:sp>
      <p:sp>
        <p:nvSpPr>
          <p:cNvPr id="10" name="ZoneTexte 9">
            <a:extLst>
              <a:ext uri="{FF2B5EF4-FFF2-40B4-BE49-F238E27FC236}">
                <a16:creationId xmlns:a16="http://schemas.microsoft.com/office/drawing/2014/main" id="{E453157F-2E55-E52C-8705-A63E7B68297B}"/>
              </a:ext>
            </a:extLst>
          </p:cNvPr>
          <p:cNvSpPr txBox="1"/>
          <p:nvPr/>
        </p:nvSpPr>
        <p:spPr>
          <a:xfrm>
            <a:off x="2310729" y="2976653"/>
            <a:ext cx="776748" cy="369332"/>
          </a:xfrm>
          <a:prstGeom prst="rect">
            <a:avLst/>
          </a:prstGeom>
          <a:noFill/>
        </p:spPr>
        <p:txBody>
          <a:bodyPr wrap="square" rtlCol="0">
            <a:spAutoFit/>
          </a:bodyPr>
          <a:lstStyle/>
          <a:p>
            <a:r>
              <a:rPr lang="fr-FR" b="1">
                <a:solidFill>
                  <a:srgbClr val="E95D66"/>
                </a:solidFill>
              </a:rPr>
              <a:t>OU</a:t>
            </a:r>
            <a:r>
              <a:rPr lang="fr-FR">
                <a:solidFill>
                  <a:srgbClr val="E95D66"/>
                </a:solidFill>
              </a:rPr>
              <a:t> </a:t>
            </a:r>
          </a:p>
        </p:txBody>
      </p:sp>
      <p:sp>
        <p:nvSpPr>
          <p:cNvPr id="13" name="Rectangle 12">
            <a:extLst>
              <a:ext uri="{FF2B5EF4-FFF2-40B4-BE49-F238E27FC236}">
                <a16:creationId xmlns:a16="http://schemas.microsoft.com/office/drawing/2014/main" id="{A8523821-D0D7-2104-589E-E6CDB6838CDF}"/>
              </a:ext>
            </a:extLst>
          </p:cNvPr>
          <p:cNvSpPr/>
          <p:nvPr/>
        </p:nvSpPr>
        <p:spPr>
          <a:xfrm>
            <a:off x="5848730" y="2352850"/>
            <a:ext cx="3716593" cy="403123"/>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4" name="ZoneTexte 13">
            <a:extLst>
              <a:ext uri="{FF2B5EF4-FFF2-40B4-BE49-F238E27FC236}">
                <a16:creationId xmlns:a16="http://schemas.microsoft.com/office/drawing/2014/main" id="{AD7BEBB5-DD24-4189-C867-5CEC3A8140B9}"/>
              </a:ext>
            </a:extLst>
          </p:cNvPr>
          <p:cNvSpPr txBox="1"/>
          <p:nvPr/>
        </p:nvSpPr>
        <p:spPr>
          <a:xfrm>
            <a:off x="5848730" y="2359667"/>
            <a:ext cx="3716594" cy="369332"/>
          </a:xfrm>
          <a:prstGeom prst="rect">
            <a:avLst/>
          </a:prstGeom>
          <a:solidFill>
            <a:srgbClr val="0070C0"/>
          </a:solidFill>
        </p:spPr>
        <p:txBody>
          <a:bodyPr wrap="square" rtlCol="0">
            <a:spAutoFit/>
          </a:bodyPr>
          <a:lstStyle/>
          <a:p>
            <a:pPr algn="ctr"/>
            <a:r>
              <a:rPr lang="fr-FR">
                <a:solidFill>
                  <a:schemeClr val="bg1"/>
                </a:solidFill>
              </a:rPr>
              <a:t>Aide de 190 € par jour d’absence</a:t>
            </a:r>
          </a:p>
        </p:txBody>
      </p:sp>
      <p:sp>
        <p:nvSpPr>
          <p:cNvPr id="15" name="ZoneTexte 14">
            <a:extLst>
              <a:ext uri="{FF2B5EF4-FFF2-40B4-BE49-F238E27FC236}">
                <a16:creationId xmlns:a16="http://schemas.microsoft.com/office/drawing/2014/main" id="{1C9BE770-2CA9-3508-1CFE-CE979DCABA6D}"/>
              </a:ext>
            </a:extLst>
          </p:cNvPr>
          <p:cNvSpPr txBox="1"/>
          <p:nvPr/>
        </p:nvSpPr>
        <p:spPr>
          <a:xfrm>
            <a:off x="7318653" y="2984634"/>
            <a:ext cx="776748" cy="369332"/>
          </a:xfrm>
          <a:prstGeom prst="rect">
            <a:avLst/>
          </a:prstGeom>
          <a:noFill/>
        </p:spPr>
        <p:txBody>
          <a:bodyPr wrap="square" rtlCol="0">
            <a:spAutoFit/>
          </a:bodyPr>
          <a:lstStyle/>
          <a:p>
            <a:r>
              <a:rPr lang="fr-FR" b="1">
                <a:solidFill>
                  <a:srgbClr val="0070C0"/>
                </a:solidFill>
              </a:rPr>
              <a:t>OU</a:t>
            </a:r>
            <a:r>
              <a:rPr lang="fr-FR">
                <a:solidFill>
                  <a:srgbClr val="0070C0"/>
                </a:solidFill>
              </a:rPr>
              <a:t> </a:t>
            </a:r>
          </a:p>
        </p:txBody>
      </p:sp>
      <p:sp>
        <p:nvSpPr>
          <p:cNvPr id="16" name="Rectangle 15">
            <a:extLst>
              <a:ext uri="{FF2B5EF4-FFF2-40B4-BE49-F238E27FC236}">
                <a16:creationId xmlns:a16="http://schemas.microsoft.com/office/drawing/2014/main" id="{0057BE41-65B4-BBE7-1D81-E862E3E29CFC}"/>
              </a:ext>
            </a:extLst>
          </p:cNvPr>
          <p:cNvSpPr/>
          <p:nvPr/>
        </p:nvSpPr>
        <p:spPr>
          <a:xfrm>
            <a:off x="5814628" y="3599513"/>
            <a:ext cx="3716595" cy="9350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bg1"/>
                </a:solidFill>
              </a:rPr>
              <a:t>Compensation de la baisse d’activité </a:t>
            </a:r>
          </a:p>
          <a:p>
            <a:pPr algn="ctr"/>
            <a:r>
              <a:rPr lang="fr-FR">
                <a:solidFill>
                  <a:schemeClr val="bg1"/>
                </a:solidFill>
              </a:rPr>
              <a:t>Heures exceptionnelles Psu </a:t>
            </a:r>
          </a:p>
        </p:txBody>
      </p:sp>
    </p:spTree>
    <p:extLst>
      <p:ext uri="{BB962C8B-B14F-4D97-AF65-F5344CB8AC3E}">
        <p14:creationId xmlns:p14="http://schemas.microsoft.com/office/powerpoint/2010/main" val="3045595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A6B3F-FD21-57CA-9EE9-29600B3BFEE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D44B0D5-0CB9-E37D-48A0-D62966836ECB}"/>
              </a:ext>
            </a:extLst>
          </p:cNvPr>
          <p:cNvSpPr>
            <a:spLocks noGrp="1"/>
          </p:cNvSpPr>
          <p:nvPr>
            <p:ph type="title"/>
          </p:nvPr>
        </p:nvSpPr>
        <p:spPr>
          <a:xfrm>
            <a:off x="694097" y="454517"/>
            <a:ext cx="8543925" cy="730252"/>
          </a:xfrm>
        </p:spPr>
        <p:txBody>
          <a:bodyPr>
            <a:normAutofit fontScale="90000"/>
          </a:bodyPr>
          <a:lstStyle/>
          <a:p>
            <a:pPr algn="ctr"/>
            <a:r>
              <a:rPr lang="fr-FR" sz="3200" b="1" dirty="0">
                <a:solidFill>
                  <a:schemeClr val="tx1"/>
                </a:solidFill>
              </a:rPr>
              <a:t>Salarié absent </a:t>
            </a:r>
            <a:r>
              <a:rPr lang="fr-FR" sz="3200" b="1" dirty="0"/>
              <a:t>pour préparer la VAE </a:t>
            </a:r>
            <a:br>
              <a:rPr lang="fr-FR" sz="3200" b="1" dirty="0">
                <a:solidFill>
                  <a:schemeClr val="tx1"/>
                </a:solidFill>
              </a:rPr>
            </a:br>
            <a:br>
              <a:rPr lang="fr-FR" sz="3200" b="1" dirty="0"/>
            </a:br>
            <a:endParaRPr lang="fr-FR" sz="3200" b="1" dirty="0">
              <a:solidFill>
                <a:schemeClr val="tx1"/>
              </a:solidFill>
            </a:endParaRPr>
          </a:p>
        </p:txBody>
      </p:sp>
      <p:sp>
        <p:nvSpPr>
          <p:cNvPr id="7" name="Rectangle 6">
            <a:extLst>
              <a:ext uri="{FF2B5EF4-FFF2-40B4-BE49-F238E27FC236}">
                <a16:creationId xmlns:a16="http://schemas.microsoft.com/office/drawing/2014/main" id="{87FEEB35-579A-BC77-E563-A7FAA154F78A}"/>
              </a:ext>
            </a:extLst>
          </p:cNvPr>
          <p:cNvSpPr/>
          <p:nvPr/>
        </p:nvSpPr>
        <p:spPr>
          <a:xfrm>
            <a:off x="271300" y="1190197"/>
            <a:ext cx="4501868" cy="403123"/>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9FFBA48E-32B5-7902-B21A-613D3304914F}"/>
              </a:ext>
            </a:extLst>
          </p:cNvPr>
          <p:cNvSpPr txBox="1"/>
          <p:nvPr/>
        </p:nvSpPr>
        <p:spPr>
          <a:xfrm>
            <a:off x="514115" y="1241086"/>
            <a:ext cx="4039598" cy="338554"/>
          </a:xfrm>
          <a:prstGeom prst="rect">
            <a:avLst/>
          </a:prstGeom>
          <a:noFill/>
          <a:ln>
            <a:solidFill>
              <a:srgbClr val="E95D66"/>
            </a:solidFill>
          </a:ln>
        </p:spPr>
        <p:txBody>
          <a:bodyPr wrap="square" rtlCol="0">
            <a:spAutoFit/>
          </a:bodyPr>
          <a:lstStyle/>
          <a:p>
            <a:r>
              <a:rPr lang="fr-FR" sz="1600" dirty="0">
                <a:solidFill>
                  <a:schemeClr val="bg1"/>
                </a:solidFill>
                <a:latin typeface="Roboto" panose="02000000000000000000" pitchFamily="2" charset="0"/>
                <a:ea typeface="Roboto" panose="02000000000000000000" pitchFamily="2" charset="0"/>
                <a:cs typeface="Roboto" panose="02000000000000000000" pitchFamily="2" charset="0"/>
              </a:rPr>
              <a:t>Aide de 100 € par jour d’absence du pro </a:t>
            </a:r>
          </a:p>
        </p:txBody>
      </p:sp>
      <p:sp>
        <p:nvSpPr>
          <p:cNvPr id="9" name="Rectangle 8">
            <a:extLst>
              <a:ext uri="{FF2B5EF4-FFF2-40B4-BE49-F238E27FC236}">
                <a16:creationId xmlns:a16="http://schemas.microsoft.com/office/drawing/2014/main" id="{E5719789-CCD9-2B03-CBC8-829EEABD9F49}"/>
              </a:ext>
            </a:extLst>
          </p:cNvPr>
          <p:cNvSpPr/>
          <p:nvPr/>
        </p:nvSpPr>
        <p:spPr>
          <a:xfrm>
            <a:off x="5660532" y="1189784"/>
            <a:ext cx="4160585" cy="403123"/>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Heures exceptionnelles Psu </a:t>
            </a:r>
          </a:p>
        </p:txBody>
      </p:sp>
      <p:sp>
        <p:nvSpPr>
          <p:cNvPr id="10" name="ZoneTexte 9">
            <a:extLst>
              <a:ext uri="{FF2B5EF4-FFF2-40B4-BE49-F238E27FC236}">
                <a16:creationId xmlns:a16="http://schemas.microsoft.com/office/drawing/2014/main" id="{2DA4CD5E-0755-427B-B63A-B8C4DC586454}"/>
              </a:ext>
            </a:extLst>
          </p:cNvPr>
          <p:cNvSpPr txBox="1"/>
          <p:nvPr/>
        </p:nvSpPr>
        <p:spPr>
          <a:xfrm>
            <a:off x="4953000" y="1215639"/>
            <a:ext cx="557294" cy="369332"/>
          </a:xfrm>
          <a:prstGeom prst="rect">
            <a:avLst/>
          </a:prstGeom>
          <a:noFill/>
        </p:spPr>
        <p:txBody>
          <a:bodyPr wrap="square" rtlCol="0">
            <a:spAutoFit/>
          </a:bodyPr>
          <a:lstStyle/>
          <a:p>
            <a:r>
              <a:rPr lang="fr-FR" b="1" dirty="0">
                <a:solidFill>
                  <a:srgbClr val="E95D66"/>
                </a:solidFill>
              </a:rPr>
              <a:t>OU</a:t>
            </a:r>
            <a:r>
              <a:rPr lang="fr-FR" dirty="0">
                <a:solidFill>
                  <a:srgbClr val="E95D66"/>
                </a:solidFill>
              </a:rPr>
              <a:t> </a:t>
            </a:r>
          </a:p>
        </p:txBody>
      </p:sp>
      <p:sp>
        <p:nvSpPr>
          <p:cNvPr id="19" name="ZoneTexte 18">
            <a:extLst>
              <a:ext uri="{FF2B5EF4-FFF2-40B4-BE49-F238E27FC236}">
                <a16:creationId xmlns:a16="http://schemas.microsoft.com/office/drawing/2014/main" id="{D0998575-809F-2961-096B-51963E65A7DE}"/>
              </a:ext>
            </a:extLst>
          </p:cNvPr>
          <p:cNvSpPr txBox="1"/>
          <p:nvPr/>
        </p:nvSpPr>
        <p:spPr>
          <a:xfrm>
            <a:off x="681034" y="4397968"/>
            <a:ext cx="4285027" cy="646331"/>
          </a:xfrm>
          <a:prstGeom prst="rect">
            <a:avLst/>
          </a:prstGeom>
          <a:noFill/>
        </p:spPr>
        <p:txBody>
          <a:bodyPr wrap="square" rtlCol="0">
            <a:spAutoFit/>
          </a:bodyPr>
          <a:lstStyle/>
          <a:p>
            <a:r>
              <a:rPr lang="fr-FR" dirty="0">
                <a:solidFill>
                  <a:schemeClr val="bg1"/>
                </a:solidFill>
              </a:rPr>
              <a:t>Justificatifs : </a:t>
            </a:r>
          </a:p>
          <a:p>
            <a:endParaRPr lang="fr-FR" dirty="0">
              <a:solidFill>
                <a:schemeClr val="bg1"/>
              </a:solidFill>
            </a:endParaRPr>
          </a:p>
        </p:txBody>
      </p:sp>
      <p:sp>
        <p:nvSpPr>
          <p:cNvPr id="5" name="Rectangle 4">
            <a:extLst>
              <a:ext uri="{FF2B5EF4-FFF2-40B4-BE49-F238E27FC236}">
                <a16:creationId xmlns:a16="http://schemas.microsoft.com/office/drawing/2014/main" id="{132AE846-996B-2154-C74A-C721EF7280E9}"/>
              </a:ext>
            </a:extLst>
          </p:cNvPr>
          <p:cNvSpPr/>
          <p:nvPr/>
        </p:nvSpPr>
        <p:spPr>
          <a:xfrm>
            <a:off x="265230" y="1697607"/>
            <a:ext cx="4501868" cy="2708710"/>
          </a:xfrm>
          <a:prstGeom prst="rect">
            <a:avLst/>
          </a:prstGeom>
          <a:solidFill>
            <a:schemeClr val="bg1"/>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1"/>
                </a:solidFill>
                <a:effectLst/>
                <a:uLnTx/>
                <a:uFillTx/>
                <a:latin typeface="Calibri" panose="020F0502020204030204"/>
                <a:ea typeface="+mn-ea"/>
                <a:cs typeface="+mn-cs"/>
              </a:rPr>
              <a:t>Conditions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chemeClr val="tx1"/>
              </a:solidFill>
              <a:effectLst/>
              <a:uLnTx/>
              <a:uFillTx/>
              <a:latin typeface="Calibri" panose="020F0502020204030204"/>
              <a:ea typeface="+mn-ea"/>
              <a:cs typeface="+mn-cs"/>
            </a:endParaRPr>
          </a:p>
          <a:p>
            <a:pPr lvl="0" algn="just">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Inscription du salarié dans une démarche VAE et le cas échéant participation à des sessions de prépa à la VAE pour une certification professionnelle de Cat 1</a:t>
            </a:r>
          </a:p>
          <a:p>
            <a:pPr lvl="0" algn="just">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lvl="0" algn="just">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Absence du salarié et remplacement par un autre professionnel </a:t>
            </a:r>
          </a:p>
          <a:p>
            <a:pPr lvl="0" algn="just">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lvl="0" algn="just">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Accord précisant la durée des congés payés légaux (48h venant en déduction de l’aide)</a:t>
            </a:r>
          </a:p>
          <a:p>
            <a:pPr lvl="0" algn="just">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lvl="0" algn="just">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Maintien de salaire et absence de congés </a:t>
            </a:r>
            <a:endParaRPr lang="fr-FR" sz="1400" dirty="0">
              <a:solidFill>
                <a:prstClr val="white"/>
              </a:solidFill>
            </a:endParaRPr>
          </a:p>
        </p:txBody>
      </p:sp>
      <p:sp>
        <p:nvSpPr>
          <p:cNvPr id="6" name="ZoneTexte 5">
            <a:extLst>
              <a:ext uri="{FF2B5EF4-FFF2-40B4-BE49-F238E27FC236}">
                <a16:creationId xmlns:a16="http://schemas.microsoft.com/office/drawing/2014/main" id="{70AABA26-0E15-512F-0000-55EEAE6830BE}"/>
              </a:ext>
            </a:extLst>
          </p:cNvPr>
          <p:cNvSpPr txBox="1"/>
          <p:nvPr/>
        </p:nvSpPr>
        <p:spPr>
          <a:xfrm>
            <a:off x="792415" y="779056"/>
            <a:ext cx="4160585" cy="338554"/>
          </a:xfrm>
          <a:prstGeom prst="rect">
            <a:avLst/>
          </a:prstGeom>
          <a:noFill/>
        </p:spPr>
        <p:txBody>
          <a:bodyPr wrap="square" rtlCol="0">
            <a:spAutoFit/>
          </a:bodyPr>
          <a:lstStyle/>
          <a:p>
            <a:r>
              <a:rPr lang="fr-FR" sz="1600" b="1" i="1" dirty="0">
                <a:solidFill>
                  <a:srgbClr val="E95D66"/>
                </a:solidFill>
                <a:latin typeface="Roboto" panose="02000000000000000000" pitchFamily="2" charset="0"/>
                <a:ea typeface="Roboto" panose="02000000000000000000" pitchFamily="2" charset="0"/>
                <a:cs typeface="Roboto" panose="02000000000000000000" pitchFamily="2" charset="0"/>
              </a:rPr>
              <a:t>Remplacement par un autre salarié </a:t>
            </a:r>
          </a:p>
        </p:txBody>
      </p:sp>
      <p:sp>
        <p:nvSpPr>
          <p:cNvPr id="11" name="ZoneTexte 10">
            <a:extLst>
              <a:ext uri="{FF2B5EF4-FFF2-40B4-BE49-F238E27FC236}">
                <a16:creationId xmlns:a16="http://schemas.microsoft.com/office/drawing/2014/main" id="{711ACB8B-0F57-05D6-8983-5E537412B3A9}"/>
              </a:ext>
            </a:extLst>
          </p:cNvPr>
          <p:cNvSpPr txBox="1"/>
          <p:nvPr/>
        </p:nvSpPr>
        <p:spPr>
          <a:xfrm>
            <a:off x="5745415" y="762615"/>
            <a:ext cx="4160585" cy="369332"/>
          </a:xfrm>
          <a:prstGeom prst="rect">
            <a:avLst/>
          </a:prstGeom>
          <a:noFill/>
        </p:spPr>
        <p:txBody>
          <a:bodyPr wrap="square" rtlCol="0">
            <a:spAutoFit/>
          </a:bodyPr>
          <a:lstStyle/>
          <a:p>
            <a:r>
              <a:rPr lang="fr-FR" b="1" i="1" dirty="0">
                <a:solidFill>
                  <a:srgbClr val="E95D66"/>
                </a:solidFill>
              </a:rPr>
              <a:t>Non remplacement et baisse d’activité </a:t>
            </a:r>
          </a:p>
        </p:txBody>
      </p:sp>
      <p:sp>
        <p:nvSpPr>
          <p:cNvPr id="12" name="Rectangle 11">
            <a:extLst>
              <a:ext uri="{FF2B5EF4-FFF2-40B4-BE49-F238E27FC236}">
                <a16:creationId xmlns:a16="http://schemas.microsoft.com/office/drawing/2014/main" id="{48F91BF2-13FC-02E3-96BB-7E5152DAC96C}"/>
              </a:ext>
            </a:extLst>
          </p:cNvPr>
          <p:cNvSpPr/>
          <p:nvPr/>
        </p:nvSpPr>
        <p:spPr>
          <a:xfrm>
            <a:off x="5660532" y="1731462"/>
            <a:ext cx="4160585" cy="2666506"/>
          </a:xfrm>
          <a:prstGeom prst="rect">
            <a:avLst/>
          </a:prstGeom>
          <a:solidFill>
            <a:schemeClr val="bg1"/>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endParaRPr lang="fr-FR" sz="1600" dirty="0">
              <a:solidFill>
                <a:schemeClr val="tx1"/>
              </a:solidFill>
            </a:endParaRPr>
          </a:p>
          <a:p>
            <a:pPr lvl="0">
              <a:defRPr/>
            </a:pPr>
            <a:endParaRPr lang="fr-FR" sz="1600" dirty="0">
              <a:solidFill>
                <a:schemeClr val="tx1"/>
              </a:solidFill>
            </a:endParaRPr>
          </a:p>
          <a:p>
            <a:pPr algn="ctr">
              <a:defRPr/>
            </a:pPr>
            <a:r>
              <a:rPr lang="fr-FR" sz="1600" b="1" dirty="0">
                <a:solidFill>
                  <a:schemeClr val="tx1"/>
                </a:solidFill>
              </a:rPr>
              <a:t>Conditions </a:t>
            </a:r>
          </a:p>
          <a:p>
            <a:pPr algn="ctr">
              <a:defRPr/>
            </a:pPr>
            <a:endParaRPr lang="fr-FR" sz="1000" b="1" dirty="0">
              <a:solidFill>
                <a:schemeClr val="tx1"/>
              </a:solidFill>
            </a:endParaRPr>
          </a:p>
          <a:p>
            <a:pPr algn="just">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Réduction de l’accueil dans la structure : </a:t>
            </a:r>
          </a:p>
          <a:p>
            <a:pPr algn="just">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lgn="just">
              <a:buFont typeface="Wingdings" panose="05000000000000000000" pitchFamily="2" charset="2"/>
              <a:buChar char="Ø"/>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Le gestionnaire doit démontrer :</a:t>
            </a:r>
          </a:p>
          <a:p>
            <a:pPr indent="-285750" algn="just">
              <a:buFont typeface="Calibri" panose="020F0502020204030204" pitchFamily="34" charset="0"/>
              <a:buChar char="-"/>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lgn="just">
              <a:buFont typeface="Calibri" panose="020F0502020204030204" pitchFamily="34" charset="0"/>
              <a:buChar char="-"/>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l’absence des enfants concernés; </a:t>
            </a:r>
          </a:p>
          <a:p>
            <a:pPr indent="-285750" algn="just">
              <a:buFont typeface="Calibri" panose="020F0502020204030204" pitchFamily="34" charset="0"/>
              <a:buChar char="-"/>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la concordance des dates d’absence; </a:t>
            </a:r>
          </a:p>
          <a:p>
            <a:pPr indent="-285750" algn="just">
              <a:buFont typeface="Calibri" panose="020F0502020204030204" pitchFamily="34" charset="0"/>
              <a:buChar char="-"/>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le maintien du salaire du professionnel </a:t>
            </a:r>
          </a:p>
          <a:p>
            <a:pPr indent="-285750" algn="just">
              <a:buFont typeface="Calibri" panose="020F0502020204030204" pitchFamily="34" charset="0"/>
              <a:buChar char="-"/>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la non-facturation des familles </a:t>
            </a:r>
            <a:r>
              <a:rPr lang="fr-FR" sz="1400" dirty="0">
                <a:solidFill>
                  <a:schemeClr val="tx1"/>
                </a:solidFill>
              </a:rPr>
              <a:t> </a:t>
            </a:r>
            <a:endParaRPr lang="fr-FR" sz="1600" dirty="0">
              <a:solidFill>
                <a:prstClr val="white"/>
              </a:solidFill>
            </a:endParaRPr>
          </a:p>
          <a:p>
            <a:pPr lvl="0">
              <a:defRPr/>
            </a:pPr>
            <a:endParaRPr lang="fr-FR" sz="1600" dirty="0">
              <a:solidFill>
                <a:prstClr val="white"/>
              </a:solidFill>
            </a:endParaRPr>
          </a:p>
          <a:p>
            <a:pPr lvl="0">
              <a:defRPr/>
            </a:pPr>
            <a:endParaRPr lang="fr-FR" sz="1600" dirty="0">
              <a:solidFill>
                <a:prstClr val="white"/>
              </a:solidFill>
            </a:endParaRPr>
          </a:p>
          <a:p>
            <a:pPr lvl="0">
              <a:defRPr/>
            </a:pPr>
            <a:endParaRPr lang="fr-FR" sz="1600" dirty="0">
              <a:solidFill>
                <a:prstClr val="white"/>
              </a:solidFill>
            </a:endParaRPr>
          </a:p>
          <a:p>
            <a:pPr lvl="0">
              <a:defRPr/>
            </a:pPr>
            <a:endParaRPr lang="fr-FR" sz="1600" dirty="0">
              <a:solidFill>
                <a:prstClr val="white"/>
              </a:solidFill>
            </a:endParaRPr>
          </a:p>
        </p:txBody>
      </p:sp>
      <p:sp>
        <p:nvSpPr>
          <p:cNvPr id="4" name="Rectangle 3">
            <a:extLst>
              <a:ext uri="{FF2B5EF4-FFF2-40B4-BE49-F238E27FC236}">
                <a16:creationId xmlns:a16="http://schemas.microsoft.com/office/drawing/2014/main" id="{26E3713F-3672-5E65-8150-D6443A5AD70D}"/>
              </a:ext>
            </a:extLst>
          </p:cNvPr>
          <p:cNvSpPr/>
          <p:nvPr/>
        </p:nvSpPr>
        <p:spPr>
          <a:xfrm>
            <a:off x="265230" y="4510604"/>
            <a:ext cx="4501868" cy="849366"/>
          </a:xfrm>
          <a:prstGeom prst="rect">
            <a:avLst/>
          </a:prstGeom>
          <a:solidFill>
            <a:schemeClr val="bg1"/>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1"/>
                </a:solidFill>
                <a:effectLst/>
                <a:uLnTx/>
                <a:uFillTx/>
                <a:latin typeface="Calibri" panose="020F0502020204030204"/>
                <a:ea typeface="+mn-ea"/>
                <a:cs typeface="+mn-cs"/>
              </a:rPr>
              <a:t>Comment</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chemeClr val="tx1"/>
              </a:solidFill>
              <a:effectLst/>
              <a:uLnTx/>
              <a:uFillTx/>
              <a:latin typeface="Calibri" panose="020F0502020204030204"/>
              <a:ea typeface="+mn-ea"/>
              <a:cs typeface="+mn-cs"/>
            </a:endParaRPr>
          </a:p>
          <a:p>
            <a:pPr lvl="0" algn="just">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Saisie des heures dans l’utilitaire (prévisionnelles et réelles) – 1 fichier par équipement</a:t>
            </a:r>
            <a:endParaRPr lang="fr-FR" sz="1400" dirty="0">
              <a:solidFill>
                <a:prstClr val="white"/>
              </a:solidFill>
            </a:endParaRPr>
          </a:p>
        </p:txBody>
      </p:sp>
      <p:sp>
        <p:nvSpPr>
          <p:cNvPr id="14" name="Rectangle 13">
            <a:extLst>
              <a:ext uri="{FF2B5EF4-FFF2-40B4-BE49-F238E27FC236}">
                <a16:creationId xmlns:a16="http://schemas.microsoft.com/office/drawing/2014/main" id="{E0511E38-B164-38F6-DCEE-6E9E6DB9045A}"/>
              </a:ext>
            </a:extLst>
          </p:cNvPr>
          <p:cNvSpPr/>
          <p:nvPr/>
        </p:nvSpPr>
        <p:spPr>
          <a:xfrm>
            <a:off x="5660531" y="4510603"/>
            <a:ext cx="4160585" cy="849367"/>
          </a:xfrm>
          <a:prstGeom prst="rect">
            <a:avLst/>
          </a:prstGeom>
          <a:solidFill>
            <a:schemeClr val="bg1"/>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1"/>
                </a:solidFill>
                <a:effectLst/>
                <a:uLnTx/>
                <a:uFillTx/>
                <a:latin typeface="Calibri" panose="020F0502020204030204"/>
                <a:ea typeface="+mn-ea"/>
                <a:cs typeface="+mn-cs"/>
              </a:rPr>
              <a:t>Comment</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chemeClr val="tx1"/>
              </a:solidFill>
              <a:effectLst/>
              <a:uLnTx/>
              <a:uFillTx/>
              <a:latin typeface="Calibri" panose="020F0502020204030204"/>
              <a:ea typeface="+mn-ea"/>
              <a:cs typeface="+mn-cs"/>
            </a:endParaRPr>
          </a:p>
          <a:p>
            <a:pPr lvl="0" algn="just">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Saisie des heures sous MAIA dans l’utilitaire (prévisionnelles et réelles) </a:t>
            </a:r>
            <a:endParaRPr lang="fr-FR" sz="1400" dirty="0">
              <a:solidFill>
                <a:prstClr val="white"/>
              </a:solidFill>
            </a:endParaRPr>
          </a:p>
        </p:txBody>
      </p:sp>
      <p:sp>
        <p:nvSpPr>
          <p:cNvPr id="16" name="ZoneTexte 15">
            <a:extLst>
              <a:ext uri="{FF2B5EF4-FFF2-40B4-BE49-F238E27FC236}">
                <a16:creationId xmlns:a16="http://schemas.microsoft.com/office/drawing/2014/main" id="{09F8B77B-F83E-9BA9-0DDC-7A4F7625DF83}"/>
              </a:ext>
            </a:extLst>
          </p:cNvPr>
          <p:cNvSpPr txBox="1"/>
          <p:nvPr/>
        </p:nvSpPr>
        <p:spPr>
          <a:xfrm>
            <a:off x="955379" y="5601834"/>
            <a:ext cx="8865737" cy="338554"/>
          </a:xfrm>
          <a:prstGeom prst="rect">
            <a:avLst/>
          </a:prstGeom>
          <a:noFill/>
          <a:ln w="28575">
            <a:solidFill>
              <a:srgbClr val="E95D66"/>
            </a:solidFill>
          </a:ln>
        </p:spPr>
        <p:txBody>
          <a:bodyPr wrap="square" rtlCol="0">
            <a:spAutoFit/>
          </a:bodyPr>
          <a:lstStyle/>
          <a:p>
            <a:r>
              <a:rPr lang="fr-FR" altLang="fr-FR" sz="1600" b="1" dirty="0">
                <a:solidFill>
                  <a:srgbClr val="000000"/>
                </a:solidFill>
                <a:latin typeface="Aptos" panose="020B0004020202020204" pitchFamily="34" charset="0"/>
              </a:rPr>
              <a:t>         Aucun justificatif à produire au moment des déclarations juste en cas de contrôle</a:t>
            </a:r>
            <a:endParaRPr lang="fr-FR" sz="1600" b="1" dirty="0"/>
          </a:p>
        </p:txBody>
      </p:sp>
    </p:spTree>
    <p:extLst>
      <p:ext uri="{BB962C8B-B14F-4D97-AF65-F5344CB8AC3E}">
        <p14:creationId xmlns:p14="http://schemas.microsoft.com/office/powerpoint/2010/main" val="135892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401B-5591-769B-641C-8BBB6F48885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22276DD-EFCF-BD0F-137D-8E582BFBFEA9}"/>
              </a:ext>
            </a:extLst>
          </p:cNvPr>
          <p:cNvSpPr>
            <a:spLocks noGrp="1"/>
          </p:cNvSpPr>
          <p:nvPr>
            <p:ph type="title"/>
          </p:nvPr>
        </p:nvSpPr>
        <p:spPr>
          <a:xfrm>
            <a:off x="736267" y="600689"/>
            <a:ext cx="8543925" cy="730252"/>
          </a:xfrm>
        </p:spPr>
        <p:txBody>
          <a:bodyPr>
            <a:normAutofit fontScale="90000"/>
          </a:bodyPr>
          <a:lstStyle/>
          <a:p>
            <a:pPr algn="ctr"/>
            <a:r>
              <a:rPr lang="fr-FR" sz="3200" b="1">
                <a:solidFill>
                  <a:schemeClr val="tx1"/>
                </a:solidFill>
              </a:rPr>
              <a:t>Salarié absent </a:t>
            </a:r>
            <a:r>
              <a:rPr lang="fr-FR" sz="3200" b="1">
                <a:solidFill>
                  <a:schemeClr val="accent1">
                    <a:lumMod val="75000"/>
                  </a:schemeClr>
                </a:solidFill>
              </a:rPr>
              <a:t>pour participer au jury de la VAE</a:t>
            </a:r>
            <a:br>
              <a:rPr lang="fr-FR" sz="3200">
                <a:solidFill>
                  <a:schemeClr val="tx1"/>
                </a:solidFill>
              </a:rPr>
            </a:br>
            <a:br>
              <a:rPr lang="fr-FR" sz="3200"/>
            </a:br>
            <a:endParaRPr lang="fr-FR" sz="3200">
              <a:solidFill>
                <a:schemeClr val="tx1"/>
              </a:solidFill>
            </a:endParaRPr>
          </a:p>
        </p:txBody>
      </p:sp>
      <p:sp>
        <p:nvSpPr>
          <p:cNvPr id="7" name="Rectangle 6">
            <a:extLst>
              <a:ext uri="{FF2B5EF4-FFF2-40B4-BE49-F238E27FC236}">
                <a16:creationId xmlns:a16="http://schemas.microsoft.com/office/drawing/2014/main" id="{F278EBA5-DA7D-BCC1-3A5E-9B1F1E756D3B}"/>
              </a:ext>
            </a:extLst>
          </p:cNvPr>
          <p:cNvSpPr/>
          <p:nvPr/>
        </p:nvSpPr>
        <p:spPr>
          <a:xfrm>
            <a:off x="425773" y="1224557"/>
            <a:ext cx="4146601" cy="403123"/>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372E3318-6C45-B2E1-24F6-969224E28245}"/>
              </a:ext>
            </a:extLst>
          </p:cNvPr>
          <p:cNvSpPr txBox="1"/>
          <p:nvPr/>
        </p:nvSpPr>
        <p:spPr>
          <a:xfrm>
            <a:off x="432765" y="1262312"/>
            <a:ext cx="4146601" cy="338554"/>
          </a:xfrm>
          <a:prstGeom prst="rect">
            <a:avLst/>
          </a:prstGeom>
          <a:noFill/>
          <a:ln>
            <a:solidFill>
              <a:schemeClr val="accent1"/>
            </a:solidFill>
          </a:ln>
        </p:spPr>
        <p:txBody>
          <a:bodyPr wrap="square" rtlCol="0">
            <a:spAutoFit/>
          </a:bodyPr>
          <a:lstStyle/>
          <a:p>
            <a:r>
              <a:rPr lang="fr-FR" sz="1600" dirty="0">
                <a:solidFill>
                  <a:schemeClr val="bg1"/>
                </a:solidFill>
                <a:latin typeface="Roboto" panose="02000000000000000000" pitchFamily="2" charset="0"/>
                <a:ea typeface="Roboto" panose="02000000000000000000" pitchFamily="2" charset="0"/>
                <a:cs typeface="Roboto" panose="02000000000000000000" pitchFamily="2" charset="0"/>
              </a:rPr>
              <a:t>Aide de 190 € par jour d’absence du pro </a:t>
            </a:r>
          </a:p>
        </p:txBody>
      </p:sp>
      <p:sp>
        <p:nvSpPr>
          <p:cNvPr id="9" name="Rectangle 8">
            <a:extLst>
              <a:ext uri="{FF2B5EF4-FFF2-40B4-BE49-F238E27FC236}">
                <a16:creationId xmlns:a16="http://schemas.microsoft.com/office/drawing/2014/main" id="{62B622BA-0BB5-B23F-9E65-EE14A1A372D8}"/>
              </a:ext>
            </a:extLst>
          </p:cNvPr>
          <p:cNvSpPr/>
          <p:nvPr/>
        </p:nvSpPr>
        <p:spPr>
          <a:xfrm>
            <a:off x="5660528" y="1209250"/>
            <a:ext cx="4160588" cy="403123"/>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Heures exceptionnelles Psu </a:t>
            </a:r>
          </a:p>
        </p:txBody>
      </p:sp>
      <p:sp>
        <p:nvSpPr>
          <p:cNvPr id="10" name="ZoneTexte 9">
            <a:extLst>
              <a:ext uri="{FF2B5EF4-FFF2-40B4-BE49-F238E27FC236}">
                <a16:creationId xmlns:a16="http://schemas.microsoft.com/office/drawing/2014/main" id="{8C771F71-7B89-A87F-04CE-9DFAB5DBB3A6}"/>
              </a:ext>
            </a:extLst>
          </p:cNvPr>
          <p:cNvSpPr txBox="1"/>
          <p:nvPr/>
        </p:nvSpPr>
        <p:spPr>
          <a:xfrm>
            <a:off x="4835087" y="1258348"/>
            <a:ext cx="776748" cy="369332"/>
          </a:xfrm>
          <a:prstGeom prst="rect">
            <a:avLst/>
          </a:prstGeom>
          <a:noFill/>
        </p:spPr>
        <p:txBody>
          <a:bodyPr wrap="square" rtlCol="0">
            <a:spAutoFit/>
          </a:bodyPr>
          <a:lstStyle/>
          <a:p>
            <a:r>
              <a:rPr lang="fr-FR" b="1" dirty="0">
                <a:solidFill>
                  <a:schemeClr val="accent1"/>
                </a:solidFill>
              </a:rPr>
              <a:t>OU</a:t>
            </a:r>
            <a:r>
              <a:rPr lang="fr-FR" dirty="0">
                <a:solidFill>
                  <a:schemeClr val="accent1"/>
                </a:solidFill>
              </a:rPr>
              <a:t> </a:t>
            </a:r>
          </a:p>
        </p:txBody>
      </p:sp>
      <p:sp>
        <p:nvSpPr>
          <p:cNvPr id="19" name="ZoneTexte 18">
            <a:extLst>
              <a:ext uri="{FF2B5EF4-FFF2-40B4-BE49-F238E27FC236}">
                <a16:creationId xmlns:a16="http://schemas.microsoft.com/office/drawing/2014/main" id="{A39DD081-7D89-6E65-67A8-90BE4EEBF7A8}"/>
              </a:ext>
            </a:extLst>
          </p:cNvPr>
          <p:cNvSpPr txBox="1"/>
          <p:nvPr/>
        </p:nvSpPr>
        <p:spPr>
          <a:xfrm>
            <a:off x="625808" y="4388831"/>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5" name="Rectangle 4">
            <a:extLst>
              <a:ext uri="{FF2B5EF4-FFF2-40B4-BE49-F238E27FC236}">
                <a16:creationId xmlns:a16="http://schemas.microsoft.com/office/drawing/2014/main" id="{477AF504-28CB-5A7A-DE73-88C0753BC426}"/>
              </a:ext>
            </a:extLst>
          </p:cNvPr>
          <p:cNvSpPr/>
          <p:nvPr/>
        </p:nvSpPr>
        <p:spPr>
          <a:xfrm>
            <a:off x="411788" y="1785863"/>
            <a:ext cx="4160585" cy="2285802"/>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1"/>
                </a:solidFill>
                <a:effectLst/>
                <a:uLnTx/>
                <a:uFillTx/>
                <a:latin typeface="Calibri" panose="020F0502020204030204"/>
                <a:ea typeface="+mn-ea"/>
                <a:cs typeface="+mn-cs"/>
              </a:rPr>
              <a:t>Conditions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Participation du salarié au jury de VAE </a:t>
            </a:r>
          </a:p>
          <a:p>
            <a:pPr lvl="0">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Absence de travail dans la structure et remplacement par un autre professionnel </a:t>
            </a:r>
          </a:p>
          <a:p>
            <a:pPr lvl="0">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Maintien de salaire et absence de congés</a:t>
            </a:r>
          </a:p>
          <a:p>
            <a:pPr lvl="0">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 </a:t>
            </a:r>
            <a:endParaRPr lang="fr-FR" sz="1400" dirty="0">
              <a:solidFill>
                <a:prstClr val="white"/>
              </a:solidFill>
            </a:endParaRPr>
          </a:p>
        </p:txBody>
      </p:sp>
      <p:sp>
        <p:nvSpPr>
          <p:cNvPr id="6" name="ZoneTexte 5">
            <a:extLst>
              <a:ext uri="{FF2B5EF4-FFF2-40B4-BE49-F238E27FC236}">
                <a16:creationId xmlns:a16="http://schemas.microsoft.com/office/drawing/2014/main" id="{D7FD4C6F-A397-F4AD-DFC8-C9EA259E5EE9}"/>
              </a:ext>
            </a:extLst>
          </p:cNvPr>
          <p:cNvSpPr txBox="1"/>
          <p:nvPr/>
        </p:nvSpPr>
        <p:spPr>
          <a:xfrm>
            <a:off x="625808" y="870614"/>
            <a:ext cx="4160585" cy="338554"/>
          </a:xfrm>
          <a:prstGeom prst="rect">
            <a:avLst/>
          </a:prstGeom>
          <a:noFill/>
        </p:spPr>
        <p:txBody>
          <a:bodyPr wrap="square" rtlCol="0">
            <a:spAutoFit/>
          </a:bodyPr>
          <a:lstStyle/>
          <a:p>
            <a:r>
              <a:rPr lang="fr-FR" sz="1600" i="1" dirty="0">
                <a:solidFill>
                  <a:schemeClr val="accent1"/>
                </a:solidFill>
                <a:latin typeface="Roboto" panose="02000000000000000000" pitchFamily="2" charset="0"/>
                <a:ea typeface="Roboto" panose="02000000000000000000" pitchFamily="2" charset="0"/>
                <a:cs typeface="Roboto" panose="02000000000000000000" pitchFamily="2" charset="0"/>
              </a:rPr>
              <a:t>Remplacement par un autre salarié </a:t>
            </a:r>
          </a:p>
        </p:txBody>
      </p:sp>
      <p:sp>
        <p:nvSpPr>
          <p:cNvPr id="11" name="ZoneTexte 10">
            <a:extLst>
              <a:ext uri="{FF2B5EF4-FFF2-40B4-BE49-F238E27FC236}">
                <a16:creationId xmlns:a16="http://schemas.microsoft.com/office/drawing/2014/main" id="{D009ED98-109D-D8C1-F06B-CD2EB797DC2F}"/>
              </a:ext>
            </a:extLst>
          </p:cNvPr>
          <p:cNvSpPr txBox="1"/>
          <p:nvPr/>
        </p:nvSpPr>
        <p:spPr>
          <a:xfrm>
            <a:off x="5939857" y="855225"/>
            <a:ext cx="4160585" cy="369332"/>
          </a:xfrm>
          <a:prstGeom prst="rect">
            <a:avLst/>
          </a:prstGeom>
          <a:noFill/>
        </p:spPr>
        <p:txBody>
          <a:bodyPr wrap="square" rtlCol="0">
            <a:spAutoFit/>
          </a:bodyPr>
          <a:lstStyle/>
          <a:p>
            <a:r>
              <a:rPr lang="fr-FR" i="1" dirty="0">
                <a:solidFill>
                  <a:schemeClr val="accent1"/>
                </a:solidFill>
              </a:rPr>
              <a:t>Non remplacement et baisse d’activité </a:t>
            </a:r>
          </a:p>
        </p:txBody>
      </p:sp>
      <p:sp>
        <p:nvSpPr>
          <p:cNvPr id="12" name="Rectangle 11">
            <a:extLst>
              <a:ext uri="{FF2B5EF4-FFF2-40B4-BE49-F238E27FC236}">
                <a16:creationId xmlns:a16="http://schemas.microsoft.com/office/drawing/2014/main" id="{FCC0DA75-1248-BBCE-8235-7EA391AC5C57}"/>
              </a:ext>
            </a:extLst>
          </p:cNvPr>
          <p:cNvSpPr/>
          <p:nvPr/>
        </p:nvSpPr>
        <p:spPr>
          <a:xfrm>
            <a:off x="5660528" y="1785863"/>
            <a:ext cx="4160587" cy="2376202"/>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endParaRPr lang="fr-FR" sz="1600" dirty="0">
              <a:solidFill>
                <a:schemeClr val="tx1"/>
              </a:solidFill>
            </a:endParaRPr>
          </a:p>
          <a:p>
            <a:pPr lvl="0">
              <a:defRPr/>
            </a:pPr>
            <a:endParaRPr lang="fr-FR" sz="1600" dirty="0">
              <a:solidFill>
                <a:schemeClr val="tx1"/>
              </a:solidFill>
            </a:endParaRPr>
          </a:p>
          <a:p>
            <a:pPr algn="ctr">
              <a:defRPr/>
            </a:pPr>
            <a:r>
              <a:rPr lang="fr-FR" sz="1600" b="1" dirty="0">
                <a:solidFill>
                  <a:schemeClr val="tx1"/>
                </a:solidFill>
              </a:rPr>
              <a:t>Conditions </a:t>
            </a:r>
          </a:p>
          <a:p>
            <a:pPr algn="ctr">
              <a:defRPr/>
            </a:pPr>
            <a:endParaRPr lang="fr-FR" sz="1400" b="1" dirty="0">
              <a:solidFill>
                <a:schemeClr val="tx1"/>
              </a:solidFill>
            </a:endParaRPr>
          </a:p>
          <a:p>
            <a:pPr>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Réduction de l’accueil dans la structure : </a:t>
            </a:r>
          </a:p>
          <a:p>
            <a:pPr>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buFont typeface="Wingdings" panose="05000000000000000000" pitchFamily="2" charset="2"/>
              <a:buChar char="Ø"/>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Le gestionnaire doit démontrer :</a:t>
            </a:r>
          </a:p>
          <a:p>
            <a:pPr indent="-285750">
              <a:buFont typeface="Calibri" panose="020F0502020204030204" pitchFamily="34" charset="0"/>
              <a:buChar char="-"/>
              <a:defRPr/>
            </a:pPr>
            <a:endParaRPr lang="fr-FR" sz="1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buFont typeface="Calibri" panose="020F0502020204030204" pitchFamily="34" charset="0"/>
              <a:buChar char="-"/>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l’absence des enfants concernés ; </a:t>
            </a:r>
          </a:p>
          <a:p>
            <a:pPr indent="-285750">
              <a:buFont typeface="Calibri" panose="020F0502020204030204" pitchFamily="34" charset="0"/>
              <a:buChar char="-"/>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la concordance des dates d’absence ; </a:t>
            </a:r>
          </a:p>
          <a:p>
            <a:pPr indent="-285750">
              <a:buFont typeface="Calibri" panose="020F0502020204030204" pitchFamily="34" charset="0"/>
              <a:buChar char="-"/>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le maintien du salaire du professionnel ; </a:t>
            </a:r>
          </a:p>
          <a:p>
            <a:pPr indent="-285750">
              <a:buFont typeface="Calibri" panose="020F0502020204030204" pitchFamily="34" charset="0"/>
              <a:buChar char="-"/>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la non-facturation des familles.</a:t>
            </a:r>
            <a:endParaRPr lang="fr-FR" sz="1600" dirty="0">
              <a:solidFill>
                <a:prstClr val="white"/>
              </a:solidFill>
            </a:endParaRPr>
          </a:p>
          <a:p>
            <a:pPr lvl="0">
              <a:defRPr/>
            </a:pPr>
            <a:endParaRPr lang="fr-FR" sz="1600" dirty="0">
              <a:solidFill>
                <a:prstClr val="white"/>
              </a:solidFill>
            </a:endParaRPr>
          </a:p>
          <a:p>
            <a:pPr lvl="0">
              <a:defRPr/>
            </a:pPr>
            <a:endParaRPr lang="fr-FR" sz="1600" dirty="0">
              <a:solidFill>
                <a:prstClr val="white"/>
              </a:solidFill>
            </a:endParaRPr>
          </a:p>
        </p:txBody>
      </p:sp>
      <p:sp>
        <p:nvSpPr>
          <p:cNvPr id="14" name="Rectangle 13">
            <a:extLst>
              <a:ext uri="{FF2B5EF4-FFF2-40B4-BE49-F238E27FC236}">
                <a16:creationId xmlns:a16="http://schemas.microsoft.com/office/drawing/2014/main" id="{07800620-F052-E1B0-C69E-1266A660346A}"/>
              </a:ext>
            </a:extLst>
          </p:cNvPr>
          <p:cNvSpPr/>
          <p:nvPr/>
        </p:nvSpPr>
        <p:spPr>
          <a:xfrm>
            <a:off x="418780" y="4287313"/>
            <a:ext cx="4160586" cy="849366"/>
          </a:xfrm>
          <a:prstGeom prst="rect">
            <a:avLst/>
          </a:prstGeom>
          <a:solidFill>
            <a:schemeClr val="bg1"/>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1"/>
                </a:solidFill>
                <a:effectLst/>
                <a:uLnTx/>
                <a:uFillTx/>
                <a:latin typeface="Calibri" panose="020F0502020204030204"/>
                <a:ea typeface="+mn-ea"/>
                <a:cs typeface="+mn-cs"/>
              </a:rPr>
              <a:t>Comment</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chemeClr val="tx1"/>
              </a:solidFill>
              <a:effectLst/>
              <a:uLnTx/>
              <a:uFillTx/>
              <a:latin typeface="Calibri" panose="020F0502020204030204"/>
              <a:ea typeface="+mn-ea"/>
              <a:cs typeface="+mn-cs"/>
            </a:endParaRPr>
          </a:p>
          <a:p>
            <a:pPr lvl="0" algn="just">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Saisie des heures dans l’utilitaire (prévisionnelles et réelles) – 1 fichier par équipement</a:t>
            </a:r>
            <a:endParaRPr lang="fr-FR" sz="1400" dirty="0">
              <a:solidFill>
                <a:prstClr val="white"/>
              </a:solidFill>
            </a:endParaRPr>
          </a:p>
        </p:txBody>
      </p:sp>
      <p:sp>
        <p:nvSpPr>
          <p:cNvPr id="16" name="Rectangle 15">
            <a:extLst>
              <a:ext uri="{FF2B5EF4-FFF2-40B4-BE49-F238E27FC236}">
                <a16:creationId xmlns:a16="http://schemas.microsoft.com/office/drawing/2014/main" id="{0EF9B485-0288-279D-2A1E-756ACC6546E5}"/>
              </a:ext>
            </a:extLst>
          </p:cNvPr>
          <p:cNvSpPr/>
          <p:nvPr/>
        </p:nvSpPr>
        <p:spPr>
          <a:xfrm>
            <a:off x="5660528" y="4327710"/>
            <a:ext cx="4160585" cy="849367"/>
          </a:xfrm>
          <a:prstGeom prst="rect">
            <a:avLst/>
          </a:prstGeom>
          <a:solidFill>
            <a:schemeClr val="bg1"/>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1"/>
                </a:solidFill>
                <a:effectLst/>
                <a:uLnTx/>
                <a:uFillTx/>
                <a:latin typeface="Calibri" panose="020F0502020204030204"/>
                <a:ea typeface="+mn-ea"/>
                <a:cs typeface="+mn-cs"/>
              </a:rPr>
              <a:t>Comment</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chemeClr val="tx1"/>
              </a:solidFill>
              <a:effectLst/>
              <a:uLnTx/>
              <a:uFillTx/>
              <a:latin typeface="Calibri" panose="020F0502020204030204"/>
              <a:ea typeface="+mn-ea"/>
              <a:cs typeface="+mn-cs"/>
            </a:endParaRPr>
          </a:p>
          <a:p>
            <a:pPr lvl="0" algn="just">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Saisie des heures sous MAIA dans l’utilitaire (prévisionnelles et réelles) </a:t>
            </a:r>
            <a:endParaRPr lang="fr-FR" sz="1400" dirty="0">
              <a:solidFill>
                <a:prstClr val="white"/>
              </a:solidFill>
            </a:endParaRPr>
          </a:p>
        </p:txBody>
      </p:sp>
      <p:sp>
        <p:nvSpPr>
          <p:cNvPr id="18" name="ZoneTexte 17">
            <a:extLst>
              <a:ext uri="{FF2B5EF4-FFF2-40B4-BE49-F238E27FC236}">
                <a16:creationId xmlns:a16="http://schemas.microsoft.com/office/drawing/2014/main" id="{2E10C099-CD49-023E-6DA2-4A896C2A92D7}"/>
              </a:ext>
            </a:extLst>
          </p:cNvPr>
          <p:cNvSpPr txBox="1"/>
          <p:nvPr/>
        </p:nvSpPr>
        <p:spPr>
          <a:xfrm>
            <a:off x="873083" y="5479473"/>
            <a:ext cx="8865737" cy="338554"/>
          </a:xfrm>
          <a:prstGeom prst="rect">
            <a:avLst/>
          </a:prstGeom>
          <a:noFill/>
          <a:ln w="28575">
            <a:solidFill>
              <a:srgbClr val="0070C0"/>
            </a:solidFill>
          </a:ln>
        </p:spPr>
        <p:txBody>
          <a:bodyPr wrap="square" rtlCol="0">
            <a:spAutoFit/>
          </a:bodyPr>
          <a:lstStyle/>
          <a:p>
            <a:r>
              <a:rPr lang="fr-FR" altLang="fr-FR" sz="1600" b="1" dirty="0">
                <a:solidFill>
                  <a:srgbClr val="000000"/>
                </a:solidFill>
                <a:latin typeface="Aptos" panose="020B0004020202020204" pitchFamily="34" charset="0"/>
              </a:rPr>
              <a:t>         Aucun justificatif à produire au moment des déclarations juste en cas de contrôle</a:t>
            </a:r>
            <a:endParaRPr lang="fr-FR" sz="1600" b="1" dirty="0"/>
          </a:p>
        </p:txBody>
      </p:sp>
    </p:spTree>
    <p:extLst>
      <p:ext uri="{BB962C8B-B14F-4D97-AF65-F5344CB8AC3E}">
        <p14:creationId xmlns:p14="http://schemas.microsoft.com/office/powerpoint/2010/main" val="952150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57137-A0FF-1D21-FD8C-1DBEBD00EAE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67F7B18-E4C2-6E6A-4DE7-38E82C0971CC}"/>
              </a:ext>
            </a:extLst>
          </p:cNvPr>
          <p:cNvSpPr>
            <a:spLocks noGrp="1"/>
          </p:cNvSpPr>
          <p:nvPr>
            <p:ph type="title"/>
          </p:nvPr>
        </p:nvSpPr>
        <p:spPr>
          <a:xfrm>
            <a:off x="272143" y="348493"/>
            <a:ext cx="9394371" cy="630348"/>
          </a:xfrm>
        </p:spPr>
        <p:txBody>
          <a:bodyPr>
            <a:normAutofit fontScale="90000"/>
          </a:bodyPr>
          <a:lstStyle/>
          <a:p>
            <a:pPr algn="ctr"/>
            <a:r>
              <a:rPr lang="fr-FR" sz="3200" b="1">
                <a:solidFill>
                  <a:srgbClr val="33CCCC"/>
                </a:solidFill>
              </a:rPr>
              <a:t>Accueil d’un alternant ou stagiaire</a:t>
            </a:r>
            <a:br>
              <a:rPr lang="fr-FR" sz="3200" b="1">
                <a:solidFill>
                  <a:srgbClr val="33CCCC"/>
                </a:solidFill>
              </a:rPr>
            </a:br>
            <a:endParaRPr lang="fr-FR" sz="3200" b="1">
              <a:solidFill>
                <a:srgbClr val="33CCCC"/>
              </a:solidFill>
            </a:endParaRPr>
          </a:p>
        </p:txBody>
      </p:sp>
      <p:sp>
        <p:nvSpPr>
          <p:cNvPr id="7" name="Rectangle 6">
            <a:extLst>
              <a:ext uri="{FF2B5EF4-FFF2-40B4-BE49-F238E27FC236}">
                <a16:creationId xmlns:a16="http://schemas.microsoft.com/office/drawing/2014/main" id="{7B252AC0-D7EA-7537-32F0-74C375D5CE19}"/>
              </a:ext>
            </a:extLst>
          </p:cNvPr>
          <p:cNvSpPr/>
          <p:nvPr/>
        </p:nvSpPr>
        <p:spPr>
          <a:xfrm>
            <a:off x="428608" y="796989"/>
            <a:ext cx="4311753" cy="630348"/>
          </a:xfrm>
          <a:prstGeom prst="rect">
            <a:avLst/>
          </a:prstGeom>
          <a:solidFill>
            <a:srgbClr val="33CCCC"/>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33CCCC"/>
              </a:solidFill>
            </a:endParaRPr>
          </a:p>
        </p:txBody>
      </p:sp>
      <p:sp>
        <p:nvSpPr>
          <p:cNvPr id="8" name="ZoneTexte 7">
            <a:extLst>
              <a:ext uri="{FF2B5EF4-FFF2-40B4-BE49-F238E27FC236}">
                <a16:creationId xmlns:a16="http://schemas.microsoft.com/office/drawing/2014/main" id="{AEE4C187-CD3B-2F6A-8CD6-EE063CA340E7}"/>
              </a:ext>
            </a:extLst>
          </p:cNvPr>
          <p:cNvSpPr txBox="1"/>
          <p:nvPr/>
        </p:nvSpPr>
        <p:spPr>
          <a:xfrm>
            <a:off x="501356" y="954097"/>
            <a:ext cx="4160585" cy="338554"/>
          </a:xfrm>
          <a:prstGeom prst="rect">
            <a:avLst/>
          </a:prstGeom>
          <a:noFill/>
          <a:ln>
            <a:solidFill>
              <a:srgbClr val="33CCCC"/>
            </a:solidFill>
          </a:ln>
        </p:spPr>
        <p:txBody>
          <a:bodyPr wrap="square" rtlCol="0">
            <a:spAutoFit/>
          </a:bodyPr>
          <a:lstStyle/>
          <a:p>
            <a:pPr algn="ctr"/>
            <a:r>
              <a:rPr lang="fr-FR" sz="1600" dirty="0">
                <a:solidFill>
                  <a:schemeClr val="bg1"/>
                </a:solidFill>
                <a:latin typeface="Roboto" panose="02000000000000000000" pitchFamily="2" charset="0"/>
                <a:ea typeface="Roboto" panose="02000000000000000000" pitchFamily="2" charset="0"/>
                <a:cs typeface="Roboto" panose="02000000000000000000" pitchFamily="2" charset="0"/>
              </a:rPr>
              <a:t>Aide 2 500 €/an/alternant/stagiaire</a:t>
            </a:r>
          </a:p>
        </p:txBody>
      </p:sp>
      <p:sp>
        <p:nvSpPr>
          <p:cNvPr id="9" name="Rectangle 8">
            <a:extLst>
              <a:ext uri="{FF2B5EF4-FFF2-40B4-BE49-F238E27FC236}">
                <a16:creationId xmlns:a16="http://schemas.microsoft.com/office/drawing/2014/main" id="{52A3E326-F3C0-9548-DC01-0F971D7647FD}"/>
              </a:ext>
            </a:extLst>
          </p:cNvPr>
          <p:cNvSpPr/>
          <p:nvPr/>
        </p:nvSpPr>
        <p:spPr>
          <a:xfrm>
            <a:off x="5385873" y="807017"/>
            <a:ext cx="4381281" cy="618368"/>
          </a:xfrm>
          <a:prstGeom prst="rect">
            <a:avLst/>
          </a:prstGeom>
          <a:solidFill>
            <a:srgbClr val="33CCCC"/>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Aide de 500€/an/tuteur/maitre d’apprentissage </a:t>
            </a:r>
          </a:p>
        </p:txBody>
      </p:sp>
      <p:sp>
        <p:nvSpPr>
          <p:cNvPr id="10" name="ZoneTexte 9">
            <a:extLst>
              <a:ext uri="{FF2B5EF4-FFF2-40B4-BE49-F238E27FC236}">
                <a16:creationId xmlns:a16="http://schemas.microsoft.com/office/drawing/2014/main" id="{285543FE-1C61-8D2E-5470-8D7B9D17A170}"/>
              </a:ext>
            </a:extLst>
          </p:cNvPr>
          <p:cNvSpPr txBox="1"/>
          <p:nvPr/>
        </p:nvSpPr>
        <p:spPr>
          <a:xfrm>
            <a:off x="4777402" y="938708"/>
            <a:ext cx="608471" cy="369332"/>
          </a:xfrm>
          <a:prstGeom prst="rect">
            <a:avLst/>
          </a:prstGeom>
          <a:noFill/>
        </p:spPr>
        <p:txBody>
          <a:bodyPr wrap="square" rtlCol="0">
            <a:spAutoFit/>
          </a:bodyPr>
          <a:lstStyle/>
          <a:p>
            <a:r>
              <a:rPr lang="fr-FR" b="1" dirty="0">
                <a:solidFill>
                  <a:srgbClr val="33CCCC"/>
                </a:solidFill>
              </a:rPr>
              <a:t> et </a:t>
            </a:r>
          </a:p>
        </p:txBody>
      </p:sp>
      <p:sp>
        <p:nvSpPr>
          <p:cNvPr id="19" name="ZoneTexte 18">
            <a:extLst>
              <a:ext uri="{FF2B5EF4-FFF2-40B4-BE49-F238E27FC236}">
                <a16:creationId xmlns:a16="http://schemas.microsoft.com/office/drawing/2014/main" id="{7146528E-0EC3-8FFB-8841-A7A3C366393D}"/>
              </a:ext>
            </a:extLst>
          </p:cNvPr>
          <p:cNvSpPr txBox="1"/>
          <p:nvPr/>
        </p:nvSpPr>
        <p:spPr>
          <a:xfrm>
            <a:off x="681034" y="4397968"/>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5" name="Rectangle 4">
            <a:extLst>
              <a:ext uri="{FF2B5EF4-FFF2-40B4-BE49-F238E27FC236}">
                <a16:creationId xmlns:a16="http://schemas.microsoft.com/office/drawing/2014/main" id="{6C981555-6B75-F781-7A2B-C566935A5F41}"/>
              </a:ext>
            </a:extLst>
          </p:cNvPr>
          <p:cNvSpPr/>
          <p:nvPr/>
        </p:nvSpPr>
        <p:spPr>
          <a:xfrm>
            <a:off x="380256" y="1572085"/>
            <a:ext cx="4402784" cy="2119042"/>
          </a:xfrm>
          <a:prstGeom prst="rect">
            <a:avLst/>
          </a:prstGeom>
          <a:solidFill>
            <a:schemeClr val="bg1"/>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defRPr/>
            </a:pPr>
            <a:r>
              <a:rPr lang="fr-FR" sz="1600" b="1" dirty="0">
                <a:solidFill>
                  <a:schemeClr val="tx1"/>
                </a:solidFill>
              </a:rPr>
              <a:t>                                    Conditions</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fr-FR" sz="8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algn="just" fontAlgn="base"/>
            <a:r>
              <a:rPr lang="fr-FR" sz="1600" dirty="0">
                <a:solidFill>
                  <a:schemeClr val="tx1"/>
                </a:solidFill>
              </a:rPr>
              <a:t>Accueil d’un étudiant en alternance ou en stage long d’EJE</a:t>
            </a:r>
          </a:p>
          <a:p>
            <a:pPr algn="just" fontAlgn="base"/>
            <a:endParaRPr lang="fr-FR" sz="1600" dirty="0">
              <a:solidFill>
                <a:schemeClr val="tx1"/>
              </a:solidFill>
            </a:endParaRPr>
          </a:p>
          <a:p>
            <a:pPr algn="just" fontAlgn="base"/>
            <a:r>
              <a:rPr lang="fr-FR" sz="1600" dirty="0">
                <a:solidFill>
                  <a:schemeClr val="tx1"/>
                </a:solidFill>
              </a:rPr>
              <a:t>Mise en place d’un cadre favorable au développement des compétences et organisation de la formation</a:t>
            </a:r>
            <a:endParaRPr lang="fr-FR" sz="12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 </a:t>
            </a:r>
            <a:endParaRPr lang="fr-FR" sz="1400" dirty="0">
              <a:solidFill>
                <a:prstClr val="white"/>
              </a:solidFill>
            </a:endParaRPr>
          </a:p>
        </p:txBody>
      </p:sp>
      <p:sp>
        <p:nvSpPr>
          <p:cNvPr id="12" name="Rectangle 11">
            <a:extLst>
              <a:ext uri="{FF2B5EF4-FFF2-40B4-BE49-F238E27FC236}">
                <a16:creationId xmlns:a16="http://schemas.microsoft.com/office/drawing/2014/main" id="{CD5084D3-529D-C5B3-C096-D1FE21570F8C}"/>
              </a:ext>
            </a:extLst>
          </p:cNvPr>
          <p:cNvSpPr/>
          <p:nvPr/>
        </p:nvSpPr>
        <p:spPr>
          <a:xfrm>
            <a:off x="5385872" y="1569057"/>
            <a:ext cx="4381281" cy="2119042"/>
          </a:xfrm>
          <a:prstGeom prst="rect">
            <a:avLst/>
          </a:prstGeom>
          <a:solidFill>
            <a:schemeClr val="bg1"/>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fontAlgn="base">
              <a:defRPr/>
            </a:pPr>
            <a:r>
              <a:rPr lang="fr-FR" sz="1600" b="1" dirty="0">
                <a:solidFill>
                  <a:schemeClr val="tx1"/>
                </a:solidFill>
              </a:rPr>
              <a:t>                               Conditions</a:t>
            </a:r>
          </a:p>
          <a:p>
            <a:pPr algn="just" fontAlgn="base">
              <a:defRPr/>
            </a:pPr>
            <a:endParaRPr lang="fr-FR" sz="800" b="1" dirty="0">
              <a:solidFill>
                <a:schemeClr val="tx1"/>
              </a:solidFill>
            </a:endParaRPr>
          </a:p>
          <a:p>
            <a:pPr algn="just" fontAlgn="base">
              <a:defRPr/>
            </a:pPr>
            <a:r>
              <a:rPr lang="fr-FR" sz="1600" dirty="0">
                <a:solidFill>
                  <a:schemeClr val="tx1"/>
                </a:solidFill>
              </a:rPr>
              <a:t>Un professionnel de cat 1 est désigné comme tuteur ou maître de stage</a:t>
            </a:r>
          </a:p>
          <a:p>
            <a:pPr algn="just">
              <a:defRPr/>
            </a:pPr>
            <a:endParaRPr lang="fr-FR" sz="16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algn="just" fontAlgn="base">
              <a:defRPr/>
            </a:pPr>
            <a:r>
              <a:rPr lang="fr-FR" sz="1600" dirty="0">
                <a:solidFill>
                  <a:schemeClr val="tx1"/>
                </a:solidFill>
              </a:rPr>
              <a:t>Le gestionnaire peut reverser une prime supplémentaire pour le salarié encadrant l’alternant</a:t>
            </a:r>
          </a:p>
        </p:txBody>
      </p:sp>
      <p:sp>
        <p:nvSpPr>
          <p:cNvPr id="2" name="ZoneTexte 1">
            <a:extLst>
              <a:ext uri="{FF2B5EF4-FFF2-40B4-BE49-F238E27FC236}">
                <a16:creationId xmlns:a16="http://schemas.microsoft.com/office/drawing/2014/main" id="{0627F51B-8034-496B-9E8E-2DCF00760F4D}"/>
              </a:ext>
            </a:extLst>
          </p:cNvPr>
          <p:cNvSpPr txBox="1"/>
          <p:nvPr/>
        </p:nvSpPr>
        <p:spPr>
          <a:xfrm>
            <a:off x="334236" y="4539281"/>
            <a:ext cx="9484505" cy="954107"/>
          </a:xfrm>
          <a:prstGeom prst="rect">
            <a:avLst/>
          </a:prstGeom>
          <a:noFill/>
          <a:ln w="28575">
            <a:solidFill>
              <a:srgbClr val="33CCCC"/>
            </a:solidFill>
          </a:ln>
        </p:spPr>
        <p:txBody>
          <a:bodyPr wrap="square" rtlCol="0">
            <a:spAutoFit/>
          </a:bodyPr>
          <a:lstStyle/>
          <a:p>
            <a:r>
              <a:rPr lang="fr-FR" altLang="fr-FR" sz="1600" b="1" dirty="0">
                <a:solidFill>
                  <a:srgbClr val="000000"/>
                </a:solidFill>
                <a:latin typeface="Aptos" panose="020B0004020202020204" pitchFamily="34" charset="0"/>
              </a:rPr>
              <a:t>Les aides sont versées pour toute l'activité réalisée à compter du 01/01/2026, que les contrats ou conventions d'accueil aient débutés avant ou après le 1/1/2026.</a:t>
            </a:r>
            <a:r>
              <a:rPr lang="fr-FR" altLang="fr-FR" sz="2400" b="1" dirty="0">
                <a:solidFill>
                  <a:srgbClr val="000000"/>
                </a:solidFill>
                <a:latin typeface="Arial" panose="020B0604020202020204" pitchFamily="34" charset="0"/>
              </a:rPr>
              <a:t> </a:t>
            </a:r>
            <a:r>
              <a:rPr lang="fr-FR" altLang="fr-FR" sz="1600" b="1" dirty="0">
                <a:solidFill>
                  <a:srgbClr val="000000"/>
                </a:solidFill>
                <a:latin typeface="Aptos" panose="020B0004020202020204" pitchFamily="34" charset="0"/>
              </a:rPr>
              <a:t>A contrario, tout engagement pris avant le 31/12/2027 sera honoré jusqu’à la fin de la période contractuelle. L’aide n’est pas proratisée</a:t>
            </a:r>
            <a:endParaRPr lang="fr-FR" sz="1600" b="1" dirty="0">
              <a:solidFill>
                <a:srgbClr val="000000"/>
              </a:solidFill>
              <a:latin typeface="Aptos" panose="020B0004020202020204" pitchFamily="34" charset="0"/>
            </a:endParaRPr>
          </a:p>
        </p:txBody>
      </p:sp>
      <p:sp>
        <p:nvSpPr>
          <p:cNvPr id="13" name="Rectangle 12">
            <a:extLst>
              <a:ext uri="{FF2B5EF4-FFF2-40B4-BE49-F238E27FC236}">
                <a16:creationId xmlns:a16="http://schemas.microsoft.com/office/drawing/2014/main" id="{AAD3A087-4380-44F0-25D6-F225E82D0075}"/>
              </a:ext>
            </a:extLst>
          </p:cNvPr>
          <p:cNvSpPr/>
          <p:nvPr/>
        </p:nvSpPr>
        <p:spPr>
          <a:xfrm>
            <a:off x="380256" y="3781008"/>
            <a:ext cx="9307204" cy="618367"/>
          </a:xfrm>
          <a:prstGeom prst="rect">
            <a:avLst/>
          </a:prstGeom>
          <a:solidFill>
            <a:schemeClr val="bg1"/>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1"/>
                </a:solidFill>
                <a:effectLst/>
                <a:uLnTx/>
                <a:uFillTx/>
                <a:latin typeface="Calibri" panose="020F0502020204030204"/>
                <a:ea typeface="+mn-ea"/>
                <a:cs typeface="+mn-cs"/>
              </a:rPr>
              <a:t>Comment</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schemeClr val="tx1"/>
              </a:solidFill>
              <a:effectLst/>
              <a:uLnTx/>
              <a:uFillTx/>
              <a:latin typeface="Calibri" panose="020F0502020204030204"/>
              <a:ea typeface="+mn-ea"/>
              <a:cs typeface="+mn-cs"/>
            </a:endParaRPr>
          </a:p>
          <a:p>
            <a:pPr lvl="0" algn="ctr">
              <a:defRPr/>
            </a:pPr>
            <a:r>
              <a:rPr lang="fr-FR" sz="1400" dirty="0">
                <a:solidFill>
                  <a:schemeClr val="tx1"/>
                </a:solidFill>
                <a:latin typeface="Roboto" panose="02000000000000000000" pitchFamily="2" charset="0"/>
                <a:ea typeface="Roboto" panose="02000000000000000000" pitchFamily="2" charset="0"/>
                <a:cs typeface="Roboto" panose="02000000000000000000" pitchFamily="2" charset="0"/>
              </a:rPr>
              <a:t>Saisie des données dans l’utilitaire (prévisionnelles et réelles)</a:t>
            </a:r>
            <a:endParaRPr lang="fr-FR" sz="1400" dirty="0">
              <a:solidFill>
                <a:prstClr val="white"/>
              </a:solidFill>
            </a:endParaRPr>
          </a:p>
        </p:txBody>
      </p:sp>
      <p:sp>
        <p:nvSpPr>
          <p:cNvPr id="15" name="ZoneTexte 14">
            <a:extLst>
              <a:ext uri="{FF2B5EF4-FFF2-40B4-BE49-F238E27FC236}">
                <a16:creationId xmlns:a16="http://schemas.microsoft.com/office/drawing/2014/main" id="{DA456AD3-C6E0-8B07-77BB-A02136A00E62}"/>
              </a:ext>
            </a:extLst>
          </p:cNvPr>
          <p:cNvSpPr txBox="1"/>
          <p:nvPr/>
        </p:nvSpPr>
        <p:spPr>
          <a:xfrm>
            <a:off x="901416" y="5633294"/>
            <a:ext cx="8865737" cy="338554"/>
          </a:xfrm>
          <a:prstGeom prst="rect">
            <a:avLst/>
          </a:prstGeom>
          <a:noFill/>
          <a:ln w="28575">
            <a:solidFill>
              <a:srgbClr val="33CCCC"/>
            </a:solidFill>
          </a:ln>
        </p:spPr>
        <p:txBody>
          <a:bodyPr wrap="square" rtlCol="0">
            <a:spAutoFit/>
          </a:bodyPr>
          <a:lstStyle/>
          <a:p>
            <a:r>
              <a:rPr lang="fr-FR" altLang="fr-FR" sz="1600" b="1" dirty="0">
                <a:solidFill>
                  <a:srgbClr val="000000"/>
                </a:solidFill>
                <a:latin typeface="Aptos" panose="020B0004020202020204" pitchFamily="34" charset="0"/>
              </a:rPr>
              <a:t>         Aucun justificatif à produire au moment des déclarations juste en cas de contrôle</a:t>
            </a:r>
            <a:endParaRPr lang="fr-FR" sz="1600" b="1" dirty="0"/>
          </a:p>
        </p:txBody>
      </p:sp>
    </p:spTree>
    <p:extLst>
      <p:ext uri="{BB962C8B-B14F-4D97-AF65-F5344CB8AC3E}">
        <p14:creationId xmlns:p14="http://schemas.microsoft.com/office/powerpoint/2010/main" val="2556147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A55F-EB97-9682-95A5-E7791EDB16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4BAB5C-0A73-6B60-CC58-B4A5D38B1C27}"/>
              </a:ext>
            </a:extLst>
          </p:cNvPr>
          <p:cNvSpPr>
            <a:spLocks noGrp="1"/>
          </p:cNvSpPr>
          <p:nvPr>
            <p:ph type="ctrTitle"/>
          </p:nvPr>
        </p:nvSpPr>
        <p:spPr>
          <a:xfrm>
            <a:off x="1872003" y="2113404"/>
            <a:ext cx="7299429" cy="2020887"/>
          </a:xfrm>
        </p:spPr>
        <p:txBody>
          <a:bodyPr>
            <a:normAutofit fontScale="90000"/>
          </a:bodyPr>
          <a:lstStyle/>
          <a:p>
            <a:r>
              <a:rPr lang="fr-FR" sz="4900" dirty="0"/>
              <a:t>2. Compensation de l’impact du congé de naissance (CSN)</a:t>
            </a:r>
          </a:p>
        </p:txBody>
      </p:sp>
      <p:sp>
        <p:nvSpPr>
          <p:cNvPr id="4" name="Titre 1">
            <a:extLst>
              <a:ext uri="{FF2B5EF4-FFF2-40B4-BE49-F238E27FC236}">
                <a16:creationId xmlns:a16="http://schemas.microsoft.com/office/drawing/2014/main" id="{EEDFE44C-3D87-7A9E-F380-7E1AB4EA7B28}"/>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202623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2B6D5-8E31-8742-BCE6-FD21E46ACC7A}"/>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1109548E-9742-9146-4F12-90B492170DE4}"/>
              </a:ext>
            </a:extLst>
          </p:cNvPr>
          <p:cNvSpPr>
            <a:spLocks noGrp="1"/>
          </p:cNvSpPr>
          <p:nvPr>
            <p:ph type="title"/>
          </p:nvPr>
        </p:nvSpPr>
        <p:spPr>
          <a:xfrm>
            <a:off x="-113488" y="105688"/>
            <a:ext cx="9826519" cy="730250"/>
          </a:xfrm>
        </p:spPr>
        <p:txBody>
          <a:bodyPr rtlCol="0">
            <a:noAutofit/>
          </a:bodyPr>
          <a:lstStyle/>
          <a:p>
            <a:pPr algn="ctr" rtl="0"/>
            <a:r>
              <a:rPr lang="fr-FR" sz="2800" b="1" dirty="0">
                <a:solidFill>
                  <a:srgbClr val="0070C0"/>
                </a:solidFill>
              </a:rPr>
              <a:t>Contexte:</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65EC1E42-6991-8244-578B-462CB96B46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55007DC8-3457-B168-2941-CD84A46ED10B}"/>
              </a:ext>
            </a:extLst>
          </p:cNvPr>
          <p:cNvSpPr>
            <a:spLocks noGrp="1" noChangeArrowheads="1"/>
          </p:cNvSpPr>
          <p:nvPr>
            <p:ph idx="1"/>
          </p:nvPr>
        </p:nvSpPr>
        <p:spPr bwMode="auto">
          <a:xfrm>
            <a:off x="373427" y="-80834"/>
            <a:ext cx="9159146" cy="6458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fontAlgn="base"/>
            <a:endParaRPr lang="fr-FR" sz="2000" dirty="0"/>
          </a:p>
          <a:p>
            <a:pPr algn="just" fontAlgn="base"/>
            <a:endParaRPr lang="fr-FR" sz="2000" dirty="0"/>
          </a:p>
          <a:p>
            <a:pPr algn="just" fontAlgn="base"/>
            <a:r>
              <a:rPr lang="fr-FR" sz="2000" dirty="0"/>
              <a:t>Mise en place du </a:t>
            </a:r>
            <a:r>
              <a:rPr lang="fr-FR" sz="2000" u="sng" dirty="0">
                <a:hlinkClick r:id="rId4" action="ppaction://hlinkfile"/>
              </a:rPr>
              <a:t>congé supplémentaire de naissance (CSN)</a:t>
            </a:r>
            <a:r>
              <a:rPr lang="fr-FR" sz="2000" dirty="0"/>
              <a:t>, à compter du 1</a:t>
            </a:r>
            <a:r>
              <a:rPr lang="fr-FR" sz="2000" baseline="30000" dirty="0"/>
              <a:t>er</a:t>
            </a:r>
            <a:r>
              <a:rPr lang="fr-FR" sz="2000" dirty="0"/>
              <a:t> juillet 2026 (1 à 2 mois/parent) pour tout enfant né (depuis le 01/01/2026) ou à naître ou dans le cadre d’une adoption</a:t>
            </a:r>
          </a:p>
          <a:p>
            <a:pPr algn="just" fontAlgn="base"/>
            <a:endParaRPr lang="fr-FR" sz="2000" dirty="0"/>
          </a:p>
          <a:p>
            <a:pPr algn="just" fontAlgn="base"/>
            <a:r>
              <a:rPr lang="fr-FR" sz="2000" dirty="0"/>
              <a:t>Congé cumulable aux autres congés légaux et qui peut être pris par chaque parent, simultanément, de façon consécutive voire fractionnée en 2 périodes mensuelles à condition d’être pris dans un délai maximal de 9 mois</a:t>
            </a:r>
          </a:p>
          <a:p>
            <a:pPr marL="0" indent="0" algn="just" fontAlgn="base">
              <a:buNone/>
            </a:pPr>
            <a:endParaRPr lang="fr-FR" sz="2000" dirty="0"/>
          </a:p>
          <a:p>
            <a:pPr algn="just" fontAlgn="base"/>
            <a:r>
              <a:rPr lang="fr-FR" sz="2000" dirty="0"/>
              <a:t>La mise en place du </a:t>
            </a:r>
            <a:r>
              <a:rPr lang="fr-FR" sz="2000" u="sng" dirty="0">
                <a:hlinkClick r:id="rId4" action="ppaction://hlinkfile"/>
              </a:rPr>
              <a:t>(CSN)</a:t>
            </a:r>
            <a:r>
              <a:rPr lang="fr-FR" sz="2000" dirty="0"/>
              <a:t>, peut avoir un impact sur l'activité des </a:t>
            </a:r>
            <a:r>
              <a:rPr lang="fr-FR" sz="2000" dirty="0" err="1"/>
              <a:t>Eaje</a:t>
            </a:r>
            <a:r>
              <a:rPr lang="fr-FR" sz="2000" dirty="0"/>
              <a:t> </a:t>
            </a:r>
            <a:r>
              <a:rPr lang="fr-FR" sz="2000" dirty="0" err="1"/>
              <a:t>Psu</a:t>
            </a:r>
            <a:r>
              <a:rPr lang="fr-FR" sz="2000" dirty="0"/>
              <a:t> notamment pour les attributions de places réalisées avant sa mise en place, les parents pouvant décaler l’entrée de leur enfant dans le mode d’accueil et engendrer une baisse d’activité</a:t>
            </a:r>
          </a:p>
          <a:p>
            <a:pPr marL="0" indent="0" algn="just" fontAlgn="base">
              <a:buNone/>
            </a:pPr>
            <a:endParaRPr lang="fr-FR" sz="2000" dirty="0"/>
          </a:p>
          <a:p>
            <a:pPr algn="just" fontAlgn="base"/>
            <a:r>
              <a:rPr lang="fr-FR" sz="2000" b="1" dirty="0">
                <a:solidFill>
                  <a:schemeClr val="accent1"/>
                </a:solidFill>
              </a:rPr>
              <a:t>Un dispositif d'accompagnement exceptionnel est mis en place par les Caf, au 2</a:t>
            </a:r>
            <a:r>
              <a:rPr lang="fr-FR" sz="2000" b="1" baseline="30000" dirty="0">
                <a:solidFill>
                  <a:schemeClr val="accent1"/>
                </a:solidFill>
              </a:rPr>
              <a:t>nd</a:t>
            </a:r>
            <a:r>
              <a:rPr lang="fr-FR" sz="2000" b="1" dirty="0">
                <a:solidFill>
                  <a:schemeClr val="accent1"/>
                </a:solidFill>
              </a:rPr>
              <a:t> semestre 2026, pour les structures concernées.  </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kumimoji="0" lang="fr-FR" altLang="fr-FR" sz="1800" b="1" i="0" u="none" strike="noStrike" cap="none" normalizeH="0" baseline="0" dirty="0">
              <a:ln>
                <a:noFill/>
              </a:ln>
              <a:solidFill>
                <a:schemeClr val="accent1"/>
              </a:solidFill>
              <a:effectLst/>
              <a:latin typeface="Arial" panose="020B0604020202020204" pitchFamily="34" charset="0"/>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800" b="0" i="0" u="none" strike="noStrike" cap="none" normalizeH="0" baseline="0" dirty="0">
              <a:ln>
                <a:noFill/>
              </a:ln>
              <a:solidFill>
                <a:schemeClr val="tx1"/>
              </a:solidFill>
              <a:effectLst/>
              <a:latin typeface="Roboto"/>
            </a:endParaRPr>
          </a:p>
        </p:txBody>
      </p:sp>
    </p:spTree>
    <p:extLst>
      <p:ext uri="{BB962C8B-B14F-4D97-AF65-F5344CB8AC3E}">
        <p14:creationId xmlns:p14="http://schemas.microsoft.com/office/powerpoint/2010/main" val="43091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F3DE4-7912-47BA-C5E4-56727B50C15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46E6676-0F79-6389-46CD-ABC92C353A99}"/>
              </a:ext>
            </a:extLst>
          </p:cNvPr>
          <p:cNvSpPr>
            <a:spLocks noGrp="1"/>
          </p:cNvSpPr>
          <p:nvPr>
            <p:ph type="title"/>
          </p:nvPr>
        </p:nvSpPr>
        <p:spPr>
          <a:xfrm>
            <a:off x="437923" y="8173"/>
            <a:ext cx="9826519" cy="730250"/>
          </a:xfrm>
        </p:spPr>
        <p:txBody>
          <a:bodyPr rtlCol="0">
            <a:noAutofit/>
          </a:bodyPr>
          <a:lstStyle/>
          <a:p>
            <a:pPr algn="ctr" rtl="0"/>
            <a:r>
              <a:rPr lang="fr-FR" sz="2400" b="1">
                <a:solidFill>
                  <a:srgbClr val="0070C0"/>
                </a:solidFill>
              </a:rPr>
              <a:t>Mise en œuvre </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9E4ED5C8-799C-6B6D-A816-4ED50FC1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8CB42A96-67C6-CA49-BB0A-3DA8C2EAE7AC}"/>
              </a:ext>
            </a:extLst>
          </p:cNvPr>
          <p:cNvSpPr>
            <a:spLocks noGrp="1" noChangeArrowheads="1"/>
          </p:cNvSpPr>
          <p:nvPr>
            <p:ph idx="1"/>
          </p:nvPr>
        </p:nvSpPr>
        <p:spPr bwMode="auto">
          <a:xfrm>
            <a:off x="100585" y="-2434266"/>
            <a:ext cx="9738360" cy="11885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endParaRPr lang="fr-FR" sz="2000" b="1" dirty="0"/>
          </a:p>
          <a:p>
            <a:pPr fontAlgn="base"/>
            <a:endParaRPr lang="fr-FR" sz="2000" b="1" dirty="0"/>
          </a:p>
          <a:p>
            <a:pPr fontAlgn="base"/>
            <a:endParaRPr lang="fr-FR" sz="2000" b="1" dirty="0"/>
          </a:p>
          <a:p>
            <a:pPr fontAlgn="base"/>
            <a:endParaRPr lang="fr-FR" sz="2000" b="1" dirty="0"/>
          </a:p>
          <a:p>
            <a:pPr fontAlgn="base"/>
            <a:endParaRPr lang="fr-FR" sz="2000" b="1" dirty="0"/>
          </a:p>
          <a:p>
            <a:pPr fontAlgn="base"/>
            <a:endParaRPr lang="fr-FR" sz="2000" b="1" dirty="0"/>
          </a:p>
          <a:p>
            <a:pPr fontAlgn="base"/>
            <a:endParaRPr lang="fr-FR" sz="2000" b="1" dirty="0"/>
          </a:p>
          <a:p>
            <a:pPr fontAlgn="base"/>
            <a:endParaRPr lang="fr-FR" sz="2000" b="1" dirty="0"/>
          </a:p>
          <a:p>
            <a:pPr fontAlgn="base"/>
            <a:r>
              <a:rPr lang="fr-FR" sz="2000" b="1" dirty="0"/>
              <a:t>La branche Famille compense par un financement en heures exceptionnelles </a:t>
            </a:r>
            <a:r>
              <a:rPr lang="fr-FR" sz="2000" b="1" dirty="0" err="1"/>
              <a:t>Psu</a:t>
            </a:r>
            <a:r>
              <a:rPr lang="fr-FR" sz="2000" b="1" dirty="0"/>
              <a:t> </a:t>
            </a:r>
            <a:r>
              <a:rPr lang="fr-FR" sz="2000" dirty="0"/>
              <a:t>les conséquences des décalages d’admission ou des absences liées à la prise du </a:t>
            </a:r>
            <a:r>
              <a:rPr lang="fr-FR" sz="2000" dirty="0" err="1"/>
              <a:t>Csn</a:t>
            </a:r>
            <a:r>
              <a:rPr lang="fr-FR" sz="2000" dirty="0"/>
              <a:t> par les parents entre le 1</a:t>
            </a:r>
            <a:r>
              <a:rPr lang="fr-FR" sz="2000" baseline="30000" dirty="0"/>
              <a:t>er</a:t>
            </a:r>
            <a:r>
              <a:rPr lang="fr-FR" sz="2000" dirty="0"/>
              <a:t> juillet et le 31/12/2026. A compter de janvier 2027, les absences liées au CSN ne pourront plus être financées. </a:t>
            </a:r>
          </a:p>
          <a:p>
            <a:pPr fontAlgn="base"/>
            <a:endParaRPr lang="fr-FR" sz="2000" dirty="0"/>
          </a:p>
          <a:p>
            <a:pPr fontAlgn="base"/>
            <a:r>
              <a:rPr lang="fr-FR" sz="2000" dirty="0"/>
              <a:t>Déclaration des heures sur MAIA mais également dans l’utilitaire adressé</a:t>
            </a:r>
          </a:p>
          <a:p>
            <a:pPr fontAlgn="base"/>
            <a:endParaRPr lang="fr-FR" sz="2000" dirty="0"/>
          </a:p>
          <a:p>
            <a:pPr fontAlgn="base"/>
            <a:r>
              <a:rPr lang="fr-FR" sz="2000" dirty="0"/>
              <a:t>Limite de 80 jours / enfant (20 jours/mois sur 4 mois)</a:t>
            </a:r>
          </a:p>
          <a:p>
            <a:pPr fontAlgn="base"/>
            <a:endParaRPr lang="fr-FR" sz="2000" dirty="0"/>
          </a:p>
          <a:p>
            <a:pPr fontAlgn="base"/>
            <a:r>
              <a:rPr lang="fr-FR" sz="2000" dirty="0"/>
              <a:t>Le gestionnaire peut accueillir un autre enfant en occasionnel ou dans le cadre d’un accueil AVIP sur la place laissée vacante et percevra à ce titre le financement PSU</a:t>
            </a:r>
          </a:p>
          <a:p>
            <a:pPr fontAlgn="base"/>
            <a:endParaRPr lang="fr-FR" sz="2000" dirty="0"/>
          </a:p>
          <a:p>
            <a:pPr marL="0" indent="0" fontAlgn="base">
              <a:buNone/>
            </a:pPr>
            <a:r>
              <a:rPr lang="fr-FR" sz="2000" dirty="0"/>
              <a:t> </a:t>
            </a:r>
          </a:p>
          <a:p>
            <a:pPr fontAlgn="base"/>
            <a:endParaRPr lang="fr-FR" sz="2000" dirty="0"/>
          </a:p>
          <a:p>
            <a:pPr fontAlgn="base"/>
            <a:endParaRPr lang="fr-FR" sz="2000" dirty="0"/>
          </a:p>
          <a:p>
            <a:pPr fontAlgn="base"/>
            <a:endParaRPr lang="fr-FR" sz="2000" dirty="0"/>
          </a:p>
          <a:p>
            <a:pPr fontAlgn="base"/>
            <a:endParaRPr lang="fr-FR" sz="2000" dirty="0"/>
          </a:p>
          <a:p>
            <a:pPr fontAlgn="base"/>
            <a:endParaRPr lang="fr-FR" sz="2000" dirty="0"/>
          </a:p>
          <a:p>
            <a:pPr fontAlgn="base"/>
            <a:endParaRPr lang="fr-FR" sz="2000" dirty="0"/>
          </a:p>
          <a:p>
            <a:pPr fontAlgn="base"/>
            <a:endParaRPr lang="fr-FR" sz="2000" dirty="0"/>
          </a:p>
          <a:p>
            <a:pPr fontAlgn="base"/>
            <a:r>
              <a:rPr lang="fr-FR" sz="2000" dirty="0"/>
              <a:t> </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800" b="0" i="0" u="none" strike="noStrike" cap="none" normalizeH="0" baseline="0" dirty="0">
              <a:ln>
                <a:noFill/>
              </a:ln>
              <a:solidFill>
                <a:schemeClr val="tx1"/>
              </a:solidFill>
              <a:effectLst/>
              <a:latin typeface="Roboto"/>
            </a:endParaRPr>
          </a:p>
        </p:txBody>
      </p:sp>
      <p:sp>
        <p:nvSpPr>
          <p:cNvPr id="3" name="ZoneTexte 2">
            <a:extLst>
              <a:ext uri="{FF2B5EF4-FFF2-40B4-BE49-F238E27FC236}">
                <a16:creationId xmlns:a16="http://schemas.microsoft.com/office/drawing/2014/main" id="{32A9451F-69DA-7675-90FF-221CC9CD4193}"/>
              </a:ext>
            </a:extLst>
          </p:cNvPr>
          <p:cNvSpPr txBox="1"/>
          <p:nvPr/>
        </p:nvSpPr>
        <p:spPr>
          <a:xfrm>
            <a:off x="873083" y="5479473"/>
            <a:ext cx="8865737" cy="338554"/>
          </a:xfrm>
          <a:prstGeom prst="rect">
            <a:avLst/>
          </a:prstGeom>
          <a:noFill/>
          <a:ln w="28575">
            <a:solidFill>
              <a:srgbClr val="0070C0"/>
            </a:solidFill>
          </a:ln>
        </p:spPr>
        <p:txBody>
          <a:bodyPr wrap="square" rtlCol="0">
            <a:spAutoFit/>
          </a:bodyPr>
          <a:lstStyle/>
          <a:p>
            <a:r>
              <a:rPr lang="fr-FR" altLang="fr-FR" sz="1600" b="1" dirty="0">
                <a:solidFill>
                  <a:srgbClr val="000000"/>
                </a:solidFill>
                <a:latin typeface="Aptos" panose="020B0004020202020204" pitchFamily="34" charset="0"/>
              </a:rPr>
              <a:t>         Aucun justificatif à produire au moment des déclarations juste en cas de contrôle</a:t>
            </a:r>
            <a:endParaRPr lang="fr-FR" sz="1600" b="1" dirty="0"/>
          </a:p>
        </p:txBody>
      </p:sp>
    </p:spTree>
    <p:extLst>
      <p:ext uri="{BB962C8B-B14F-4D97-AF65-F5344CB8AC3E}">
        <p14:creationId xmlns:p14="http://schemas.microsoft.com/office/powerpoint/2010/main" val="395995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8C9F9-CDB5-94C1-4B02-D9770038C0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530814-43B0-2054-5F6C-90123D1C3803}"/>
              </a:ext>
            </a:extLst>
          </p:cNvPr>
          <p:cNvSpPr>
            <a:spLocks noGrp="1"/>
          </p:cNvSpPr>
          <p:nvPr>
            <p:ph type="ctrTitle"/>
          </p:nvPr>
        </p:nvSpPr>
        <p:spPr>
          <a:xfrm>
            <a:off x="1678904" y="2113404"/>
            <a:ext cx="8193325" cy="2020887"/>
          </a:xfrm>
        </p:spPr>
        <p:txBody>
          <a:bodyPr>
            <a:normAutofit fontScale="90000"/>
          </a:bodyPr>
          <a:lstStyle/>
          <a:p>
            <a:r>
              <a:rPr lang="fr-FR" sz="4900">
                <a:latin typeface="Roboto"/>
                <a:ea typeface="Roboto"/>
                <a:cs typeface="Roboto"/>
              </a:rPr>
              <a:t>3. Mise en production de l’API Participations Familiales PSU</a:t>
            </a:r>
          </a:p>
        </p:txBody>
      </p:sp>
      <p:sp>
        <p:nvSpPr>
          <p:cNvPr id="4" name="Titre 1">
            <a:extLst>
              <a:ext uri="{FF2B5EF4-FFF2-40B4-BE49-F238E27FC236}">
                <a16:creationId xmlns:a16="http://schemas.microsoft.com/office/drawing/2014/main" id="{C8B8C3DF-8D8B-27B8-EF6E-ECC577657EA9}"/>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1088614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4A4B5-22E2-D6FE-FB33-EA65D1C46DC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22C209B3-D77E-D751-08CC-81947081A778}"/>
              </a:ext>
            </a:extLst>
          </p:cNvPr>
          <p:cNvSpPr>
            <a:spLocks noGrp="1"/>
          </p:cNvSpPr>
          <p:nvPr>
            <p:ph type="title"/>
          </p:nvPr>
        </p:nvSpPr>
        <p:spPr>
          <a:xfrm>
            <a:off x="79481" y="26102"/>
            <a:ext cx="9826519" cy="455046"/>
          </a:xfrm>
        </p:spPr>
        <p:txBody>
          <a:bodyPr rtlCol="0">
            <a:noAutofit/>
          </a:bodyPr>
          <a:lstStyle/>
          <a:p>
            <a:pPr algn="ctr" rtl="0"/>
            <a:r>
              <a:rPr lang="fr-FR" sz="2800" b="1" dirty="0">
                <a:solidFill>
                  <a:srgbClr val="0070C0"/>
                </a:solidFill>
              </a:rPr>
              <a:t>Contexte et objectif</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3ECA1B6-4648-2DD1-46F6-44346563D2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EEA7FAA6-CBBC-C250-152D-68ED1E449DA0}"/>
              </a:ext>
            </a:extLst>
          </p:cNvPr>
          <p:cNvSpPr>
            <a:spLocks noGrp="1" noChangeArrowheads="1"/>
          </p:cNvSpPr>
          <p:nvPr>
            <p:ph idx="1"/>
          </p:nvPr>
        </p:nvSpPr>
        <p:spPr bwMode="auto">
          <a:xfrm>
            <a:off x="192969" y="778912"/>
            <a:ext cx="9633549" cy="553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lgn="just" fontAlgn="base">
              <a:buNone/>
            </a:pPr>
            <a:r>
              <a:rPr lang="fr-FR" sz="1400" dirty="0"/>
              <a:t>En cohérence avec la dynamique impulsée par la Direction interministérielle du numérique (DINUM), un outil est proposé aux gestionnaires d’établissement(s) d’accueil du jeune enfant (EAJE), permettant d’automatiser et de sécuriser la détermination des participations familiales au titre de la Prestation de service unique (</a:t>
            </a:r>
            <a:r>
              <a:rPr lang="fr-FR" sz="1400" dirty="0" err="1"/>
              <a:t>Psu</a:t>
            </a:r>
            <a:r>
              <a:rPr lang="fr-FR" sz="1400" dirty="0"/>
              <a:t>). </a:t>
            </a:r>
          </a:p>
          <a:p>
            <a:pPr algn="just" fontAlgn="base"/>
            <a:endParaRPr lang="fr-FR" sz="800" dirty="0"/>
          </a:p>
          <a:p>
            <a:pPr marL="0" indent="0" algn="just" fontAlgn="base">
              <a:buNone/>
            </a:pPr>
            <a:r>
              <a:rPr lang="fr-FR" sz="1800" b="1" dirty="0"/>
              <a:t>Objectif de la mesure </a:t>
            </a:r>
            <a:r>
              <a:rPr lang="fr-FR" sz="1800" dirty="0"/>
              <a:t>:  </a:t>
            </a:r>
            <a:r>
              <a:rPr lang="fr-FR" sz="1800" b="1" dirty="0"/>
              <a:t>permettre un allègement administratif</a:t>
            </a:r>
          </a:p>
          <a:p>
            <a:pPr algn="just" fontAlgn="base"/>
            <a:r>
              <a:rPr lang="fr-FR" sz="1400" dirty="0"/>
              <a:t>Cette mesure se concrétise par la récupération de toutes les informations utiles à l’établissement du tarif en crèche. Les données en question sont : </a:t>
            </a:r>
          </a:p>
          <a:p>
            <a:pPr lvl="1" algn="just" fontAlgn="base"/>
            <a:r>
              <a:rPr lang="fr-FR" sz="1000" dirty="0"/>
              <a:t>Les informations d’identité des adultes présents dans le foyer </a:t>
            </a:r>
          </a:p>
          <a:p>
            <a:pPr lvl="1" algn="just" fontAlgn="base"/>
            <a:r>
              <a:rPr lang="fr-FR" sz="1000" dirty="0"/>
              <a:t>La liste des enfants à charge au sens des prestations familiales  (PF) </a:t>
            </a:r>
          </a:p>
          <a:p>
            <a:pPr lvl="1" algn="just" fontAlgn="base"/>
            <a:r>
              <a:rPr lang="fr-FR" sz="1000" dirty="0"/>
              <a:t>L'adresse postale </a:t>
            </a:r>
          </a:p>
          <a:p>
            <a:pPr lvl="1" algn="just" fontAlgn="base"/>
            <a:r>
              <a:rPr lang="fr-FR" sz="1000" dirty="0"/>
              <a:t>Le nombre d’</a:t>
            </a:r>
            <a:r>
              <a:rPr lang="fr-FR" sz="1000" b="1" dirty="0"/>
              <a:t>enfants à charge </a:t>
            </a:r>
            <a:r>
              <a:rPr lang="fr-FR" sz="1000" dirty="0"/>
              <a:t>au sens PF </a:t>
            </a:r>
          </a:p>
          <a:p>
            <a:pPr lvl="1" algn="just" fontAlgn="base"/>
            <a:r>
              <a:rPr lang="fr-FR" sz="1000" dirty="0"/>
              <a:t>Le nombre d’ouverture de droits à l’allocation d’éducation de l’enfant handicapé (</a:t>
            </a:r>
            <a:r>
              <a:rPr lang="fr-FR" sz="1000" b="1" dirty="0"/>
              <a:t>AEEH</a:t>
            </a:r>
            <a:r>
              <a:rPr lang="fr-FR" sz="1000" dirty="0"/>
              <a:t>) </a:t>
            </a:r>
          </a:p>
          <a:p>
            <a:pPr lvl="1" algn="just" fontAlgn="base"/>
            <a:r>
              <a:rPr lang="fr-FR" sz="1000" dirty="0"/>
              <a:t>La </a:t>
            </a:r>
            <a:r>
              <a:rPr lang="fr-FR" sz="1000" b="1" dirty="0"/>
              <a:t>Base ressources PSU </a:t>
            </a:r>
            <a:r>
              <a:rPr lang="fr-FR" sz="1000" dirty="0"/>
              <a:t>(ressources annuelles des familles prises en compte pour le calcul de la PSU) </a:t>
            </a:r>
          </a:p>
          <a:p>
            <a:pPr lvl="1" algn="just" fontAlgn="base"/>
            <a:r>
              <a:rPr lang="fr-FR" sz="1000" i="1" dirty="0"/>
              <a:t>Matricule Caf (évolution planifiée pour </a:t>
            </a:r>
            <a:r>
              <a:rPr lang="fr-FR" sz="1000" i="1" u="sng" dirty="0"/>
              <a:t>janvier 2027</a:t>
            </a:r>
            <a:r>
              <a:rPr lang="fr-FR" sz="1000" i="1" dirty="0"/>
              <a:t>)</a:t>
            </a:r>
          </a:p>
          <a:p>
            <a:pPr marL="0" indent="0" algn="just" fontAlgn="base">
              <a:buNone/>
            </a:pPr>
            <a:endParaRPr lang="fr-FR" sz="1400" dirty="0"/>
          </a:p>
          <a:p>
            <a:pPr marL="0" indent="0" algn="just" fontAlgn="base">
              <a:buNone/>
            </a:pPr>
            <a:r>
              <a:rPr lang="fr-FR" sz="1400" dirty="0"/>
              <a:t>Pour en savoir plus, les gestionnaires sont invités à contacter la </a:t>
            </a:r>
            <a:r>
              <a:rPr lang="fr-FR" sz="1400" dirty="0" err="1"/>
              <a:t>Dinum</a:t>
            </a:r>
            <a:r>
              <a:rPr lang="fr-FR" sz="1400" dirty="0"/>
              <a:t> (</a:t>
            </a:r>
            <a:r>
              <a:rPr lang="fr-FR" sz="1400" dirty="0">
                <a:hlinkClick r:id="rId4"/>
              </a:rPr>
              <a:t>api-particulier@api.gouv.fr</a:t>
            </a:r>
            <a:r>
              <a:rPr lang="fr-FR" sz="1400" dirty="0"/>
              <a:t>)</a:t>
            </a:r>
          </a:p>
          <a:p>
            <a:pPr marL="0" indent="0" algn="just" fontAlgn="base">
              <a:buNone/>
            </a:pPr>
            <a:endParaRPr lang="fr-FR" sz="1400" dirty="0"/>
          </a:p>
          <a:p>
            <a:pPr marL="0" indent="0" algn="just" fontAlgn="base">
              <a:buNone/>
            </a:pPr>
            <a:r>
              <a:rPr lang="fr-FR" sz="1400" dirty="0"/>
              <a:t>La liste des éditeurs ayant déjà intégré l’API se trouve sous : </a:t>
            </a:r>
            <a:r>
              <a:rPr lang="fr-FR" sz="1400" u="sng" dirty="0">
                <a:hlinkClick r:id="rId5"/>
              </a:rPr>
              <a:t>https://simplifions.data.gouv.fr/cas-d-usages/tarification-daccueil-du-jeune-enfant-par-un-eaje-beneficiant-de-la-psu</a:t>
            </a:r>
            <a:endParaRPr lang="fr-FR" sz="1400" dirty="0"/>
          </a:p>
          <a:p>
            <a:pPr marL="0" indent="0" algn="just" fontAlgn="base">
              <a:buNone/>
            </a:pPr>
            <a:endParaRPr lang="fr-FR" sz="1400" dirty="0"/>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kumimoji="0" lang="fr-FR" altLang="fr-FR" sz="1400" b="1" i="0" u="none" strike="noStrike" cap="none" normalizeH="0" baseline="0" dirty="0">
              <a:ln>
                <a:noFill/>
              </a:ln>
              <a:solidFill>
                <a:schemeClr val="accent1"/>
              </a:solidFill>
              <a:effectLst/>
              <a:latin typeface="Arial" panose="020B0604020202020204" pitchFamily="34" charset="0"/>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400" b="0" i="0" u="none" strike="noStrike" cap="none" normalizeH="0" baseline="0" dirty="0">
              <a:ln>
                <a:noFill/>
              </a:ln>
              <a:solidFill>
                <a:schemeClr val="tx1"/>
              </a:solidFill>
              <a:effectLst/>
              <a:latin typeface="Roboto"/>
            </a:endParaRPr>
          </a:p>
        </p:txBody>
      </p:sp>
    </p:spTree>
    <p:extLst>
      <p:ext uri="{BB962C8B-B14F-4D97-AF65-F5344CB8AC3E}">
        <p14:creationId xmlns:p14="http://schemas.microsoft.com/office/powerpoint/2010/main" val="820898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61493-A3A3-4E03-73A8-87FB2353F3EE}"/>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8508A63-D738-BEF9-D9E0-DE3BADE2BB9F}"/>
              </a:ext>
            </a:extLst>
          </p:cNvPr>
          <p:cNvSpPr>
            <a:spLocks noGrp="1"/>
          </p:cNvSpPr>
          <p:nvPr>
            <p:ph type="title"/>
          </p:nvPr>
        </p:nvSpPr>
        <p:spPr>
          <a:xfrm>
            <a:off x="192969" y="25689"/>
            <a:ext cx="9826519" cy="730250"/>
          </a:xfrm>
        </p:spPr>
        <p:txBody>
          <a:bodyPr rtlCol="0">
            <a:noAutofit/>
          </a:bodyPr>
          <a:lstStyle/>
          <a:p>
            <a:pPr algn="ctr" rtl="0"/>
            <a:r>
              <a:rPr lang="fr-FR" sz="2400" b="1" dirty="0">
                <a:solidFill>
                  <a:srgbClr val="0070C0"/>
                </a:solidFill>
              </a:rPr>
              <a:t>Mise en œuvre – Points d’attention</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B5C8D26F-E7A3-DBD4-1B21-D1F7E60885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5" name="ZoneTexte 4">
            <a:extLst>
              <a:ext uri="{FF2B5EF4-FFF2-40B4-BE49-F238E27FC236}">
                <a16:creationId xmlns:a16="http://schemas.microsoft.com/office/drawing/2014/main" id="{C745EC7A-6C7D-BC1E-E20C-19D1D20935D5}"/>
              </a:ext>
            </a:extLst>
          </p:cNvPr>
          <p:cNvSpPr txBox="1"/>
          <p:nvPr/>
        </p:nvSpPr>
        <p:spPr>
          <a:xfrm>
            <a:off x="250794" y="812899"/>
            <a:ext cx="9404412" cy="5232202"/>
          </a:xfrm>
          <a:prstGeom prst="rect">
            <a:avLst/>
          </a:prstGeom>
          <a:noFill/>
        </p:spPr>
        <p:txBody>
          <a:bodyPr wrap="square">
            <a:spAutoFit/>
          </a:bodyPr>
          <a:lstStyle/>
          <a:p>
            <a:pPr marL="285750" indent="-285750" algn="just" fontAlgn="base">
              <a:buFont typeface="Arial" panose="020B0604020202020204" pitchFamily="34" charset="0"/>
              <a:buChar char="•"/>
            </a:pPr>
            <a:r>
              <a:rPr lang="fr-FR" sz="1600" b="1" dirty="0">
                <a:solidFill>
                  <a:schemeClr val="accent1"/>
                </a:solidFill>
                <a:latin typeface="Roboto" panose="02000000000000000000" pitchFamily="2" charset="0"/>
                <a:ea typeface="Roboto" panose="02000000000000000000" pitchFamily="2" charset="0"/>
                <a:cs typeface="Roboto" panose="02000000000000000000" pitchFamily="2" charset="0"/>
              </a:rPr>
              <a:t>Les gestionnaires d’EAJE de droit privé doivent, impérativement, recueillir le consentement des familles à la récupération automatisée des informations avant de procéder à toute utilisation de ce nouvel outil (mise à jour du contrat d’accueil). </a:t>
            </a:r>
            <a:r>
              <a:rPr lang="fr-FR" sz="1600" b="1" dirty="0">
                <a:latin typeface="Roboto" panose="02000000000000000000" pitchFamily="2" charset="0"/>
                <a:ea typeface="Roboto" panose="02000000000000000000" pitchFamily="2" charset="0"/>
                <a:cs typeface="Roboto" panose="02000000000000000000" pitchFamily="2" charset="0"/>
              </a:rPr>
              <a:t>Le règlement de fonctionnement doit également être modifié pour faire référence à l’API (si référence à CDAP)</a:t>
            </a:r>
          </a:p>
          <a:p>
            <a:pPr marL="285750" indent="-285750" algn="just" fontAlgn="base">
              <a:buFont typeface="Arial" panose="020B0604020202020204" pitchFamily="34" charset="0"/>
              <a:buChar char="•"/>
            </a:pPr>
            <a:endParaRPr lang="fr-FR" sz="1600" b="1"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algn="just" fontAlgn="base"/>
            <a:endParaRPr lang="fr-FR" sz="1600" b="1"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marL="285750" indent="-285750" algn="just" fontAlgn="base">
              <a:buFont typeface="Arial" panose="020B0604020202020204" pitchFamily="34" charset="0"/>
              <a:buChar char="•"/>
            </a:pPr>
            <a:r>
              <a:rPr lang="fr-FR" sz="1600" b="1" dirty="0">
                <a:latin typeface="Roboto" panose="02000000000000000000" pitchFamily="2" charset="0"/>
                <a:ea typeface="Roboto" panose="02000000000000000000" pitchFamily="2" charset="0"/>
                <a:cs typeface="Roboto" panose="02000000000000000000" pitchFamily="2" charset="0"/>
              </a:rPr>
              <a:t>Les éditeurs de logiciels sont invités à contacter la DINUM : </a:t>
            </a:r>
            <a:r>
              <a:rPr lang="fr-FR" sz="1600" b="1" dirty="0">
                <a:solidFill>
                  <a:schemeClr val="accent1"/>
                </a:solidFill>
                <a:latin typeface="Roboto" panose="02000000000000000000" pitchFamily="2" charset="0"/>
                <a:ea typeface="Roboto" panose="02000000000000000000" pitchFamily="2" charset="0"/>
                <a:cs typeface="Roboto" panose="02000000000000000000" pitchFamily="2" charset="0"/>
                <a:hlinkClick r:id="rId4"/>
              </a:rPr>
              <a:t>equipe@particulier.api.gouv.fr</a:t>
            </a:r>
            <a:r>
              <a:rPr lang="fr-FR" sz="1600" b="1" dirty="0">
                <a:solidFill>
                  <a:schemeClr val="accent1"/>
                </a:solidFill>
                <a:latin typeface="Roboto" panose="02000000000000000000" pitchFamily="2" charset="0"/>
                <a:ea typeface="Roboto" panose="02000000000000000000" pitchFamily="2" charset="0"/>
                <a:cs typeface="Roboto" panose="02000000000000000000" pitchFamily="2" charset="0"/>
              </a:rPr>
              <a:t>. </a:t>
            </a:r>
            <a:r>
              <a:rPr lang="fr-FR" sz="1600" dirty="0">
                <a:latin typeface="Roboto" panose="02000000000000000000" pitchFamily="2" charset="0"/>
                <a:ea typeface="Roboto" panose="02000000000000000000" pitchFamily="2" charset="0"/>
                <a:cs typeface="Roboto" panose="02000000000000000000" pitchFamily="2" charset="0"/>
              </a:rPr>
              <a:t>Le gestionnaire peut également envoyer les coordonnées de l’éditeur pour qu’il soit contacté par la DINUM. </a:t>
            </a:r>
          </a:p>
          <a:p>
            <a:pPr algn="just" fontAlgn="base"/>
            <a:endParaRPr lang="fr-FR" sz="1600" b="1"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marL="285750" indent="-285750" algn="just" fontAlgn="base">
              <a:buFont typeface="Arial" panose="020B0604020202020204" pitchFamily="34" charset="0"/>
              <a:buChar char="•"/>
            </a:pPr>
            <a:endParaRPr lang="fr-FR" sz="1600" b="1"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marL="285750" indent="-285750" algn="just" fontAlgn="base">
              <a:buFont typeface="Arial" panose="020B0604020202020204" pitchFamily="34" charset="0"/>
              <a:buChar char="•"/>
            </a:pPr>
            <a:r>
              <a:rPr lang="fr-FR" sz="1600" b="1" dirty="0">
                <a:solidFill>
                  <a:schemeClr val="accent1"/>
                </a:solidFill>
                <a:latin typeface="Roboto" panose="02000000000000000000" pitchFamily="2" charset="0"/>
                <a:ea typeface="Roboto" panose="02000000000000000000" pitchFamily="2" charset="0"/>
                <a:cs typeface="Roboto" panose="02000000000000000000" pitchFamily="2" charset="0"/>
              </a:rPr>
              <a:t>L’accès au formulaire de demande d’habilitation peut se faire via </a:t>
            </a:r>
            <a:r>
              <a:rPr lang="fr-FR" b="1" u="sng" dirty="0">
                <a:hlinkClick r:id="rId5"/>
              </a:rPr>
              <a:t>ce lien</a:t>
            </a:r>
            <a:r>
              <a:rPr lang="fr-FR" dirty="0"/>
              <a:t>​ . La mise en place de cette nouvelle solution ne nécessite aucun conventionnement avec la Caf. La demande d’habilitation doit se faire par le gestionnaire (droit privé) ou par la collectivité. </a:t>
            </a:r>
          </a:p>
          <a:p>
            <a:pPr marL="285750" indent="-285750" algn="just" fontAlgn="base">
              <a:buFont typeface="Arial" panose="020B0604020202020204" pitchFamily="34" charset="0"/>
              <a:buChar char="•"/>
            </a:pPr>
            <a:endParaRPr lang="fr-FR" dirty="0"/>
          </a:p>
          <a:p>
            <a:pPr marL="285750" indent="-285750" algn="just" fontAlgn="base">
              <a:buFont typeface="Arial" panose="020B0604020202020204" pitchFamily="34" charset="0"/>
              <a:buChar char="•"/>
            </a:pPr>
            <a:r>
              <a:rPr lang="fr-FR" b="1" dirty="0">
                <a:solidFill>
                  <a:schemeClr val="accent1"/>
                </a:solidFill>
              </a:rPr>
              <a:t>Pas d’accompagnement financier pour l’acquisition du module ou la mise à jour du logiciel</a:t>
            </a:r>
          </a:p>
          <a:p>
            <a:pPr algn="just" fontAlgn="base"/>
            <a:endParaRPr lang="fr-FR" dirty="0"/>
          </a:p>
          <a:p>
            <a:pPr algn="just" fontAlgn="base"/>
            <a:endParaRPr lang="fr-FR" dirty="0"/>
          </a:p>
          <a:p>
            <a:pPr marL="285750" indent="-285750" algn="just" fontAlgn="base">
              <a:buFont typeface="Arial" panose="020B0604020202020204" pitchFamily="34" charset="0"/>
              <a:buChar char="•"/>
            </a:pPr>
            <a:r>
              <a:rPr lang="fr-FR" dirty="0"/>
              <a:t>L’utilisation de l’API « Particulier » peut tout à fait être couplée avec celle du portail CDAP.</a:t>
            </a:r>
            <a:endParaRPr lang="fr-FR" sz="1400" b="1" dirty="0">
              <a:solidFill>
                <a:schemeClr val="accent1"/>
              </a:solidFill>
            </a:endParaRPr>
          </a:p>
          <a:p>
            <a:pPr marL="285750" indent="-285750" algn="just" fontAlgn="base">
              <a:buFont typeface="Arial" panose="020B0604020202020204" pitchFamily="34" charset="0"/>
              <a:buChar char="•"/>
            </a:pPr>
            <a:endParaRPr lang="fr-FR" sz="1400" b="1" dirty="0">
              <a:solidFill>
                <a:schemeClr val="accent1"/>
              </a:solidFill>
            </a:endParaRPr>
          </a:p>
        </p:txBody>
      </p:sp>
    </p:spTree>
    <p:extLst>
      <p:ext uri="{BB962C8B-B14F-4D97-AF65-F5344CB8AC3E}">
        <p14:creationId xmlns:p14="http://schemas.microsoft.com/office/powerpoint/2010/main" val="1789410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816AC-FC81-89FC-3D58-3A2341D8466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A534031-18C7-48F3-B09E-F34A9529B943}"/>
              </a:ext>
            </a:extLst>
          </p:cNvPr>
          <p:cNvSpPr>
            <a:spLocks noGrp="1"/>
          </p:cNvSpPr>
          <p:nvPr>
            <p:ph type="title"/>
          </p:nvPr>
        </p:nvSpPr>
        <p:spPr>
          <a:xfrm>
            <a:off x="260796" y="574922"/>
            <a:ext cx="9826519" cy="730250"/>
          </a:xfrm>
        </p:spPr>
        <p:txBody>
          <a:bodyPr rtlCol="0">
            <a:noAutofit/>
          </a:bodyPr>
          <a:lstStyle/>
          <a:p>
            <a:pPr algn="ctr" rtl="0"/>
            <a:r>
              <a:rPr lang="fr-FR" sz="2400" b="1">
                <a:solidFill>
                  <a:srgbClr val="0070C0"/>
                </a:solidFill>
              </a:rPr>
              <a:t>Mise en œuvre - L’API dans le processus de gestion </a:t>
            </a:r>
            <a:br>
              <a:rPr lang="fr-FR" sz="2400" b="1">
                <a:solidFill>
                  <a:srgbClr val="0070C0"/>
                </a:solidFill>
              </a:rPr>
            </a:br>
            <a:endParaRPr lang="fr-FR" sz="2400" b="1">
              <a:solidFill>
                <a:srgbClr val="0070C0"/>
              </a:solidFill>
            </a:endParaRP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978FE478-BA93-47AB-8BEE-D90919327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3" name="Titre 1">
            <a:extLst>
              <a:ext uri="{FF2B5EF4-FFF2-40B4-BE49-F238E27FC236}">
                <a16:creationId xmlns:a16="http://schemas.microsoft.com/office/drawing/2014/main" id="{F2ABBB58-7654-B39C-DE49-BAB8FD5C09EE}"/>
              </a:ext>
            </a:extLst>
          </p:cNvPr>
          <p:cNvSpPr txBox="1">
            <a:spLocks/>
          </p:cNvSpPr>
          <p:nvPr/>
        </p:nvSpPr>
        <p:spPr>
          <a:xfrm>
            <a:off x="31770" y="557183"/>
            <a:ext cx="8543925" cy="719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E95D66"/>
                </a:solidFill>
                <a:latin typeface="Roboto" panose="02000000000000000000" pitchFamily="2" charset="0"/>
                <a:ea typeface="Roboto" panose="02000000000000000000" pitchFamily="2" charset="0"/>
                <a:cs typeface="Roboto" panose="02000000000000000000" pitchFamily="2" charset="0"/>
              </a:defRPr>
            </a:lvl1pPr>
          </a:lstStyle>
          <a:p>
            <a:endParaRPr lang="fr-FR" sz="3088">
              <a:solidFill>
                <a:schemeClr val="accent1">
                  <a:lumMod val="75000"/>
                </a:schemeClr>
              </a:solidFill>
            </a:endParaRPr>
          </a:p>
        </p:txBody>
      </p:sp>
      <p:sp>
        <p:nvSpPr>
          <p:cNvPr id="6" name="Rectangle 5">
            <a:extLst>
              <a:ext uri="{FF2B5EF4-FFF2-40B4-BE49-F238E27FC236}">
                <a16:creationId xmlns:a16="http://schemas.microsoft.com/office/drawing/2014/main" id="{309CBC6B-D06D-0EC6-C29D-B6F33D8EF6A1}"/>
              </a:ext>
            </a:extLst>
          </p:cNvPr>
          <p:cNvSpPr/>
          <p:nvPr/>
        </p:nvSpPr>
        <p:spPr>
          <a:xfrm>
            <a:off x="6687364" y="2072052"/>
            <a:ext cx="1019621" cy="461748"/>
          </a:xfrm>
          <a:prstGeom prst="rect">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63"/>
              <a:t>API SECU</a:t>
            </a:r>
          </a:p>
          <a:p>
            <a:pPr algn="ctr"/>
            <a:r>
              <a:rPr lang="fr-FR" sz="1463"/>
              <a:t>(DSS)</a:t>
            </a:r>
          </a:p>
        </p:txBody>
      </p:sp>
      <p:sp>
        <p:nvSpPr>
          <p:cNvPr id="9" name="Rectangle 8">
            <a:extLst>
              <a:ext uri="{FF2B5EF4-FFF2-40B4-BE49-F238E27FC236}">
                <a16:creationId xmlns:a16="http://schemas.microsoft.com/office/drawing/2014/main" id="{64D48161-B29B-4614-DBA5-D9370F5E289C}"/>
              </a:ext>
            </a:extLst>
          </p:cNvPr>
          <p:cNvSpPr/>
          <p:nvPr/>
        </p:nvSpPr>
        <p:spPr>
          <a:xfrm>
            <a:off x="8637608" y="2072052"/>
            <a:ext cx="1245989" cy="461748"/>
          </a:xfrm>
          <a:prstGeom prst="rect">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63"/>
              <a:t>SI </a:t>
            </a:r>
            <a:r>
              <a:rPr lang="fr-FR" sz="1463" err="1"/>
              <a:t>Cnaf</a:t>
            </a:r>
            <a:r>
              <a:rPr lang="fr-FR" sz="1463"/>
              <a:t> </a:t>
            </a:r>
          </a:p>
          <a:p>
            <a:pPr algn="ctr"/>
            <a:r>
              <a:rPr lang="fr-FR" sz="1463"/>
              <a:t>(ou SI MSA)</a:t>
            </a:r>
          </a:p>
        </p:txBody>
      </p:sp>
      <p:pic>
        <p:nvPicPr>
          <p:cNvPr id="10" name="Graphique 9" descr="Journal contour">
            <a:extLst>
              <a:ext uri="{FF2B5EF4-FFF2-40B4-BE49-F238E27FC236}">
                <a16:creationId xmlns:a16="http://schemas.microsoft.com/office/drawing/2014/main" id="{536A10F7-5584-6176-3202-C23F503A0CF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22326" y="3231175"/>
            <a:ext cx="530896" cy="535961"/>
          </a:xfrm>
          <a:prstGeom prst="rect">
            <a:avLst/>
          </a:prstGeom>
        </p:spPr>
      </p:pic>
      <p:sp>
        <p:nvSpPr>
          <p:cNvPr id="11" name="Flèche : courbe vers le bas 10">
            <a:extLst>
              <a:ext uri="{FF2B5EF4-FFF2-40B4-BE49-F238E27FC236}">
                <a16:creationId xmlns:a16="http://schemas.microsoft.com/office/drawing/2014/main" id="{9CF99948-60B9-8DB2-8F05-85C13FCFAA4B}"/>
              </a:ext>
            </a:extLst>
          </p:cNvPr>
          <p:cNvSpPr/>
          <p:nvPr/>
        </p:nvSpPr>
        <p:spPr>
          <a:xfrm>
            <a:off x="6873101" y="1357947"/>
            <a:ext cx="2869258" cy="696516"/>
          </a:xfrm>
          <a:prstGeom prst="curvedDownArrow">
            <a:avLst>
              <a:gd name="adj1" fmla="val 25000"/>
              <a:gd name="adj2" fmla="val 48418"/>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solidFill>
                <a:schemeClr val="tx1"/>
              </a:solidFill>
            </a:endParaRPr>
          </a:p>
        </p:txBody>
      </p:sp>
      <p:pic>
        <p:nvPicPr>
          <p:cNvPr id="12" name="Graphique 11" descr="Recherche de dossiers contour">
            <a:extLst>
              <a:ext uri="{FF2B5EF4-FFF2-40B4-BE49-F238E27FC236}">
                <a16:creationId xmlns:a16="http://schemas.microsoft.com/office/drawing/2014/main" id="{D04EDFDE-87A7-2BF9-C899-5DF77753F4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21633" y="1324275"/>
            <a:ext cx="586234" cy="586234"/>
          </a:xfrm>
          <a:prstGeom prst="rect">
            <a:avLst/>
          </a:prstGeom>
        </p:spPr>
      </p:pic>
      <p:pic>
        <p:nvPicPr>
          <p:cNvPr id="14" name="Graphique 13" descr="Engrenages contour">
            <a:extLst>
              <a:ext uri="{FF2B5EF4-FFF2-40B4-BE49-F238E27FC236}">
                <a16:creationId xmlns:a16="http://schemas.microsoft.com/office/drawing/2014/main" id="{5204EA0D-AD8A-595C-017F-17DB6091C81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65636" y="1313966"/>
            <a:ext cx="586234" cy="586234"/>
          </a:xfrm>
          <a:prstGeom prst="rect">
            <a:avLst/>
          </a:prstGeom>
        </p:spPr>
      </p:pic>
      <p:pic>
        <p:nvPicPr>
          <p:cNvPr id="15" name="Graphique 14" descr="Case cochée contour">
            <a:extLst>
              <a:ext uri="{FF2B5EF4-FFF2-40B4-BE49-F238E27FC236}">
                <a16:creationId xmlns:a16="http://schemas.microsoft.com/office/drawing/2014/main" id="{AD3367BB-B49A-36BC-FCD5-7433181FFF7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575696" y="2602646"/>
            <a:ext cx="376250" cy="376250"/>
          </a:xfrm>
          <a:prstGeom prst="rect">
            <a:avLst/>
          </a:prstGeom>
        </p:spPr>
      </p:pic>
      <p:pic>
        <p:nvPicPr>
          <p:cNvPr id="16" name="Graphique 15" descr="Liste contour">
            <a:extLst>
              <a:ext uri="{FF2B5EF4-FFF2-40B4-BE49-F238E27FC236}">
                <a16:creationId xmlns:a16="http://schemas.microsoft.com/office/drawing/2014/main" id="{CACC8915-31C5-E14F-7DFA-CE514CDDCC3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96105" y="2837573"/>
            <a:ext cx="461748" cy="461748"/>
          </a:xfrm>
          <a:prstGeom prst="rect">
            <a:avLst/>
          </a:prstGeom>
        </p:spPr>
      </p:pic>
      <p:sp>
        <p:nvSpPr>
          <p:cNvPr id="17" name="Flèche : courbe vers le bas 16">
            <a:extLst>
              <a:ext uri="{FF2B5EF4-FFF2-40B4-BE49-F238E27FC236}">
                <a16:creationId xmlns:a16="http://schemas.microsoft.com/office/drawing/2014/main" id="{C6970002-1B9D-7F04-29EA-A93BB31F837D}"/>
              </a:ext>
            </a:extLst>
          </p:cNvPr>
          <p:cNvSpPr/>
          <p:nvPr/>
        </p:nvSpPr>
        <p:spPr>
          <a:xfrm rot="10800000">
            <a:off x="7350988" y="2570317"/>
            <a:ext cx="2325590" cy="696516"/>
          </a:xfrm>
          <a:prstGeom prst="curvedDownArrow">
            <a:avLst>
              <a:gd name="adj1" fmla="val 25000"/>
              <a:gd name="adj2" fmla="val 48418"/>
              <a:gd name="adj3" fmla="val 25000"/>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solidFill>
                <a:schemeClr val="tx1"/>
              </a:solidFill>
            </a:endParaRPr>
          </a:p>
        </p:txBody>
      </p:sp>
      <p:sp>
        <p:nvSpPr>
          <p:cNvPr id="18" name="Rectangle 17">
            <a:extLst>
              <a:ext uri="{FF2B5EF4-FFF2-40B4-BE49-F238E27FC236}">
                <a16:creationId xmlns:a16="http://schemas.microsoft.com/office/drawing/2014/main" id="{08B7CCF2-847A-7834-E628-C83929EF0140}"/>
              </a:ext>
            </a:extLst>
          </p:cNvPr>
          <p:cNvSpPr/>
          <p:nvPr/>
        </p:nvSpPr>
        <p:spPr>
          <a:xfrm>
            <a:off x="5761121" y="3894161"/>
            <a:ext cx="1606807" cy="535962"/>
          </a:xfrm>
          <a:prstGeom prst="rect">
            <a:avLst/>
          </a:prstGeom>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63"/>
              <a:t>API PARTICULIER</a:t>
            </a:r>
          </a:p>
          <a:p>
            <a:pPr algn="ctr"/>
            <a:r>
              <a:rPr lang="fr-FR" sz="1463"/>
              <a:t>(DINUM)</a:t>
            </a:r>
          </a:p>
        </p:txBody>
      </p:sp>
      <p:sp>
        <p:nvSpPr>
          <p:cNvPr id="19" name="Flèche : gauche 18">
            <a:extLst>
              <a:ext uri="{FF2B5EF4-FFF2-40B4-BE49-F238E27FC236}">
                <a16:creationId xmlns:a16="http://schemas.microsoft.com/office/drawing/2014/main" id="{E6517C9C-995F-F076-612B-6BE9A4D2539E}"/>
              </a:ext>
            </a:extLst>
          </p:cNvPr>
          <p:cNvSpPr/>
          <p:nvPr/>
        </p:nvSpPr>
        <p:spPr>
          <a:xfrm rot="6233405">
            <a:off x="6239044" y="3107014"/>
            <a:ext cx="1076551" cy="18897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solidFill>
                <a:schemeClr val="tx1"/>
              </a:solidFill>
            </a:endParaRPr>
          </a:p>
        </p:txBody>
      </p:sp>
      <p:pic>
        <p:nvPicPr>
          <p:cNvPr id="20" name="Graphique 19" descr="Aide contour">
            <a:extLst>
              <a:ext uri="{FF2B5EF4-FFF2-40B4-BE49-F238E27FC236}">
                <a16:creationId xmlns:a16="http://schemas.microsoft.com/office/drawing/2014/main" id="{789A2D9F-0376-6B49-5914-30444AF288E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41594" y="2950199"/>
            <a:ext cx="394956" cy="394956"/>
          </a:xfrm>
          <a:prstGeom prst="rect">
            <a:avLst/>
          </a:prstGeom>
        </p:spPr>
      </p:pic>
      <p:sp>
        <p:nvSpPr>
          <p:cNvPr id="21" name="Flèche : gauche 20">
            <a:extLst>
              <a:ext uri="{FF2B5EF4-FFF2-40B4-BE49-F238E27FC236}">
                <a16:creationId xmlns:a16="http://schemas.microsoft.com/office/drawing/2014/main" id="{6AAFC713-ACCE-6C40-ABE1-8E8AC2F22583}"/>
              </a:ext>
            </a:extLst>
          </p:cNvPr>
          <p:cNvSpPr/>
          <p:nvPr/>
        </p:nvSpPr>
        <p:spPr>
          <a:xfrm rot="16989660">
            <a:off x="6435958" y="3114928"/>
            <a:ext cx="1169222" cy="214815"/>
          </a:xfrm>
          <a:prstGeom prst="leftArrow">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solidFill>
                <a:schemeClr val="tx1"/>
              </a:solidFill>
            </a:endParaRPr>
          </a:p>
        </p:txBody>
      </p:sp>
      <p:pic>
        <p:nvPicPr>
          <p:cNvPr id="22" name="Graphique 21" descr="Case cochée contour">
            <a:extLst>
              <a:ext uri="{FF2B5EF4-FFF2-40B4-BE49-F238E27FC236}">
                <a16:creationId xmlns:a16="http://schemas.microsoft.com/office/drawing/2014/main" id="{0CA32A9E-6E59-B324-4E36-BC02ACDEBB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80562" y="2993414"/>
            <a:ext cx="366710" cy="366710"/>
          </a:xfrm>
          <a:prstGeom prst="rect">
            <a:avLst/>
          </a:prstGeom>
        </p:spPr>
      </p:pic>
      <p:pic>
        <p:nvPicPr>
          <p:cNvPr id="23" name="Graphique 22" descr="Liste contour">
            <a:extLst>
              <a:ext uri="{FF2B5EF4-FFF2-40B4-BE49-F238E27FC236}">
                <a16:creationId xmlns:a16="http://schemas.microsoft.com/office/drawing/2014/main" id="{0BBA1E71-03D0-2914-3FBA-504CB76C8E4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016784" y="3209037"/>
            <a:ext cx="461748" cy="461748"/>
          </a:xfrm>
          <a:prstGeom prst="rect">
            <a:avLst/>
          </a:prstGeom>
        </p:spPr>
      </p:pic>
      <p:sp>
        <p:nvSpPr>
          <p:cNvPr id="24" name="ZoneTexte 23">
            <a:extLst>
              <a:ext uri="{FF2B5EF4-FFF2-40B4-BE49-F238E27FC236}">
                <a16:creationId xmlns:a16="http://schemas.microsoft.com/office/drawing/2014/main" id="{322FC7FA-7D9E-1F6A-C065-0884483B1065}"/>
              </a:ext>
            </a:extLst>
          </p:cNvPr>
          <p:cNvSpPr txBox="1"/>
          <p:nvPr/>
        </p:nvSpPr>
        <p:spPr>
          <a:xfrm>
            <a:off x="6973006" y="3635269"/>
            <a:ext cx="1411292" cy="267446"/>
          </a:xfrm>
          <a:prstGeom prst="rect">
            <a:avLst/>
          </a:prstGeom>
          <a:noFill/>
        </p:spPr>
        <p:txBody>
          <a:bodyPr wrap="square" rtlCol="0">
            <a:spAutoFit/>
          </a:bodyPr>
          <a:lstStyle/>
          <a:p>
            <a:r>
              <a:rPr lang="fr-FR" sz="1138">
                <a:solidFill>
                  <a:srgbClr val="00B050"/>
                </a:solidFill>
              </a:rPr>
              <a:t>Renvoi des données</a:t>
            </a:r>
          </a:p>
        </p:txBody>
      </p:sp>
      <p:sp>
        <p:nvSpPr>
          <p:cNvPr id="25" name="ZoneTexte 24">
            <a:extLst>
              <a:ext uri="{FF2B5EF4-FFF2-40B4-BE49-F238E27FC236}">
                <a16:creationId xmlns:a16="http://schemas.microsoft.com/office/drawing/2014/main" id="{6AFCEC8A-A11B-7BFC-A260-4731C36FA3E6}"/>
              </a:ext>
            </a:extLst>
          </p:cNvPr>
          <p:cNvSpPr txBox="1"/>
          <p:nvPr/>
        </p:nvSpPr>
        <p:spPr>
          <a:xfrm>
            <a:off x="7870049" y="3249086"/>
            <a:ext cx="1411292" cy="267446"/>
          </a:xfrm>
          <a:prstGeom prst="rect">
            <a:avLst/>
          </a:prstGeom>
          <a:noFill/>
        </p:spPr>
        <p:txBody>
          <a:bodyPr wrap="square" rtlCol="0">
            <a:spAutoFit/>
          </a:bodyPr>
          <a:lstStyle/>
          <a:p>
            <a:r>
              <a:rPr lang="fr-FR" sz="1138">
                <a:solidFill>
                  <a:srgbClr val="00B050"/>
                </a:solidFill>
              </a:rPr>
              <a:t>Renvoi des données</a:t>
            </a:r>
          </a:p>
        </p:txBody>
      </p:sp>
      <p:sp>
        <p:nvSpPr>
          <p:cNvPr id="26" name="Flèche : double flèche horizontale 25">
            <a:extLst>
              <a:ext uri="{FF2B5EF4-FFF2-40B4-BE49-F238E27FC236}">
                <a16:creationId xmlns:a16="http://schemas.microsoft.com/office/drawing/2014/main" id="{5DF04BD4-81D6-F6F2-0AED-34CF1E3B6667}"/>
              </a:ext>
            </a:extLst>
          </p:cNvPr>
          <p:cNvSpPr/>
          <p:nvPr/>
        </p:nvSpPr>
        <p:spPr>
          <a:xfrm>
            <a:off x="4473583" y="4001384"/>
            <a:ext cx="1227622" cy="28621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63"/>
              <a:t>   </a:t>
            </a:r>
          </a:p>
        </p:txBody>
      </p:sp>
      <p:sp>
        <p:nvSpPr>
          <p:cNvPr id="27" name="Rectangle 26">
            <a:extLst>
              <a:ext uri="{FF2B5EF4-FFF2-40B4-BE49-F238E27FC236}">
                <a16:creationId xmlns:a16="http://schemas.microsoft.com/office/drawing/2014/main" id="{904D6F12-29AD-D7FB-0858-025A64016FF1}"/>
              </a:ext>
            </a:extLst>
          </p:cNvPr>
          <p:cNvSpPr/>
          <p:nvPr/>
        </p:nvSpPr>
        <p:spPr>
          <a:xfrm>
            <a:off x="284349" y="1354931"/>
            <a:ext cx="4695207" cy="4797054"/>
          </a:xfrm>
          <a:prstGeom prst="rect">
            <a:avLst/>
          </a:prstGeom>
          <a:no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p>
        </p:txBody>
      </p:sp>
      <p:sp>
        <p:nvSpPr>
          <p:cNvPr id="28" name="ZoneTexte 27">
            <a:extLst>
              <a:ext uri="{FF2B5EF4-FFF2-40B4-BE49-F238E27FC236}">
                <a16:creationId xmlns:a16="http://schemas.microsoft.com/office/drawing/2014/main" id="{B45AFF31-F526-A61B-B70F-6975D1F827DE}"/>
              </a:ext>
            </a:extLst>
          </p:cNvPr>
          <p:cNvSpPr txBox="1"/>
          <p:nvPr/>
        </p:nvSpPr>
        <p:spPr>
          <a:xfrm>
            <a:off x="383413" y="1261802"/>
            <a:ext cx="1262865" cy="592470"/>
          </a:xfrm>
          <a:prstGeom prst="rect">
            <a:avLst/>
          </a:prstGeom>
          <a:noFill/>
        </p:spPr>
        <p:txBody>
          <a:bodyPr wrap="square" rtlCol="0">
            <a:spAutoFit/>
          </a:bodyPr>
          <a:lstStyle/>
          <a:p>
            <a:r>
              <a:rPr lang="fr-FR" sz="3250" b="1">
                <a:solidFill>
                  <a:schemeClr val="accent2"/>
                </a:solidFill>
              </a:rPr>
              <a:t>EAJE</a:t>
            </a:r>
          </a:p>
        </p:txBody>
      </p:sp>
      <p:graphicFrame>
        <p:nvGraphicFramePr>
          <p:cNvPr id="29" name="Diagramme 28">
            <a:extLst>
              <a:ext uri="{FF2B5EF4-FFF2-40B4-BE49-F238E27FC236}">
                <a16:creationId xmlns:a16="http://schemas.microsoft.com/office/drawing/2014/main" id="{3DADCCFD-EB4D-0687-E550-7FBCE0D68E8B}"/>
              </a:ext>
            </a:extLst>
          </p:cNvPr>
          <p:cNvGraphicFramePr/>
          <p:nvPr>
            <p:extLst>
              <p:ext uri="{D42A27DB-BD31-4B8C-83A1-F6EECF244321}">
                <p14:modId xmlns:p14="http://schemas.microsoft.com/office/powerpoint/2010/main" val="1281905066"/>
              </p:ext>
            </p:extLst>
          </p:nvPr>
        </p:nvGraphicFramePr>
        <p:xfrm>
          <a:off x="-19250" y="1858472"/>
          <a:ext cx="5037357" cy="426318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30" name="ZoneTexte 29">
            <a:extLst>
              <a:ext uri="{FF2B5EF4-FFF2-40B4-BE49-F238E27FC236}">
                <a16:creationId xmlns:a16="http://schemas.microsoft.com/office/drawing/2014/main" id="{E17C02F4-B996-76E3-1E5F-CC16E2D25108}"/>
              </a:ext>
            </a:extLst>
          </p:cNvPr>
          <p:cNvSpPr txBox="1"/>
          <p:nvPr/>
        </p:nvSpPr>
        <p:spPr>
          <a:xfrm>
            <a:off x="4385108" y="4270331"/>
            <a:ext cx="1411292" cy="267446"/>
          </a:xfrm>
          <a:prstGeom prst="rect">
            <a:avLst/>
          </a:prstGeom>
          <a:noFill/>
        </p:spPr>
        <p:txBody>
          <a:bodyPr wrap="square" rtlCol="0">
            <a:spAutoFit/>
          </a:bodyPr>
          <a:lstStyle/>
          <a:p>
            <a:r>
              <a:rPr lang="fr-FR" sz="1138">
                <a:solidFill>
                  <a:srgbClr val="00B050"/>
                </a:solidFill>
              </a:rPr>
              <a:t>Renvoi des données</a:t>
            </a:r>
          </a:p>
        </p:txBody>
      </p:sp>
      <p:sp>
        <p:nvSpPr>
          <p:cNvPr id="31" name="ZoneTexte 30">
            <a:extLst>
              <a:ext uri="{FF2B5EF4-FFF2-40B4-BE49-F238E27FC236}">
                <a16:creationId xmlns:a16="http://schemas.microsoft.com/office/drawing/2014/main" id="{F7694554-58AB-0567-4A92-1288DD95E723}"/>
              </a:ext>
            </a:extLst>
          </p:cNvPr>
          <p:cNvSpPr txBox="1"/>
          <p:nvPr/>
        </p:nvSpPr>
        <p:spPr>
          <a:xfrm>
            <a:off x="4998282" y="3790447"/>
            <a:ext cx="1411292" cy="267446"/>
          </a:xfrm>
          <a:prstGeom prst="rect">
            <a:avLst/>
          </a:prstGeom>
          <a:noFill/>
        </p:spPr>
        <p:txBody>
          <a:bodyPr wrap="square" rtlCol="0">
            <a:spAutoFit/>
          </a:bodyPr>
          <a:lstStyle/>
          <a:p>
            <a:r>
              <a:rPr lang="fr-FR" sz="1138">
                <a:solidFill>
                  <a:schemeClr val="accent1">
                    <a:lumMod val="75000"/>
                  </a:schemeClr>
                </a:solidFill>
              </a:rPr>
              <a:t>Appel API</a:t>
            </a:r>
          </a:p>
        </p:txBody>
      </p:sp>
    </p:spTree>
    <p:extLst>
      <p:ext uri="{BB962C8B-B14F-4D97-AF65-F5344CB8AC3E}">
        <p14:creationId xmlns:p14="http://schemas.microsoft.com/office/powerpoint/2010/main" val="523463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C6C75-4DBD-96FF-E2AF-AB0C216EA4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68278E-D3BB-9487-5C5F-D28EF320D3FF}"/>
              </a:ext>
            </a:extLst>
          </p:cNvPr>
          <p:cNvSpPr>
            <a:spLocks noGrp="1"/>
          </p:cNvSpPr>
          <p:nvPr>
            <p:ph type="ctrTitle"/>
          </p:nvPr>
        </p:nvSpPr>
        <p:spPr>
          <a:xfrm>
            <a:off x="1678904" y="2113404"/>
            <a:ext cx="8193325" cy="2020887"/>
          </a:xfrm>
        </p:spPr>
        <p:txBody>
          <a:bodyPr>
            <a:normAutofit/>
          </a:bodyPr>
          <a:lstStyle/>
          <a:p>
            <a:r>
              <a:rPr lang="fr-FR" sz="4900" dirty="0">
                <a:latin typeface="Roboto"/>
                <a:ea typeface="Roboto"/>
                <a:cs typeface="Roboto"/>
              </a:rPr>
              <a:t>4. La démarche I.D.A</a:t>
            </a:r>
          </a:p>
        </p:txBody>
      </p:sp>
      <p:sp>
        <p:nvSpPr>
          <p:cNvPr id="4" name="Titre 1">
            <a:extLst>
              <a:ext uri="{FF2B5EF4-FFF2-40B4-BE49-F238E27FC236}">
                <a16:creationId xmlns:a16="http://schemas.microsoft.com/office/drawing/2014/main" id="{3FD5C277-E0F4-18D4-661C-E049760B7B0E}"/>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3986061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37B3E-11B1-1B50-15EE-E6DBD4D2268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DDB0802-24FC-9B62-DA48-84A519D6B765}"/>
              </a:ext>
            </a:extLst>
          </p:cNvPr>
          <p:cNvSpPr>
            <a:spLocks noGrp="1"/>
          </p:cNvSpPr>
          <p:nvPr>
            <p:ph type="title"/>
          </p:nvPr>
        </p:nvSpPr>
        <p:spPr>
          <a:xfrm>
            <a:off x="464187" y="15306"/>
            <a:ext cx="9826519" cy="730250"/>
          </a:xfrm>
        </p:spPr>
        <p:txBody>
          <a:bodyPr rtlCol="0">
            <a:noAutofit/>
          </a:bodyPr>
          <a:lstStyle/>
          <a:p>
            <a:pPr algn="ctr" rtl="0"/>
            <a:r>
              <a:rPr lang="fr-FR" sz="2800" b="1" dirty="0">
                <a:solidFill>
                  <a:srgbClr val="0070C0"/>
                </a:solidFill>
              </a:rPr>
              <a:t>Contexte, Enjeu et Objectif</a:t>
            </a:r>
            <a:br>
              <a:rPr lang="fr-FR" sz="2800" b="1" dirty="0">
                <a:solidFill>
                  <a:srgbClr val="0070C0"/>
                </a:solidFill>
              </a:rPr>
            </a:br>
            <a:endParaRPr lang="fr-FR" sz="2800" b="1" dirty="0">
              <a:solidFill>
                <a:srgbClr val="0070C0"/>
              </a:solidFill>
            </a:endParaRP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C394ABE9-8354-4F9F-11B3-5097E139DC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FDC2D366-864A-60DC-2CDE-72B84E2FD801}"/>
              </a:ext>
            </a:extLst>
          </p:cNvPr>
          <p:cNvSpPr>
            <a:spLocks noGrp="1" noChangeArrowheads="1"/>
          </p:cNvSpPr>
          <p:nvPr>
            <p:ph idx="1"/>
          </p:nvPr>
        </p:nvSpPr>
        <p:spPr bwMode="auto">
          <a:xfrm>
            <a:off x="369699" y="1316566"/>
            <a:ext cx="9426638" cy="4939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36575" lvl="0" indent="-536575" algn="just" eaLnBrk="0" fontAlgn="base" hangingPunct="0">
              <a:lnSpc>
                <a:spcPct val="100000"/>
              </a:lnSpc>
              <a:spcBef>
                <a:spcPct val="0"/>
              </a:spcBef>
              <a:spcAft>
                <a:spcPts val="600"/>
              </a:spcAft>
              <a:buFont typeface="Wingdings" panose="05000000000000000000" pitchFamily="2" charset="2"/>
              <a:buChar char="v"/>
            </a:pPr>
            <a:r>
              <a:rPr lang="fr-FR" sz="1800" b="1" dirty="0">
                <a:latin typeface="Roboto"/>
                <a:ea typeface="Roboto"/>
                <a:cs typeface="Roboto"/>
              </a:rPr>
              <a:t>Contexte</a:t>
            </a:r>
            <a:r>
              <a:rPr lang="fr-FR" sz="1800" dirty="0">
                <a:latin typeface="Roboto"/>
                <a:ea typeface="Roboto"/>
                <a:cs typeface="Roboto"/>
              </a:rPr>
              <a:t>: Signes de fragilité de la petite enfance accrus depuis plusieurs années (pénurie de personnel, baisse des heures d’accueil, augmentation des coûts de fonctionnement…) qui ont pu entraîner des fermetures de places voire de structures</a:t>
            </a:r>
          </a:p>
          <a:p>
            <a:pPr marL="536575" lvl="0" indent="-536575" algn="just">
              <a:lnSpc>
                <a:spcPct val="100000"/>
              </a:lnSpc>
              <a:spcBef>
                <a:spcPct val="0"/>
              </a:spcBef>
              <a:spcAft>
                <a:spcPts val="600"/>
              </a:spcAft>
              <a:buFont typeface="Wingdings" panose="05000000000000000000" pitchFamily="2" charset="2"/>
              <a:buChar char="v"/>
            </a:pPr>
            <a:endParaRPr lang="fr-FR" sz="1800" dirty="0"/>
          </a:p>
          <a:p>
            <a:pPr marL="0" lvl="0" indent="0" algn="just">
              <a:lnSpc>
                <a:spcPct val="100000"/>
              </a:lnSpc>
              <a:spcBef>
                <a:spcPct val="0"/>
              </a:spcBef>
              <a:spcAft>
                <a:spcPts val="600"/>
              </a:spcAft>
              <a:buNone/>
            </a:pPr>
            <a:endParaRPr lang="fr-FR" sz="1800" dirty="0"/>
          </a:p>
          <a:p>
            <a:pPr marL="536575" indent="-536575" algn="just" eaLnBrk="0" fontAlgn="base" hangingPunct="0">
              <a:lnSpc>
                <a:spcPct val="100000"/>
              </a:lnSpc>
              <a:spcBef>
                <a:spcPct val="0"/>
              </a:spcBef>
              <a:spcAft>
                <a:spcPts val="600"/>
              </a:spcAft>
              <a:buFont typeface="Wingdings" panose="05000000000000000000" pitchFamily="2" charset="2"/>
              <a:buChar char="v"/>
            </a:pPr>
            <a:r>
              <a:rPr lang="fr-FR" sz="1800" b="1" dirty="0">
                <a:latin typeface="Roboto"/>
                <a:ea typeface="Roboto"/>
                <a:cs typeface="Roboto"/>
              </a:rPr>
              <a:t>Enjeu : </a:t>
            </a:r>
            <a:r>
              <a:rPr lang="fr-FR" sz="1800" dirty="0">
                <a:latin typeface="Roboto"/>
                <a:ea typeface="Roboto"/>
                <a:cs typeface="Roboto"/>
              </a:rPr>
              <a:t>Soutien des structures présentant des fragilités (financières, structurelles, organisationnelles) pour éviter les fermetures de places et maintenir une offre d’accueil de qualité</a:t>
            </a:r>
          </a:p>
          <a:p>
            <a:pPr marL="0" indent="0" algn="just" eaLnBrk="0" fontAlgn="base" hangingPunct="0">
              <a:lnSpc>
                <a:spcPct val="100000"/>
              </a:lnSpc>
              <a:spcBef>
                <a:spcPct val="0"/>
              </a:spcBef>
              <a:spcAft>
                <a:spcPts val="600"/>
              </a:spcAft>
              <a:buNone/>
            </a:pPr>
            <a:endParaRPr lang="fr-FR" sz="1800" dirty="0">
              <a:latin typeface="Roboto"/>
              <a:ea typeface="Roboto"/>
              <a:cs typeface="Roboto"/>
            </a:endParaRPr>
          </a:p>
          <a:p>
            <a:pPr marL="536575" indent="-536575" algn="just">
              <a:lnSpc>
                <a:spcPct val="100000"/>
              </a:lnSpc>
              <a:spcBef>
                <a:spcPct val="0"/>
              </a:spcBef>
              <a:spcAft>
                <a:spcPts val="600"/>
              </a:spcAft>
              <a:buFont typeface="Wingdings" panose="05000000000000000000" pitchFamily="2" charset="2"/>
              <a:buChar char="v"/>
            </a:pPr>
            <a:endParaRPr lang="fr-FR" sz="1800" dirty="0"/>
          </a:p>
          <a:p>
            <a:pPr marL="536575" indent="-536575" algn="just" eaLnBrk="0" fontAlgn="base" hangingPunct="0">
              <a:lnSpc>
                <a:spcPct val="100000"/>
              </a:lnSpc>
              <a:spcBef>
                <a:spcPct val="0"/>
              </a:spcBef>
              <a:spcAft>
                <a:spcPts val="600"/>
              </a:spcAft>
              <a:buFont typeface="Wingdings" panose="05000000000000000000" pitchFamily="2" charset="2"/>
              <a:buChar char="v"/>
            </a:pPr>
            <a:r>
              <a:rPr lang="fr-FR" sz="1800" b="1" dirty="0">
                <a:solidFill>
                  <a:srgbClr val="0070C0"/>
                </a:solidFill>
                <a:latin typeface="Roboto"/>
                <a:ea typeface="Roboto"/>
                <a:cs typeface="Roboto"/>
              </a:rPr>
              <a:t>Objectif : </a:t>
            </a:r>
            <a:r>
              <a:rPr lang="fr-FR" sz="1800" dirty="0">
                <a:solidFill>
                  <a:srgbClr val="0070C0"/>
                </a:solidFill>
                <a:latin typeface="Roboto"/>
                <a:ea typeface="Roboto"/>
                <a:cs typeface="Roboto"/>
              </a:rPr>
              <a:t>Accompagnement par la Caf des situations de fragilité des gestionnaires EAJE  - La Démarche IDA (Informer, Détecter, Accompagner) :</a:t>
            </a:r>
          </a:p>
          <a:p>
            <a:pPr marL="0" indent="0" algn="just" eaLnBrk="0" fontAlgn="base" hangingPunct="0">
              <a:lnSpc>
                <a:spcPct val="100000"/>
              </a:lnSpc>
              <a:spcBef>
                <a:spcPct val="0"/>
              </a:spcBef>
              <a:spcAft>
                <a:spcPts val="600"/>
              </a:spcAft>
              <a:buNone/>
            </a:pPr>
            <a:endParaRPr lang="fr-FR" sz="1800" dirty="0">
              <a:latin typeface="Roboto"/>
              <a:ea typeface="Roboto"/>
              <a:cs typeface="Roboto"/>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kumimoji="0" lang="fr-FR" altLang="fr-FR" sz="1800" b="1" i="0" u="none" strike="noStrike" cap="none" normalizeH="0" baseline="0" dirty="0">
              <a:ln>
                <a:noFill/>
              </a:ln>
              <a:solidFill>
                <a:schemeClr val="tx1"/>
              </a:solidFill>
              <a:effectLst/>
              <a:latin typeface="Arial" panose="020B0604020202020204" pitchFamily="34" charset="0"/>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800" b="0" i="0" u="none" strike="noStrike" cap="none" normalizeH="0" baseline="0" dirty="0">
              <a:ln>
                <a:noFill/>
              </a:ln>
              <a:solidFill>
                <a:schemeClr val="tx1"/>
              </a:solidFill>
              <a:effectLst/>
              <a:latin typeface="Roboto"/>
            </a:endParaRPr>
          </a:p>
        </p:txBody>
      </p:sp>
    </p:spTree>
    <p:extLst>
      <p:ext uri="{BB962C8B-B14F-4D97-AF65-F5344CB8AC3E}">
        <p14:creationId xmlns:p14="http://schemas.microsoft.com/office/powerpoint/2010/main" val="3642623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F893F-B034-7119-08E4-85CDE850796F}"/>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70CE6E5-A4BD-BBE4-913F-F6A8879D72B7}"/>
              </a:ext>
            </a:extLst>
          </p:cNvPr>
          <p:cNvSpPr>
            <a:spLocks noGrp="1"/>
          </p:cNvSpPr>
          <p:nvPr>
            <p:ph type="title"/>
          </p:nvPr>
        </p:nvSpPr>
        <p:spPr>
          <a:xfrm>
            <a:off x="0" y="470813"/>
            <a:ext cx="10019488" cy="730250"/>
          </a:xfrm>
        </p:spPr>
        <p:txBody>
          <a:bodyPr rtlCol="0">
            <a:noAutofit/>
          </a:bodyPr>
          <a:lstStyle/>
          <a:p>
            <a:pPr algn="ctr" rtl="0"/>
            <a:r>
              <a:rPr lang="fr-FR" sz="2800" b="1" dirty="0">
                <a:solidFill>
                  <a:srgbClr val="0070C0"/>
                </a:solidFill>
              </a:rPr>
              <a:t>Organisation de la démarche</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B7202B57-0672-83CA-D1E1-E94D119211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12" name="Rectangle 3">
            <a:extLst>
              <a:ext uri="{FF2B5EF4-FFF2-40B4-BE49-F238E27FC236}">
                <a16:creationId xmlns:a16="http://schemas.microsoft.com/office/drawing/2014/main" id="{09E3245F-9E71-30FF-AE35-A13CC86BF0CA}"/>
              </a:ext>
            </a:extLst>
          </p:cNvPr>
          <p:cNvSpPr>
            <a:spLocks noGrp="1" noChangeArrowheads="1"/>
          </p:cNvSpPr>
          <p:nvPr>
            <p:ph idx="1"/>
          </p:nvPr>
        </p:nvSpPr>
        <p:spPr bwMode="auto">
          <a:xfrm>
            <a:off x="505888" y="1389981"/>
            <a:ext cx="9007711" cy="4078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dirty="0">
                <a:latin typeface="Roboto"/>
                <a:ea typeface="Roboto"/>
                <a:cs typeface="Roboto"/>
              </a:rPr>
              <a:t>Informer</a:t>
            </a:r>
            <a:r>
              <a:rPr lang="fr-FR" sz="1800" dirty="0">
                <a:latin typeface="Roboto"/>
                <a:ea typeface="Roboto"/>
                <a:cs typeface="Roboto"/>
              </a:rPr>
              <a:t>: </a:t>
            </a:r>
            <a:r>
              <a:rPr lang="fr-FR" sz="1800" dirty="0"/>
              <a:t>Informer les gestionnaires, les directions de structure sur les possibilités d’accompagnement du secteur de la petite enfance par la Branche mais également en interne (CCD, GC, Contrôleurs) et les partenaires (services de PMI) </a:t>
            </a:r>
          </a:p>
          <a:p>
            <a:pPr marL="85725" indent="0" algn="just" eaLnBrk="0" fontAlgn="base" hangingPunct="0">
              <a:lnSpc>
                <a:spcPct val="100000"/>
              </a:lnSpc>
              <a:spcBef>
                <a:spcPts val="0"/>
              </a:spcBef>
              <a:spcAft>
                <a:spcPts val="600"/>
              </a:spcAft>
              <a:buNone/>
            </a:pPr>
            <a:endParaRPr kumimoji="0" lang="fr-FR" altLang="fr-FR" sz="1800" b="1" i="0" u="none" strike="noStrike" cap="none" normalizeH="0" baseline="0" dirty="0">
              <a:ln>
                <a:noFill/>
              </a:ln>
              <a:solidFill>
                <a:schemeClr val="tx1"/>
              </a:solidFill>
              <a:effectLst/>
              <a:latin typeface="Arial" panose="020B0604020202020204" pitchFamily="34" charset="0"/>
            </a:endParaRPr>
          </a:p>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dirty="0">
                <a:latin typeface="Roboto"/>
                <a:ea typeface="Roboto"/>
                <a:cs typeface="Roboto"/>
              </a:rPr>
              <a:t>Détecter</a:t>
            </a:r>
            <a:r>
              <a:rPr lang="fr-FR" sz="1800" dirty="0">
                <a:latin typeface="Roboto"/>
                <a:ea typeface="Roboto"/>
                <a:cs typeface="Roboto"/>
              </a:rPr>
              <a:t>: </a:t>
            </a:r>
            <a:r>
              <a:rPr lang="fr-FR" sz="1800" dirty="0"/>
              <a:t>les structures les plus en difficulté grâce à des outils de suivis d’activité, de gestion et de fonctionnement (indicateurs de fragilités : économiques, administratifs et/ou organisationnels ;</a:t>
            </a:r>
            <a:r>
              <a:rPr lang="fr-FR" sz="1800" dirty="0">
                <a:latin typeface="Roboto"/>
                <a:ea typeface="Roboto"/>
                <a:cs typeface="Roboto"/>
              </a:rPr>
              <a:t>Veille des caf (accompagnement des territoires)</a:t>
            </a:r>
          </a:p>
          <a:p>
            <a:pPr marL="444500" indent="-358775" algn="just" eaLnBrk="0" fontAlgn="base" hangingPunct="0">
              <a:lnSpc>
                <a:spcPct val="100000"/>
              </a:lnSpc>
              <a:spcBef>
                <a:spcPts val="0"/>
              </a:spcBef>
              <a:spcAft>
                <a:spcPts val="600"/>
              </a:spcAft>
              <a:buFont typeface="Wingdings" panose="05000000000000000000" pitchFamily="2" charset="2"/>
              <a:buChar char="v"/>
            </a:pPr>
            <a:endParaRPr kumimoji="0" lang="fr-FR" altLang="fr-FR" sz="1800" b="1" i="0" u="none" strike="noStrike" cap="none" normalizeH="0" baseline="0" dirty="0">
              <a:ln>
                <a:noFill/>
              </a:ln>
              <a:solidFill>
                <a:schemeClr val="tx1"/>
              </a:solidFill>
              <a:effectLst/>
              <a:latin typeface="Arial" panose="020B0604020202020204" pitchFamily="34" charset="0"/>
            </a:endParaRPr>
          </a:p>
          <a:p>
            <a:pPr marL="444500" lvl="0" indent="-358775" algn="just" eaLnBrk="0" fontAlgn="base" hangingPunct="0">
              <a:lnSpc>
                <a:spcPct val="100000"/>
              </a:lnSpc>
              <a:spcBef>
                <a:spcPts val="0"/>
              </a:spcBef>
              <a:spcAft>
                <a:spcPts val="600"/>
              </a:spcAft>
              <a:buFont typeface="Wingdings" panose="05000000000000000000" pitchFamily="2" charset="2"/>
              <a:buChar char="v"/>
            </a:pPr>
            <a:r>
              <a:rPr lang="fr-FR" sz="1800" b="1" dirty="0">
                <a:latin typeface="Roboto"/>
                <a:ea typeface="Roboto"/>
                <a:cs typeface="Roboto"/>
              </a:rPr>
              <a:t>Accompagner</a:t>
            </a:r>
            <a:r>
              <a:rPr lang="fr-FR" sz="1800" dirty="0">
                <a:latin typeface="Roboto"/>
                <a:ea typeface="Roboto"/>
                <a:cs typeface="Roboto"/>
              </a:rPr>
              <a:t>: les structures ciblées par la réalisation d’un diagnostic, mise en place d’un plan d’actions, mise en place de financements supplémentaires (axe 5 FPT) sans caractère systématique</a:t>
            </a:r>
          </a:p>
          <a:p>
            <a:pPr marL="0" lvl="0" indent="0" algn="just" eaLnBrk="0" fontAlgn="base" hangingPunct="0">
              <a:lnSpc>
                <a:spcPct val="100000"/>
              </a:lnSpc>
              <a:spcBef>
                <a:spcPts val="0"/>
              </a:spcBef>
              <a:spcAft>
                <a:spcPts val="600"/>
              </a:spcAft>
              <a:buNone/>
            </a:pPr>
            <a:endParaRPr kumimoji="0" lang="fr-FR" altLang="fr-FR"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87245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C8625-B1D7-2CF5-01D1-E992483B2C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53CEE7-F315-22BC-A3CB-F425E3C5E230}"/>
              </a:ext>
            </a:extLst>
          </p:cNvPr>
          <p:cNvSpPr>
            <a:spLocks noGrp="1"/>
          </p:cNvSpPr>
          <p:nvPr>
            <p:ph type="ctrTitle"/>
          </p:nvPr>
        </p:nvSpPr>
        <p:spPr>
          <a:xfrm>
            <a:off x="1678904" y="2113404"/>
            <a:ext cx="8193325" cy="2020887"/>
          </a:xfrm>
        </p:spPr>
        <p:txBody>
          <a:bodyPr>
            <a:normAutofit/>
          </a:bodyPr>
          <a:lstStyle/>
          <a:p>
            <a:r>
              <a:rPr lang="fr-FR" sz="4900" dirty="0">
                <a:latin typeface="Roboto"/>
                <a:ea typeface="Roboto"/>
                <a:cs typeface="Roboto"/>
              </a:rPr>
              <a:t>Merci pour votre écoute </a:t>
            </a:r>
          </a:p>
        </p:txBody>
      </p:sp>
      <p:sp>
        <p:nvSpPr>
          <p:cNvPr id="4" name="Titre 1">
            <a:extLst>
              <a:ext uri="{FF2B5EF4-FFF2-40B4-BE49-F238E27FC236}">
                <a16:creationId xmlns:a16="http://schemas.microsoft.com/office/drawing/2014/main" id="{50D1847D-8A69-BD77-7C94-890B7FDE1386}"/>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4064406629"/>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COG CNAF Atelier Bloc 1 du 18 janvi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ersonnalisé">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72332792_TF78853419_Win32" id="{E939D1AD-245E-4113-B88E-E20D599B2C52}" vid="{B269D645-ADA9-4C84-B6E4-2BDC65D07C90}"/>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a747055-e94d-4d6b-a965-35416eb75f20" xsi:nil="true"/>
    <lcf76f155ced4ddcb4097134ff3c332f xmlns="13b18484-d6d4-4048-9467-759db6673bd5">
      <Terms xmlns="http://schemas.microsoft.com/office/infopath/2007/PartnerControls"/>
    </lcf76f155ced4ddcb4097134ff3c332f>
    <Portée xmlns="8a747055-e94d-4d6b-a965-35416eb75f20">National</Portée>
    <Thematiques_Note xmlns="8a747055-e94d-4d6b-a965-35416eb75f20">
      <Terms xmlns="http://schemas.microsoft.com/office/infopath/2007/PartnerControls"/>
    </Thematiques_Note>
    <Processus_Note xmlns="8a747055-e94d-4d6b-a965-35416eb75f20">
      <Terms xmlns="http://schemas.microsoft.com/office/infopath/2007/PartnerControls"/>
    </Processus_Note>
  </documentManagement>
</p:properties>
</file>

<file path=customXml/item3.xml><?xml version="1.0" encoding="utf-8"?>
<ct:contentTypeSchema xmlns:ct="http://schemas.microsoft.com/office/2006/metadata/contentType" xmlns:ma="http://schemas.microsoft.com/office/2006/metadata/properties/metaAttributes" ct:_="" ma:_="" ma:contentTypeName="Document d'espace" ma:contentTypeID="0x010100A08A771A7428FB4F83561B832810C59B00574C30CD28536948BA95285E818476BE" ma:contentTypeVersion="27" ma:contentTypeDescription="Créer un document avec les métadonnées du Portail Cafcom" ma:contentTypeScope="" ma:versionID="103f5b99a64b937671b2d12fc1420a78">
  <xsd:schema xmlns:xsd="http://www.w3.org/2001/XMLSchema" xmlns:xs="http://www.w3.org/2001/XMLSchema" xmlns:p="http://schemas.microsoft.com/office/2006/metadata/properties" xmlns:ns2="8a747055-e94d-4d6b-a965-35416eb75f20" xmlns:ns3="13b18484-d6d4-4048-9467-759db6673bd5" targetNamespace="http://schemas.microsoft.com/office/2006/metadata/properties" ma:root="true" ma:fieldsID="d6c79c13fe8fb06f18cc137a905da950" ns2:_="" ns3:_="">
    <xsd:import namespace="8a747055-e94d-4d6b-a965-35416eb75f20"/>
    <xsd:import namespace="13b18484-d6d4-4048-9467-759db6673bd5"/>
    <xsd:element name="properties">
      <xsd:complexType>
        <xsd:sequence>
          <xsd:element name="documentManagement">
            <xsd:complexType>
              <xsd:all>
                <xsd:element ref="ns2:Thematiques_Note" minOccurs="0"/>
                <xsd:element ref="ns2:Processus_Note" minOccurs="0"/>
                <xsd:element ref="ns2:Portée"/>
                <xsd:element ref="ns2:TaxCatchAllLabel" minOccurs="0"/>
                <xsd:element ref="ns2:TaxCatchAll" minOccurs="0"/>
                <xsd:element ref="ns3:MediaLengthInSeconds" minOccurs="0"/>
                <xsd:element ref="ns3:lcf76f155ced4ddcb4097134ff3c332f" minOccurs="0"/>
                <xsd:element ref="ns3:MediaServiceGenerationTime" minOccurs="0"/>
                <xsd:element ref="ns3:MediaServiceEventHashCode"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747055-e94d-4d6b-a965-35416eb75f20" elementFormDefault="qualified">
    <xsd:import namespace="http://schemas.microsoft.com/office/2006/documentManagement/types"/>
    <xsd:import namespace="http://schemas.microsoft.com/office/infopath/2007/PartnerControls"/>
    <xsd:element name="Thematiques_Note" ma:index="8" nillable="true" ma:taxonomy="true" ma:internalName="Thematiques_Note" ma:taxonomyFieldName="Th_x00e9_matiques" ma:displayName="Thématiques" ma:fieldId="{c2d68910-2187-4c2d-8720-d8ee91af28b7}" ma:taxonomyMulti="true" ma:sspId="6d3a89c3-dfa8-4892-b639-3079eaac7cb9" ma:termSetId="02ff2b7e-3498-4f63-898d-40f70e4cdbe5" ma:anchorId="00000000-0000-0000-0000-000000000000" ma:open="false" ma:isKeyword="false">
      <xsd:complexType>
        <xsd:sequence>
          <xsd:element ref="pc:Terms" minOccurs="0" maxOccurs="1"/>
        </xsd:sequence>
      </xsd:complexType>
    </xsd:element>
    <xsd:element name="Processus_Note" ma:index="10" nillable="true" ma:taxonomy="true" ma:internalName="Processus_Note" ma:taxonomyFieldName="Processus" ma:displayName="Processus" ma:fieldId="{2e136296-aae9-4666-9567-4fb0aef1f7ee}" ma:taxonomyMulti="true" ma:sspId="6d3a89c3-dfa8-4892-b639-3079eaac7cb9" ma:termSetId="db8db6cd-db8f-4015-837a-f991f592f83b" ma:anchorId="00000000-0000-0000-0000-000000000000" ma:open="false" ma:isKeyword="false">
      <xsd:complexType>
        <xsd:sequence>
          <xsd:element ref="pc:Terms" minOccurs="0" maxOccurs="1"/>
        </xsd:sequence>
      </xsd:complexType>
    </xsd:element>
    <xsd:element name="Portée" ma:index="12" ma:displayName="Portée" ma:default="National" ma:format="Dropdown" ma:internalName="Port_x00e9_e">
      <xsd:simpleType>
        <xsd:restriction base="dms:Choice">
          <xsd:enumeration value="National"/>
          <xsd:enumeration value="Local"/>
          <xsd:enumeration value="Régional"/>
          <xsd:enumeration value="Vie du Réseau"/>
        </xsd:restriction>
      </xsd:simpleType>
    </xsd:element>
    <xsd:element name="TaxCatchAllLabel" ma:index="13" nillable="true" ma:displayName="Taxonomy Catch All Column1" ma:hidden="true" ma:list="{cf463ab1-3948-43a4-bc46-cc9d90a45ede}" ma:internalName="TaxCatchAllLabel" ma:readOnly="true" ma:showField="CatchAllDataLabel" ma:web="8a747055-e94d-4d6b-a965-35416eb75f20">
      <xsd:complexType>
        <xsd:complexContent>
          <xsd:extension base="dms:MultiChoiceLookup">
            <xsd:sequence>
              <xsd:element name="Value" type="dms:Lookup" maxOccurs="unbounded" minOccurs="0" nillable="true"/>
            </xsd:sequence>
          </xsd:extension>
        </xsd:complexContent>
      </xsd:complexType>
    </xsd:element>
    <xsd:element name="TaxCatchAll" ma:index="14" nillable="true" ma:displayName="Taxonomy Catch All Column" ma:hidden="true" ma:list="{cf463ab1-3948-43a4-bc46-cc9d90a45ede}" ma:internalName="TaxCatchAll" ma:showField="CatchAllData" ma:web="8a747055-e94d-4d6b-a965-35416eb75f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3b18484-d6d4-4048-9467-759db6673bd5" elementFormDefault="qualified">
    <xsd:import namespace="http://schemas.microsoft.com/office/2006/documentManagement/types"/>
    <xsd:import namespace="http://schemas.microsoft.com/office/infopath/2007/PartnerControls"/>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3a89c3-dfa8-4892-b639-3079eaac7cb9"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5BFBD1-0AFE-4EAF-AD9C-B401D72BED0A}">
  <ds:schemaRefs>
    <ds:schemaRef ds:uri="http://schemas.microsoft.com/sharepoint/v3/contenttype/forms"/>
  </ds:schemaRefs>
</ds:datastoreItem>
</file>

<file path=customXml/itemProps2.xml><?xml version="1.0" encoding="utf-8"?>
<ds:datastoreItem xmlns:ds="http://schemas.openxmlformats.org/officeDocument/2006/customXml" ds:itemID="{369222B1-954A-4181-ACB1-9D03CB994FEA}">
  <ds:schemaRefs>
    <ds:schemaRef ds:uri="1f5e3ad0-92be-4fe3-be69-be869bdc8128"/>
    <ds:schemaRef ds:uri="379d309b-2818-4569-bd5d-bb663a19861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8a747055-e94d-4d6b-a965-35416eb75f20"/>
    <ds:schemaRef ds:uri="13b18484-d6d4-4048-9467-759db6673bd5"/>
  </ds:schemaRefs>
</ds:datastoreItem>
</file>

<file path=customXml/itemProps3.xml><?xml version="1.0" encoding="utf-8"?>
<ds:datastoreItem xmlns:ds="http://schemas.openxmlformats.org/officeDocument/2006/customXml" ds:itemID="{2AB7CAAE-2232-4464-A39E-46F1A71E7D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747055-e94d-4d6b-a965-35416eb75f20"/>
    <ds:schemaRef ds:uri="13b18484-d6d4-4048-9467-759db6673b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219</TotalTime>
  <Words>2121</Words>
  <Application>Microsoft Office PowerPoint</Application>
  <PresentationFormat>Format A4 (210 x 297 mm)</PresentationFormat>
  <Paragraphs>258</Paragraphs>
  <Slides>24</Slides>
  <Notes>20</Notes>
  <HiddenSlides>0</HiddenSlides>
  <MMClips>0</MMClips>
  <ScaleCrop>false</ScaleCrop>
  <HeadingPairs>
    <vt:vector size="6" baseType="variant">
      <vt:variant>
        <vt:lpstr>Polices utilisées</vt:lpstr>
      </vt:variant>
      <vt:variant>
        <vt:i4>11</vt:i4>
      </vt:variant>
      <vt:variant>
        <vt:lpstr>Thème</vt:lpstr>
      </vt:variant>
      <vt:variant>
        <vt:i4>3</vt:i4>
      </vt:variant>
      <vt:variant>
        <vt:lpstr>Titres des diapositives</vt:lpstr>
      </vt:variant>
      <vt:variant>
        <vt:i4>24</vt:i4>
      </vt:variant>
    </vt:vector>
  </HeadingPairs>
  <TitlesOfParts>
    <vt:vector size="38" baseType="lpstr">
      <vt:lpstr>Abadi</vt:lpstr>
      <vt:lpstr>Aptos</vt:lpstr>
      <vt:lpstr>Arial</vt:lpstr>
      <vt:lpstr>Calibri</vt:lpstr>
      <vt:lpstr>Courier New</vt:lpstr>
      <vt:lpstr>Franklin Gothic Book</vt:lpstr>
      <vt:lpstr>Franklin Gothic Demi</vt:lpstr>
      <vt:lpstr>Ristretto Pro Regular</vt:lpstr>
      <vt:lpstr>Roboto</vt:lpstr>
      <vt:lpstr>Wingdings</vt:lpstr>
      <vt:lpstr>Wingdings 3</vt:lpstr>
      <vt:lpstr>Thème Office</vt:lpstr>
      <vt:lpstr>COG CNAF Atelier Bloc 1 du 18 janvier</vt:lpstr>
      <vt:lpstr>Personnalisé</vt:lpstr>
      <vt:lpstr>Mesures de soutien en faveur de la petite enfance  Rentrée septembre 2026</vt:lpstr>
      <vt:lpstr>                       Sommaire   1. Mesures de soutien en faveur de la qualification des professionnels  2. Compensation de l’impact du Congé  supplémentaire de naissance (CSN)  3. Mise en production de l’API  4. Démarche IDA</vt:lpstr>
      <vt:lpstr>1. Mesures de soutien à la qualification des professionnels de la petite enfance en EAJE PSU</vt:lpstr>
      <vt:lpstr>Présentation PowerPoint</vt:lpstr>
      <vt:lpstr>Contexte : Une filière en tension </vt:lpstr>
      <vt:lpstr>Manque de professionnels : défi quantitatif et qualitatif</vt:lpstr>
      <vt:lpstr>Mesure circonscrite à la Cog</vt:lpstr>
      <vt:lpstr>Présentation PowerPoint</vt:lpstr>
      <vt:lpstr> Un soutien de la qualification reposant sur l'alternance et la VAE</vt:lpstr>
      <vt:lpstr>Mesures en faveur de la VAE deux modalités de soutien</vt:lpstr>
      <vt:lpstr>Salarié absent pour préparer la VAE   </vt:lpstr>
      <vt:lpstr>Salarié absent pour participer au jury de la VAE  </vt:lpstr>
      <vt:lpstr>Accueil d’un alternant ou stagiaire </vt:lpstr>
      <vt:lpstr>2. Compensation de l’impact du congé de naissance (CSN)</vt:lpstr>
      <vt:lpstr>Contexte:</vt:lpstr>
      <vt:lpstr>Mise en œuvre </vt:lpstr>
      <vt:lpstr>3. Mise en production de l’API Participations Familiales PSU</vt:lpstr>
      <vt:lpstr>Contexte et objectif</vt:lpstr>
      <vt:lpstr>Mise en œuvre – Points d’attention</vt:lpstr>
      <vt:lpstr>Mise en œuvre - L’API dans le processus de gestion  </vt:lpstr>
      <vt:lpstr>4. La démarche I.D.A</vt:lpstr>
      <vt:lpstr>Contexte, Enjeu et Objectif </vt:lpstr>
      <vt:lpstr>Organisation de la démarche</vt:lpstr>
      <vt:lpstr>Merci pour votre écoute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Anne-Sophie LEGRAND 755</dc:creator>
  <cp:lastModifiedBy>Sylvie FORESTIER 391</cp:lastModifiedBy>
  <cp:revision>3</cp:revision>
  <cp:lastPrinted>2025-12-10T13:15:18Z</cp:lastPrinted>
  <dcterms:created xsi:type="dcterms:W3CDTF">2024-10-04T04:39:58Z</dcterms:created>
  <dcterms:modified xsi:type="dcterms:W3CDTF">2026-10-02T08:30:13Z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0x010100A08A771A7428FB4F83561B832810C59B00574C30CD28536948BA95285E818476BE</vt:lpwstr>
  </property>
  <property fmtid="{D5CDD505-2E9C-101B-9397-08002B2CF9AE}" pid="3" name="MediaServiceImageTags">
    <vt:lpwstr/>
  </property>
  <property fmtid="{D5CDD505-2E9C-101B-9397-08002B2CF9AE}" pid="4" name="Processus">
    <vt:lpwstr/>
  </property>
  <property fmtid="{D5CDD505-2E9C-101B-9397-08002B2CF9AE}" pid="5" name="Th_x00e9_matiques">
    <vt:lpwstr/>
  </property>
  <property fmtid="{D5CDD505-2E9C-101B-9397-08002B2CF9AE}" pid="6" name="Thématiques">
    <vt:lpwstr/>
  </property>
</Properties>
</file>