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57" r:id="rId5"/>
    <p:sldId id="306" r:id="rId6"/>
    <p:sldId id="305" r:id="rId7"/>
    <p:sldId id="293" r:id="rId8"/>
    <p:sldId id="259" r:id="rId9"/>
    <p:sldId id="294" r:id="rId10"/>
    <p:sldId id="281" r:id="rId11"/>
    <p:sldId id="295" r:id="rId12"/>
    <p:sldId id="323" r:id="rId13"/>
    <p:sldId id="282" r:id="rId14"/>
    <p:sldId id="289" r:id="rId15"/>
    <p:sldId id="296" r:id="rId16"/>
    <p:sldId id="273" r:id="rId17"/>
    <p:sldId id="263" r:id="rId18"/>
    <p:sldId id="297" r:id="rId19"/>
    <p:sldId id="309" r:id="rId20"/>
    <p:sldId id="324" r:id="rId21"/>
    <p:sldId id="310" r:id="rId22"/>
    <p:sldId id="307" r:id="rId23"/>
    <p:sldId id="308" r:id="rId24"/>
    <p:sldId id="315" r:id="rId25"/>
    <p:sldId id="316" r:id="rId26"/>
    <p:sldId id="317" r:id="rId27"/>
    <p:sldId id="318" r:id="rId28"/>
    <p:sldId id="319" r:id="rId29"/>
    <p:sldId id="320" r:id="rId30"/>
    <p:sldId id="321" r:id="rId31"/>
    <p:sldId id="322" r:id="rId32"/>
  </p:sldIdLst>
  <p:sldSz cx="12192000" cy="6858000"/>
  <p:notesSz cx="6742113" cy="9874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Catherine RASTIER 755" initials="AR7" lastIdx="13" clrIdx="0">
    <p:extLst>
      <p:ext uri="{19B8F6BF-5375-455C-9EA6-DF929625EA0E}">
        <p15:presenceInfo xmlns:p15="http://schemas.microsoft.com/office/powerpoint/2012/main" userId="S-1-5-21-2437494088-2957873074-129576789-23963" providerId="AD"/>
      </p:ext>
    </p:extLst>
  </p:cmAuthor>
  <p:cmAuthor id="2" name="Brice Petremann" initials="BP"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CAB8"/>
    <a:srgbClr val="70AD47"/>
    <a:srgbClr val="49BF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9950A-2CF4-4430-80CF-D93FEC0967D1}" v="1" dt="2020-10-08T13:41:49.462"/>
    <p1510:client id="{F59F81EC-5334-4AA5-AD40-762838815B69}" v="14" dt="2020-10-12T11:09:56.81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4" autoAdjust="0"/>
    <p:restoredTop sz="85018" autoAdjust="0"/>
  </p:normalViewPr>
  <p:slideViewPr>
    <p:cSldViewPr snapToGrid="0">
      <p:cViewPr varScale="1">
        <p:scale>
          <a:sx n="97" d="100"/>
          <a:sy n="97" d="100"/>
        </p:scale>
        <p:origin x="1068" y="78"/>
      </p:cViewPr>
      <p:guideLst>
        <p:guide orient="horz" pos="2160"/>
        <p:guide pos="3840"/>
      </p:guideLst>
    </p:cSldViewPr>
  </p:slideViewPr>
  <p:notesTextViewPr>
    <p:cViewPr>
      <p:scale>
        <a:sx n="1" d="1"/>
        <a:sy n="1" d="1"/>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C8D5F-F669-409E-9011-91557F40B17C}" type="doc">
      <dgm:prSet loTypeId="urn:microsoft.com/office/officeart/2005/8/layout/hProcess11" loCatId="process" qsTypeId="urn:microsoft.com/office/officeart/2005/8/quickstyle/simple1" qsCatId="simple" csTypeId="urn:microsoft.com/office/officeart/2005/8/colors/colorful5" csCatId="colorful" phldr="1"/>
      <dgm:spPr/>
    </dgm:pt>
    <dgm:pt modelId="{4589A30A-14DA-4936-988C-71DEFCB9D6DD}">
      <dgm:prSet phldrT="[Texte]"/>
      <dgm:spPr/>
      <dgm:t>
        <a:bodyPr/>
        <a:lstStyle/>
        <a:p>
          <a:endParaRPr lang="fr-FR" dirty="0"/>
        </a:p>
      </dgm:t>
    </dgm:pt>
    <dgm:pt modelId="{385F5678-D656-4B04-8378-B13CFF15D80D}" type="parTrans" cxnId="{4B8FC26B-80E2-4A7F-A1B3-1C41260B0C79}">
      <dgm:prSet/>
      <dgm:spPr/>
      <dgm:t>
        <a:bodyPr/>
        <a:lstStyle/>
        <a:p>
          <a:endParaRPr lang="fr-FR"/>
        </a:p>
      </dgm:t>
    </dgm:pt>
    <dgm:pt modelId="{FD943DB9-A57B-46C0-A55F-597DE1FAB370}" type="sibTrans" cxnId="{4B8FC26B-80E2-4A7F-A1B3-1C41260B0C79}">
      <dgm:prSet/>
      <dgm:spPr/>
      <dgm:t>
        <a:bodyPr/>
        <a:lstStyle/>
        <a:p>
          <a:endParaRPr lang="fr-FR"/>
        </a:p>
      </dgm:t>
    </dgm:pt>
    <dgm:pt modelId="{9498D77C-B5A4-4440-85EB-AA6EDED20607}">
      <dgm:prSet phldrT="[Texte]"/>
      <dgm:spPr/>
      <dgm:t>
        <a:bodyPr/>
        <a:lstStyle/>
        <a:p>
          <a:endParaRPr lang="fr-FR" dirty="0"/>
        </a:p>
      </dgm:t>
    </dgm:pt>
    <dgm:pt modelId="{1A5EEF68-B4FC-4E93-ABC4-18961737160C}" type="parTrans" cxnId="{662DF0D4-F4E7-45DD-ABA3-ED32F3E96B2B}">
      <dgm:prSet/>
      <dgm:spPr/>
      <dgm:t>
        <a:bodyPr/>
        <a:lstStyle/>
        <a:p>
          <a:endParaRPr lang="fr-FR"/>
        </a:p>
      </dgm:t>
    </dgm:pt>
    <dgm:pt modelId="{D50B0F5F-D4D7-4829-B85F-07F681A2BECA}" type="sibTrans" cxnId="{662DF0D4-F4E7-45DD-ABA3-ED32F3E96B2B}">
      <dgm:prSet/>
      <dgm:spPr/>
      <dgm:t>
        <a:bodyPr/>
        <a:lstStyle/>
        <a:p>
          <a:endParaRPr lang="fr-FR"/>
        </a:p>
      </dgm:t>
    </dgm:pt>
    <dgm:pt modelId="{B226566B-4566-40DD-A612-B6F5E2C92477}">
      <dgm:prSet phldrT="[Texte]"/>
      <dgm:spPr/>
      <dgm:t>
        <a:bodyPr/>
        <a:lstStyle/>
        <a:p>
          <a:endParaRPr lang="fr-FR" dirty="0"/>
        </a:p>
      </dgm:t>
    </dgm:pt>
    <dgm:pt modelId="{E941D550-20EB-448A-AD66-AF5997951E98}" type="parTrans" cxnId="{C1E091A8-47BD-422C-B80D-EB29265746DF}">
      <dgm:prSet/>
      <dgm:spPr/>
      <dgm:t>
        <a:bodyPr/>
        <a:lstStyle/>
        <a:p>
          <a:endParaRPr lang="fr-FR"/>
        </a:p>
      </dgm:t>
    </dgm:pt>
    <dgm:pt modelId="{7BF7C665-6EC6-4860-8648-F481F1A0271B}" type="sibTrans" cxnId="{C1E091A8-47BD-422C-B80D-EB29265746DF}">
      <dgm:prSet/>
      <dgm:spPr/>
      <dgm:t>
        <a:bodyPr/>
        <a:lstStyle/>
        <a:p>
          <a:endParaRPr lang="fr-FR"/>
        </a:p>
      </dgm:t>
    </dgm:pt>
    <dgm:pt modelId="{E1C5C529-5D63-4B39-8C92-774575A877C1}">
      <dgm:prSet phldrT="[Texte]"/>
      <dgm:spPr/>
      <dgm:t>
        <a:bodyPr/>
        <a:lstStyle/>
        <a:p>
          <a:endParaRPr lang="fr-FR" dirty="0"/>
        </a:p>
      </dgm:t>
    </dgm:pt>
    <dgm:pt modelId="{54F5B962-9852-46EC-ADE9-0AD47E025F3C}" type="parTrans" cxnId="{1894457A-F86C-4994-A5E6-AB3A83A2E9BC}">
      <dgm:prSet/>
      <dgm:spPr/>
      <dgm:t>
        <a:bodyPr/>
        <a:lstStyle/>
        <a:p>
          <a:endParaRPr lang="fr-FR"/>
        </a:p>
      </dgm:t>
    </dgm:pt>
    <dgm:pt modelId="{64C2E055-1740-4C89-8B4E-F66C739DF6BC}" type="sibTrans" cxnId="{1894457A-F86C-4994-A5E6-AB3A83A2E9BC}">
      <dgm:prSet/>
      <dgm:spPr/>
      <dgm:t>
        <a:bodyPr/>
        <a:lstStyle/>
        <a:p>
          <a:endParaRPr lang="fr-FR"/>
        </a:p>
      </dgm:t>
    </dgm:pt>
    <dgm:pt modelId="{96FCCA31-1799-4A28-A51B-FB2C7B2DEB64}" type="pres">
      <dgm:prSet presAssocID="{9AFC8D5F-F669-409E-9011-91557F40B17C}" presName="Name0" presStyleCnt="0">
        <dgm:presLayoutVars>
          <dgm:dir/>
          <dgm:resizeHandles val="exact"/>
        </dgm:presLayoutVars>
      </dgm:prSet>
      <dgm:spPr/>
    </dgm:pt>
    <dgm:pt modelId="{1C8B3F46-7C9C-4461-8B20-C6A1E5F562A5}" type="pres">
      <dgm:prSet presAssocID="{9AFC8D5F-F669-409E-9011-91557F40B17C}" presName="arrow" presStyleLbl="bgShp" presStyleIdx="0" presStyleCnt="1"/>
      <dgm:spPr>
        <a:solidFill>
          <a:schemeClr val="accent5">
            <a:lumMod val="20000"/>
            <a:lumOff val="80000"/>
          </a:schemeClr>
        </a:solidFill>
      </dgm:spPr>
    </dgm:pt>
    <dgm:pt modelId="{103916CC-5A8D-48D8-B028-67E94E27CB99}" type="pres">
      <dgm:prSet presAssocID="{9AFC8D5F-F669-409E-9011-91557F40B17C}" presName="points" presStyleCnt="0"/>
      <dgm:spPr/>
    </dgm:pt>
    <dgm:pt modelId="{2851E198-E0C2-4506-949D-9A2899322FB2}" type="pres">
      <dgm:prSet presAssocID="{4589A30A-14DA-4936-988C-71DEFCB9D6DD}" presName="compositeA" presStyleCnt="0"/>
      <dgm:spPr/>
    </dgm:pt>
    <dgm:pt modelId="{C7C3BAA9-53EB-474E-848A-A46715B52318}" type="pres">
      <dgm:prSet presAssocID="{4589A30A-14DA-4936-988C-71DEFCB9D6DD}" presName="textA" presStyleLbl="revTx" presStyleIdx="0" presStyleCnt="4" custScaleY="63381" custLinFactNeighborX="480" custLinFactNeighborY="27276">
        <dgm:presLayoutVars>
          <dgm:bulletEnabled val="1"/>
        </dgm:presLayoutVars>
      </dgm:prSet>
      <dgm:spPr/>
    </dgm:pt>
    <dgm:pt modelId="{1E2CD83A-059E-4BF3-A439-CF32A926106D}" type="pres">
      <dgm:prSet presAssocID="{4589A30A-14DA-4936-988C-71DEFCB9D6DD}" presName="circleA" presStyleLbl="node1" presStyleIdx="0" presStyleCnt="4" custLinFactNeighborX="-50088" custLinFactNeighborY="45041"/>
      <dgm:spPr/>
    </dgm:pt>
    <dgm:pt modelId="{34165389-09B3-4A1C-A691-6805EA5E0E59}" type="pres">
      <dgm:prSet presAssocID="{4589A30A-14DA-4936-988C-71DEFCB9D6DD}" presName="spaceA" presStyleCnt="0"/>
      <dgm:spPr/>
    </dgm:pt>
    <dgm:pt modelId="{D295B018-E45E-4E5B-B02D-4212E340B7F8}" type="pres">
      <dgm:prSet presAssocID="{FD943DB9-A57B-46C0-A55F-597DE1FAB370}" presName="space" presStyleCnt="0"/>
      <dgm:spPr/>
    </dgm:pt>
    <dgm:pt modelId="{6BA603D4-CC2C-4EB4-8607-72A9F0CACAFC}" type="pres">
      <dgm:prSet presAssocID="{9498D77C-B5A4-4440-85EB-AA6EDED20607}" presName="compositeB" presStyleCnt="0"/>
      <dgm:spPr/>
    </dgm:pt>
    <dgm:pt modelId="{A07736F8-B26F-4B57-AC31-EC0E68BA8105}" type="pres">
      <dgm:prSet presAssocID="{9498D77C-B5A4-4440-85EB-AA6EDED20607}" presName="textB" presStyleLbl="revTx" presStyleIdx="1" presStyleCnt="4">
        <dgm:presLayoutVars>
          <dgm:bulletEnabled val="1"/>
        </dgm:presLayoutVars>
      </dgm:prSet>
      <dgm:spPr/>
    </dgm:pt>
    <dgm:pt modelId="{6B8B0CA7-9090-472D-8280-CDF306AF3E7B}" type="pres">
      <dgm:prSet presAssocID="{9498D77C-B5A4-4440-85EB-AA6EDED20607}" presName="circleB" presStyleLbl="node1" presStyleIdx="1" presStyleCnt="4" custLinFactX="161407" custLinFactNeighborX="200000" custLinFactNeighborY="-8637"/>
      <dgm:spPr/>
    </dgm:pt>
    <dgm:pt modelId="{5E3EC4B6-605A-4FDD-92E8-6C8930BF1252}" type="pres">
      <dgm:prSet presAssocID="{9498D77C-B5A4-4440-85EB-AA6EDED20607}" presName="spaceB" presStyleCnt="0"/>
      <dgm:spPr/>
    </dgm:pt>
    <dgm:pt modelId="{A638197E-5AB7-4366-83EE-C1398BE8518C}" type="pres">
      <dgm:prSet presAssocID="{D50B0F5F-D4D7-4829-B85F-07F681A2BECA}" presName="space" presStyleCnt="0"/>
      <dgm:spPr/>
    </dgm:pt>
    <dgm:pt modelId="{9E9804B1-0101-4C00-A06B-186E7FD91B45}" type="pres">
      <dgm:prSet presAssocID="{E1C5C529-5D63-4B39-8C92-774575A877C1}" presName="compositeA" presStyleCnt="0"/>
      <dgm:spPr/>
    </dgm:pt>
    <dgm:pt modelId="{A2AF90DC-01B7-48A2-B1DD-0821E1D405B2}" type="pres">
      <dgm:prSet presAssocID="{E1C5C529-5D63-4B39-8C92-774575A877C1}" presName="textA" presStyleLbl="revTx" presStyleIdx="2" presStyleCnt="4">
        <dgm:presLayoutVars>
          <dgm:bulletEnabled val="1"/>
        </dgm:presLayoutVars>
      </dgm:prSet>
      <dgm:spPr/>
    </dgm:pt>
    <dgm:pt modelId="{D9727466-766A-4B95-845A-4E2CD3AD1A3E}" type="pres">
      <dgm:prSet presAssocID="{E1C5C529-5D63-4B39-8C92-774575A877C1}" presName="circleA" presStyleLbl="node1" presStyleIdx="2" presStyleCnt="4" custLinFactX="80452" custLinFactNeighborX="100000" custLinFactNeighborY="0"/>
      <dgm:spPr/>
    </dgm:pt>
    <dgm:pt modelId="{5E2C9A85-67D7-400D-9B81-2415393FBD72}" type="pres">
      <dgm:prSet presAssocID="{E1C5C529-5D63-4B39-8C92-774575A877C1}" presName="spaceA" presStyleCnt="0"/>
      <dgm:spPr/>
    </dgm:pt>
    <dgm:pt modelId="{309CAB4A-E439-4129-AD62-534CAAA71E2A}" type="pres">
      <dgm:prSet presAssocID="{64C2E055-1740-4C89-8B4E-F66C739DF6BC}" presName="space" presStyleCnt="0"/>
      <dgm:spPr/>
    </dgm:pt>
    <dgm:pt modelId="{C7FD761A-E6B3-4304-8584-E6AD63A25334}" type="pres">
      <dgm:prSet presAssocID="{B226566B-4566-40DD-A612-B6F5E2C92477}" presName="compositeB" presStyleCnt="0"/>
      <dgm:spPr/>
    </dgm:pt>
    <dgm:pt modelId="{0179AC2C-85B9-4DC3-9714-9D577EB5FB96}" type="pres">
      <dgm:prSet presAssocID="{B226566B-4566-40DD-A612-B6F5E2C92477}" presName="textB" presStyleLbl="revTx" presStyleIdx="3" presStyleCnt="4">
        <dgm:presLayoutVars>
          <dgm:bulletEnabled val="1"/>
        </dgm:presLayoutVars>
      </dgm:prSet>
      <dgm:spPr/>
    </dgm:pt>
    <dgm:pt modelId="{6926ED77-5EFA-4DFF-8EFE-59BC52328BFE}" type="pres">
      <dgm:prSet presAssocID="{B226566B-4566-40DD-A612-B6F5E2C92477}" presName="circleB" presStyleLbl="node1" presStyleIdx="3" presStyleCnt="4" custLinFactNeighborX="-25919" custLinFactNeighborY="-13417"/>
      <dgm:spPr/>
    </dgm:pt>
    <dgm:pt modelId="{674BB8E6-2C4B-4FEE-B12B-BB59D71E7FB4}" type="pres">
      <dgm:prSet presAssocID="{B226566B-4566-40DD-A612-B6F5E2C92477}" presName="spaceB" presStyleCnt="0"/>
      <dgm:spPr/>
    </dgm:pt>
  </dgm:ptLst>
  <dgm:cxnLst>
    <dgm:cxn modelId="{61EBA403-90EB-46AC-81C1-B7B72CCD1475}" type="presOf" srcId="{9498D77C-B5A4-4440-85EB-AA6EDED20607}" destId="{A07736F8-B26F-4B57-AC31-EC0E68BA8105}" srcOrd="0" destOrd="0" presId="urn:microsoft.com/office/officeart/2005/8/layout/hProcess11"/>
    <dgm:cxn modelId="{5EC54B40-4EDD-4401-87D7-D1595B1E8C06}" type="presOf" srcId="{4589A30A-14DA-4936-988C-71DEFCB9D6DD}" destId="{C7C3BAA9-53EB-474E-848A-A46715B52318}" srcOrd="0" destOrd="0" presId="urn:microsoft.com/office/officeart/2005/8/layout/hProcess11"/>
    <dgm:cxn modelId="{61803442-57FF-4889-8208-B00ADDBD537F}" type="presOf" srcId="{9AFC8D5F-F669-409E-9011-91557F40B17C}" destId="{96FCCA31-1799-4A28-A51B-FB2C7B2DEB64}" srcOrd="0" destOrd="0" presId="urn:microsoft.com/office/officeart/2005/8/layout/hProcess11"/>
    <dgm:cxn modelId="{4B8FC26B-80E2-4A7F-A1B3-1C41260B0C79}" srcId="{9AFC8D5F-F669-409E-9011-91557F40B17C}" destId="{4589A30A-14DA-4936-988C-71DEFCB9D6DD}" srcOrd="0" destOrd="0" parTransId="{385F5678-D656-4B04-8378-B13CFF15D80D}" sibTransId="{FD943DB9-A57B-46C0-A55F-597DE1FAB370}"/>
    <dgm:cxn modelId="{39E3214F-C371-4928-8778-C3622D89CE37}" type="presOf" srcId="{B226566B-4566-40DD-A612-B6F5E2C92477}" destId="{0179AC2C-85B9-4DC3-9714-9D577EB5FB96}" srcOrd="0" destOrd="0" presId="urn:microsoft.com/office/officeart/2005/8/layout/hProcess11"/>
    <dgm:cxn modelId="{1894457A-F86C-4994-A5E6-AB3A83A2E9BC}" srcId="{9AFC8D5F-F669-409E-9011-91557F40B17C}" destId="{E1C5C529-5D63-4B39-8C92-774575A877C1}" srcOrd="2" destOrd="0" parTransId="{54F5B962-9852-46EC-ADE9-0AD47E025F3C}" sibTransId="{64C2E055-1740-4C89-8B4E-F66C739DF6BC}"/>
    <dgm:cxn modelId="{C1E091A8-47BD-422C-B80D-EB29265746DF}" srcId="{9AFC8D5F-F669-409E-9011-91557F40B17C}" destId="{B226566B-4566-40DD-A612-B6F5E2C92477}" srcOrd="3" destOrd="0" parTransId="{E941D550-20EB-448A-AD66-AF5997951E98}" sibTransId="{7BF7C665-6EC6-4860-8648-F481F1A0271B}"/>
    <dgm:cxn modelId="{79DF43D2-495B-4178-B822-91873A1657A4}" type="presOf" srcId="{E1C5C529-5D63-4B39-8C92-774575A877C1}" destId="{A2AF90DC-01B7-48A2-B1DD-0821E1D405B2}" srcOrd="0" destOrd="0" presId="urn:microsoft.com/office/officeart/2005/8/layout/hProcess11"/>
    <dgm:cxn modelId="{662DF0D4-F4E7-45DD-ABA3-ED32F3E96B2B}" srcId="{9AFC8D5F-F669-409E-9011-91557F40B17C}" destId="{9498D77C-B5A4-4440-85EB-AA6EDED20607}" srcOrd="1" destOrd="0" parTransId="{1A5EEF68-B4FC-4E93-ABC4-18961737160C}" sibTransId="{D50B0F5F-D4D7-4829-B85F-07F681A2BECA}"/>
    <dgm:cxn modelId="{DC63C7EF-6EE9-4B8E-B608-8D17FA1D3258}" type="presParOf" srcId="{96FCCA31-1799-4A28-A51B-FB2C7B2DEB64}" destId="{1C8B3F46-7C9C-4461-8B20-C6A1E5F562A5}" srcOrd="0" destOrd="0" presId="urn:microsoft.com/office/officeart/2005/8/layout/hProcess11"/>
    <dgm:cxn modelId="{9CE94E6E-62AD-42BF-A9CE-4BE19ADD4E55}" type="presParOf" srcId="{96FCCA31-1799-4A28-A51B-FB2C7B2DEB64}" destId="{103916CC-5A8D-48D8-B028-67E94E27CB99}" srcOrd="1" destOrd="0" presId="urn:microsoft.com/office/officeart/2005/8/layout/hProcess11"/>
    <dgm:cxn modelId="{5B90CE79-9B1F-4EFD-B8C8-9B59D3ADB287}" type="presParOf" srcId="{103916CC-5A8D-48D8-B028-67E94E27CB99}" destId="{2851E198-E0C2-4506-949D-9A2899322FB2}" srcOrd="0" destOrd="0" presId="urn:microsoft.com/office/officeart/2005/8/layout/hProcess11"/>
    <dgm:cxn modelId="{DD8E8C9C-1FC7-41EB-BC76-41B4DD8C4E9B}" type="presParOf" srcId="{2851E198-E0C2-4506-949D-9A2899322FB2}" destId="{C7C3BAA9-53EB-474E-848A-A46715B52318}" srcOrd="0" destOrd="0" presId="urn:microsoft.com/office/officeart/2005/8/layout/hProcess11"/>
    <dgm:cxn modelId="{46BE16E4-704B-4035-A442-F8EEFD05E888}" type="presParOf" srcId="{2851E198-E0C2-4506-949D-9A2899322FB2}" destId="{1E2CD83A-059E-4BF3-A439-CF32A926106D}" srcOrd="1" destOrd="0" presId="urn:microsoft.com/office/officeart/2005/8/layout/hProcess11"/>
    <dgm:cxn modelId="{BD745A63-715E-4771-9316-EE805BC191E3}" type="presParOf" srcId="{2851E198-E0C2-4506-949D-9A2899322FB2}" destId="{34165389-09B3-4A1C-A691-6805EA5E0E59}" srcOrd="2" destOrd="0" presId="urn:microsoft.com/office/officeart/2005/8/layout/hProcess11"/>
    <dgm:cxn modelId="{1CA72095-3136-47E7-9D23-9AD517043BDC}" type="presParOf" srcId="{103916CC-5A8D-48D8-B028-67E94E27CB99}" destId="{D295B018-E45E-4E5B-B02D-4212E340B7F8}" srcOrd="1" destOrd="0" presId="urn:microsoft.com/office/officeart/2005/8/layout/hProcess11"/>
    <dgm:cxn modelId="{89AAC609-0759-40A0-8AA1-2F7DA4A7390F}" type="presParOf" srcId="{103916CC-5A8D-48D8-B028-67E94E27CB99}" destId="{6BA603D4-CC2C-4EB4-8607-72A9F0CACAFC}" srcOrd="2" destOrd="0" presId="urn:microsoft.com/office/officeart/2005/8/layout/hProcess11"/>
    <dgm:cxn modelId="{0B750627-DBC8-447B-AB9C-1105520BD7CC}" type="presParOf" srcId="{6BA603D4-CC2C-4EB4-8607-72A9F0CACAFC}" destId="{A07736F8-B26F-4B57-AC31-EC0E68BA8105}" srcOrd="0" destOrd="0" presId="urn:microsoft.com/office/officeart/2005/8/layout/hProcess11"/>
    <dgm:cxn modelId="{507C2C60-C702-4CEA-9A17-EDD0B57A1D09}" type="presParOf" srcId="{6BA603D4-CC2C-4EB4-8607-72A9F0CACAFC}" destId="{6B8B0CA7-9090-472D-8280-CDF306AF3E7B}" srcOrd="1" destOrd="0" presId="urn:microsoft.com/office/officeart/2005/8/layout/hProcess11"/>
    <dgm:cxn modelId="{DACEDB73-4614-4544-80A7-4DEA1CA3C14F}" type="presParOf" srcId="{6BA603D4-CC2C-4EB4-8607-72A9F0CACAFC}" destId="{5E3EC4B6-605A-4FDD-92E8-6C8930BF1252}" srcOrd="2" destOrd="0" presId="urn:microsoft.com/office/officeart/2005/8/layout/hProcess11"/>
    <dgm:cxn modelId="{64E827BE-0254-4E6B-B9FA-81E7B8C4D838}" type="presParOf" srcId="{103916CC-5A8D-48D8-B028-67E94E27CB99}" destId="{A638197E-5AB7-4366-83EE-C1398BE8518C}" srcOrd="3" destOrd="0" presId="urn:microsoft.com/office/officeart/2005/8/layout/hProcess11"/>
    <dgm:cxn modelId="{8B8A3798-CFFC-475B-9713-2A8114A12D2B}" type="presParOf" srcId="{103916CC-5A8D-48D8-B028-67E94E27CB99}" destId="{9E9804B1-0101-4C00-A06B-186E7FD91B45}" srcOrd="4" destOrd="0" presId="urn:microsoft.com/office/officeart/2005/8/layout/hProcess11"/>
    <dgm:cxn modelId="{E1916E56-480A-4B68-B6B2-C06F51F3E631}" type="presParOf" srcId="{9E9804B1-0101-4C00-A06B-186E7FD91B45}" destId="{A2AF90DC-01B7-48A2-B1DD-0821E1D405B2}" srcOrd="0" destOrd="0" presId="urn:microsoft.com/office/officeart/2005/8/layout/hProcess11"/>
    <dgm:cxn modelId="{80951771-5328-46D3-B8B3-989833D50095}" type="presParOf" srcId="{9E9804B1-0101-4C00-A06B-186E7FD91B45}" destId="{D9727466-766A-4B95-845A-4E2CD3AD1A3E}" srcOrd="1" destOrd="0" presId="urn:microsoft.com/office/officeart/2005/8/layout/hProcess11"/>
    <dgm:cxn modelId="{F1AE43EC-C3BB-48EA-A6DD-6910E0849D99}" type="presParOf" srcId="{9E9804B1-0101-4C00-A06B-186E7FD91B45}" destId="{5E2C9A85-67D7-400D-9B81-2415393FBD72}" srcOrd="2" destOrd="0" presId="urn:microsoft.com/office/officeart/2005/8/layout/hProcess11"/>
    <dgm:cxn modelId="{B618550D-D639-4115-BC15-0EF9B91E270B}" type="presParOf" srcId="{103916CC-5A8D-48D8-B028-67E94E27CB99}" destId="{309CAB4A-E439-4129-AD62-534CAAA71E2A}" srcOrd="5" destOrd="0" presId="urn:microsoft.com/office/officeart/2005/8/layout/hProcess11"/>
    <dgm:cxn modelId="{7373E6C0-74EB-40F5-BFCC-42FCC86D7EB6}" type="presParOf" srcId="{103916CC-5A8D-48D8-B028-67E94E27CB99}" destId="{C7FD761A-E6B3-4304-8584-E6AD63A25334}" srcOrd="6" destOrd="0" presId="urn:microsoft.com/office/officeart/2005/8/layout/hProcess11"/>
    <dgm:cxn modelId="{381A5D10-00A9-4EDD-8078-D8AC0D13460F}" type="presParOf" srcId="{C7FD761A-E6B3-4304-8584-E6AD63A25334}" destId="{0179AC2C-85B9-4DC3-9714-9D577EB5FB96}" srcOrd="0" destOrd="0" presId="urn:microsoft.com/office/officeart/2005/8/layout/hProcess11"/>
    <dgm:cxn modelId="{24349781-4327-44D8-B98A-E4C0BD1BC8AC}" type="presParOf" srcId="{C7FD761A-E6B3-4304-8584-E6AD63A25334}" destId="{6926ED77-5EFA-4DFF-8EFE-59BC52328BFE}" srcOrd="1" destOrd="0" presId="urn:microsoft.com/office/officeart/2005/8/layout/hProcess11"/>
    <dgm:cxn modelId="{164C5C70-CB13-471D-9573-6D76310955DF}" type="presParOf" srcId="{C7FD761A-E6B3-4304-8584-E6AD63A25334}" destId="{674BB8E6-2C4B-4FEE-B12B-BB59D71E7FB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FC8D5F-F669-409E-9011-91557F40B17C}" type="doc">
      <dgm:prSet loTypeId="urn:microsoft.com/office/officeart/2005/8/layout/hProcess11" loCatId="process" qsTypeId="urn:microsoft.com/office/officeart/2005/8/quickstyle/simple1" qsCatId="simple" csTypeId="urn:microsoft.com/office/officeart/2005/8/colors/colorful5" csCatId="colorful" phldr="1"/>
      <dgm:spPr/>
    </dgm:pt>
    <dgm:pt modelId="{4589A30A-14DA-4936-988C-71DEFCB9D6DD}">
      <dgm:prSet phldrT="[Texte]"/>
      <dgm:spPr/>
      <dgm:t>
        <a:bodyPr/>
        <a:lstStyle/>
        <a:p>
          <a:endParaRPr lang="fr-FR" dirty="0"/>
        </a:p>
      </dgm:t>
    </dgm:pt>
    <dgm:pt modelId="{385F5678-D656-4B04-8378-B13CFF15D80D}" type="parTrans" cxnId="{4B8FC26B-80E2-4A7F-A1B3-1C41260B0C79}">
      <dgm:prSet/>
      <dgm:spPr/>
      <dgm:t>
        <a:bodyPr/>
        <a:lstStyle/>
        <a:p>
          <a:endParaRPr lang="fr-FR"/>
        </a:p>
      </dgm:t>
    </dgm:pt>
    <dgm:pt modelId="{FD943DB9-A57B-46C0-A55F-597DE1FAB370}" type="sibTrans" cxnId="{4B8FC26B-80E2-4A7F-A1B3-1C41260B0C79}">
      <dgm:prSet/>
      <dgm:spPr/>
      <dgm:t>
        <a:bodyPr/>
        <a:lstStyle/>
        <a:p>
          <a:endParaRPr lang="fr-FR"/>
        </a:p>
      </dgm:t>
    </dgm:pt>
    <dgm:pt modelId="{9498D77C-B5A4-4440-85EB-AA6EDED20607}">
      <dgm:prSet phldrT="[Texte]"/>
      <dgm:spPr/>
      <dgm:t>
        <a:bodyPr/>
        <a:lstStyle/>
        <a:p>
          <a:endParaRPr lang="fr-FR" dirty="0"/>
        </a:p>
      </dgm:t>
    </dgm:pt>
    <dgm:pt modelId="{1A5EEF68-B4FC-4E93-ABC4-18961737160C}" type="parTrans" cxnId="{662DF0D4-F4E7-45DD-ABA3-ED32F3E96B2B}">
      <dgm:prSet/>
      <dgm:spPr/>
      <dgm:t>
        <a:bodyPr/>
        <a:lstStyle/>
        <a:p>
          <a:endParaRPr lang="fr-FR"/>
        </a:p>
      </dgm:t>
    </dgm:pt>
    <dgm:pt modelId="{D50B0F5F-D4D7-4829-B85F-07F681A2BECA}" type="sibTrans" cxnId="{662DF0D4-F4E7-45DD-ABA3-ED32F3E96B2B}">
      <dgm:prSet/>
      <dgm:spPr/>
      <dgm:t>
        <a:bodyPr/>
        <a:lstStyle/>
        <a:p>
          <a:endParaRPr lang="fr-FR"/>
        </a:p>
      </dgm:t>
    </dgm:pt>
    <dgm:pt modelId="{B226566B-4566-40DD-A612-B6F5E2C92477}">
      <dgm:prSet phldrT="[Texte]"/>
      <dgm:spPr/>
      <dgm:t>
        <a:bodyPr/>
        <a:lstStyle/>
        <a:p>
          <a:endParaRPr lang="fr-FR" dirty="0"/>
        </a:p>
      </dgm:t>
    </dgm:pt>
    <dgm:pt modelId="{E941D550-20EB-448A-AD66-AF5997951E98}" type="parTrans" cxnId="{C1E091A8-47BD-422C-B80D-EB29265746DF}">
      <dgm:prSet/>
      <dgm:spPr/>
      <dgm:t>
        <a:bodyPr/>
        <a:lstStyle/>
        <a:p>
          <a:endParaRPr lang="fr-FR"/>
        </a:p>
      </dgm:t>
    </dgm:pt>
    <dgm:pt modelId="{7BF7C665-6EC6-4860-8648-F481F1A0271B}" type="sibTrans" cxnId="{C1E091A8-47BD-422C-B80D-EB29265746DF}">
      <dgm:prSet/>
      <dgm:spPr/>
      <dgm:t>
        <a:bodyPr/>
        <a:lstStyle/>
        <a:p>
          <a:endParaRPr lang="fr-FR"/>
        </a:p>
      </dgm:t>
    </dgm:pt>
    <dgm:pt modelId="{E1C5C529-5D63-4B39-8C92-774575A877C1}">
      <dgm:prSet phldrT="[Texte]"/>
      <dgm:spPr/>
      <dgm:t>
        <a:bodyPr/>
        <a:lstStyle/>
        <a:p>
          <a:endParaRPr lang="fr-FR" dirty="0"/>
        </a:p>
      </dgm:t>
    </dgm:pt>
    <dgm:pt modelId="{54F5B962-9852-46EC-ADE9-0AD47E025F3C}" type="parTrans" cxnId="{1894457A-F86C-4994-A5E6-AB3A83A2E9BC}">
      <dgm:prSet/>
      <dgm:spPr/>
      <dgm:t>
        <a:bodyPr/>
        <a:lstStyle/>
        <a:p>
          <a:endParaRPr lang="fr-FR"/>
        </a:p>
      </dgm:t>
    </dgm:pt>
    <dgm:pt modelId="{64C2E055-1740-4C89-8B4E-F66C739DF6BC}" type="sibTrans" cxnId="{1894457A-F86C-4994-A5E6-AB3A83A2E9BC}">
      <dgm:prSet/>
      <dgm:spPr/>
      <dgm:t>
        <a:bodyPr/>
        <a:lstStyle/>
        <a:p>
          <a:endParaRPr lang="fr-FR"/>
        </a:p>
      </dgm:t>
    </dgm:pt>
    <dgm:pt modelId="{96FCCA31-1799-4A28-A51B-FB2C7B2DEB64}" type="pres">
      <dgm:prSet presAssocID="{9AFC8D5F-F669-409E-9011-91557F40B17C}" presName="Name0" presStyleCnt="0">
        <dgm:presLayoutVars>
          <dgm:dir/>
          <dgm:resizeHandles val="exact"/>
        </dgm:presLayoutVars>
      </dgm:prSet>
      <dgm:spPr/>
    </dgm:pt>
    <dgm:pt modelId="{1C8B3F46-7C9C-4461-8B20-C6A1E5F562A5}" type="pres">
      <dgm:prSet presAssocID="{9AFC8D5F-F669-409E-9011-91557F40B17C}" presName="arrow" presStyleLbl="bgShp" presStyleIdx="0" presStyleCnt="1" custLinFactNeighborX="-2628" custLinFactNeighborY="-61651"/>
      <dgm:spPr>
        <a:solidFill>
          <a:schemeClr val="accent5">
            <a:lumMod val="20000"/>
            <a:lumOff val="80000"/>
          </a:schemeClr>
        </a:solidFill>
      </dgm:spPr>
    </dgm:pt>
    <dgm:pt modelId="{103916CC-5A8D-48D8-B028-67E94E27CB99}" type="pres">
      <dgm:prSet presAssocID="{9AFC8D5F-F669-409E-9011-91557F40B17C}" presName="points" presStyleCnt="0"/>
      <dgm:spPr/>
    </dgm:pt>
    <dgm:pt modelId="{2851E198-E0C2-4506-949D-9A2899322FB2}" type="pres">
      <dgm:prSet presAssocID="{4589A30A-14DA-4936-988C-71DEFCB9D6DD}" presName="compositeA" presStyleCnt="0"/>
      <dgm:spPr/>
    </dgm:pt>
    <dgm:pt modelId="{C7C3BAA9-53EB-474E-848A-A46715B52318}" type="pres">
      <dgm:prSet presAssocID="{4589A30A-14DA-4936-988C-71DEFCB9D6DD}" presName="textA" presStyleLbl="revTx" presStyleIdx="0" presStyleCnt="4" custScaleY="63381" custLinFactNeighborX="480" custLinFactNeighborY="27276">
        <dgm:presLayoutVars>
          <dgm:bulletEnabled val="1"/>
        </dgm:presLayoutVars>
      </dgm:prSet>
      <dgm:spPr/>
    </dgm:pt>
    <dgm:pt modelId="{1E2CD83A-059E-4BF3-A439-CF32A926106D}" type="pres">
      <dgm:prSet presAssocID="{4589A30A-14DA-4936-988C-71DEFCB9D6DD}" presName="circleA" presStyleLbl="node1" presStyleIdx="0" presStyleCnt="4" custLinFactX="-84546" custLinFactY="-100000" custLinFactNeighborX="-100000" custLinFactNeighborY="-125051"/>
      <dgm:spPr/>
    </dgm:pt>
    <dgm:pt modelId="{34165389-09B3-4A1C-A691-6805EA5E0E59}" type="pres">
      <dgm:prSet presAssocID="{4589A30A-14DA-4936-988C-71DEFCB9D6DD}" presName="spaceA" presStyleCnt="0"/>
      <dgm:spPr/>
    </dgm:pt>
    <dgm:pt modelId="{D295B018-E45E-4E5B-B02D-4212E340B7F8}" type="pres">
      <dgm:prSet presAssocID="{FD943DB9-A57B-46C0-A55F-597DE1FAB370}" presName="space" presStyleCnt="0"/>
      <dgm:spPr/>
    </dgm:pt>
    <dgm:pt modelId="{6BA603D4-CC2C-4EB4-8607-72A9F0CACAFC}" type="pres">
      <dgm:prSet presAssocID="{9498D77C-B5A4-4440-85EB-AA6EDED20607}" presName="compositeB" presStyleCnt="0"/>
      <dgm:spPr/>
    </dgm:pt>
    <dgm:pt modelId="{A07736F8-B26F-4B57-AC31-EC0E68BA8105}" type="pres">
      <dgm:prSet presAssocID="{9498D77C-B5A4-4440-85EB-AA6EDED20607}" presName="textB" presStyleLbl="revTx" presStyleIdx="1" presStyleCnt="4">
        <dgm:presLayoutVars>
          <dgm:bulletEnabled val="1"/>
        </dgm:presLayoutVars>
      </dgm:prSet>
      <dgm:spPr/>
    </dgm:pt>
    <dgm:pt modelId="{6B8B0CA7-9090-472D-8280-CDF306AF3E7B}" type="pres">
      <dgm:prSet presAssocID="{9498D77C-B5A4-4440-85EB-AA6EDED20607}" presName="circleB" presStyleLbl="node1" presStyleIdx="1" presStyleCnt="4" custLinFactY="-100000" custLinFactNeighborX="-28264" custLinFactNeighborY="-153513"/>
      <dgm:spPr/>
    </dgm:pt>
    <dgm:pt modelId="{5E3EC4B6-605A-4FDD-92E8-6C8930BF1252}" type="pres">
      <dgm:prSet presAssocID="{9498D77C-B5A4-4440-85EB-AA6EDED20607}" presName="spaceB" presStyleCnt="0"/>
      <dgm:spPr/>
    </dgm:pt>
    <dgm:pt modelId="{A638197E-5AB7-4366-83EE-C1398BE8518C}" type="pres">
      <dgm:prSet presAssocID="{D50B0F5F-D4D7-4829-B85F-07F681A2BECA}" presName="space" presStyleCnt="0"/>
      <dgm:spPr/>
    </dgm:pt>
    <dgm:pt modelId="{9E9804B1-0101-4C00-A06B-186E7FD91B45}" type="pres">
      <dgm:prSet presAssocID="{E1C5C529-5D63-4B39-8C92-774575A877C1}" presName="compositeA" presStyleCnt="0"/>
      <dgm:spPr/>
    </dgm:pt>
    <dgm:pt modelId="{A2AF90DC-01B7-48A2-B1DD-0821E1D405B2}" type="pres">
      <dgm:prSet presAssocID="{E1C5C529-5D63-4B39-8C92-774575A877C1}" presName="textA" presStyleLbl="revTx" presStyleIdx="2" presStyleCnt="4">
        <dgm:presLayoutVars>
          <dgm:bulletEnabled val="1"/>
        </dgm:presLayoutVars>
      </dgm:prSet>
      <dgm:spPr/>
    </dgm:pt>
    <dgm:pt modelId="{D9727466-766A-4B95-845A-4E2CD3AD1A3E}" type="pres">
      <dgm:prSet presAssocID="{E1C5C529-5D63-4B39-8C92-774575A877C1}" presName="circleA" presStyleLbl="node1" presStyleIdx="2" presStyleCnt="4" custLinFactX="500000" custLinFactY="-100000" custLinFactNeighborX="526117" custLinFactNeighborY="-155361"/>
      <dgm:spPr/>
    </dgm:pt>
    <dgm:pt modelId="{5E2C9A85-67D7-400D-9B81-2415393FBD72}" type="pres">
      <dgm:prSet presAssocID="{E1C5C529-5D63-4B39-8C92-774575A877C1}" presName="spaceA" presStyleCnt="0"/>
      <dgm:spPr/>
    </dgm:pt>
    <dgm:pt modelId="{309CAB4A-E439-4129-AD62-534CAAA71E2A}" type="pres">
      <dgm:prSet presAssocID="{64C2E055-1740-4C89-8B4E-F66C739DF6BC}" presName="space" presStyleCnt="0"/>
      <dgm:spPr/>
    </dgm:pt>
    <dgm:pt modelId="{C7FD761A-E6B3-4304-8584-E6AD63A25334}" type="pres">
      <dgm:prSet presAssocID="{B226566B-4566-40DD-A612-B6F5E2C92477}" presName="compositeB" presStyleCnt="0"/>
      <dgm:spPr/>
    </dgm:pt>
    <dgm:pt modelId="{0179AC2C-85B9-4DC3-9714-9D577EB5FB96}" type="pres">
      <dgm:prSet presAssocID="{B226566B-4566-40DD-A612-B6F5E2C92477}" presName="textB" presStyleLbl="revTx" presStyleIdx="3" presStyleCnt="4">
        <dgm:presLayoutVars>
          <dgm:bulletEnabled val="1"/>
        </dgm:presLayoutVars>
      </dgm:prSet>
      <dgm:spPr/>
    </dgm:pt>
    <dgm:pt modelId="{6926ED77-5EFA-4DFF-8EFE-59BC52328BFE}" type="pres">
      <dgm:prSet presAssocID="{B226566B-4566-40DD-A612-B6F5E2C92477}" presName="circleB" presStyleLbl="node1" presStyleIdx="3" presStyleCnt="4" custLinFactX="-20323" custLinFactY="-100000" custLinFactNeighborX="-100000" custLinFactNeighborY="-118837"/>
      <dgm:spPr/>
    </dgm:pt>
    <dgm:pt modelId="{674BB8E6-2C4B-4FEE-B12B-BB59D71E7FB4}" type="pres">
      <dgm:prSet presAssocID="{B226566B-4566-40DD-A612-B6F5E2C92477}" presName="spaceB" presStyleCnt="0"/>
      <dgm:spPr/>
    </dgm:pt>
  </dgm:ptLst>
  <dgm:cxnLst>
    <dgm:cxn modelId="{61EBA403-90EB-46AC-81C1-B7B72CCD1475}" type="presOf" srcId="{9498D77C-B5A4-4440-85EB-AA6EDED20607}" destId="{A07736F8-B26F-4B57-AC31-EC0E68BA8105}" srcOrd="0" destOrd="0" presId="urn:microsoft.com/office/officeart/2005/8/layout/hProcess11"/>
    <dgm:cxn modelId="{5EC54B40-4EDD-4401-87D7-D1595B1E8C06}" type="presOf" srcId="{4589A30A-14DA-4936-988C-71DEFCB9D6DD}" destId="{C7C3BAA9-53EB-474E-848A-A46715B52318}" srcOrd="0" destOrd="0" presId="urn:microsoft.com/office/officeart/2005/8/layout/hProcess11"/>
    <dgm:cxn modelId="{61803442-57FF-4889-8208-B00ADDBD537F}" type="presOf" srcId="{9AFC8D5F-F669-409E-9011-91557F40B17C}" destId="{96FCCA31-1799-4A28-A51B-FB2C7B2DEB64}" srcOrd="0" destOrd="0" presId="urn:microsoft.com/office/officeart/2005/8/layout/hProcess11"/>
    <dgm:cxn modelId="{4B8FC26B-80E2-4A7F-A1B3-1C41260B0C79}" srcId="{9AFC8D5F-F669-409E-9011-91557F40B17C}" destId="{4589A30A-14DA-4936-988C-71DEFCB9D6DD}" srcOrd="0" destOrd="0" parTransId="{385F5678-D656-4B04-8378-B13CFF15D80D}" sibTransId="{FD943DB9-A57B-46C0-A55F-597DE1FAB370}"/>
    <dgm:cxn modelId="{39E3214F-C371-4928-8778-C3622D89CE37}" type="presOf" srcId="{B226566B-4566-40DD-A612-B6F5E2C92477}" destId="{0179AC2C-85B9-4DC3-9714-9D577EB5FB96}" srcOrd="0" destOrd="0" presId="urn:microsoft.com/office/officeart/2005/8/layout/hProcess11"/>
    <dgm:cxn modelId="{1894457A-F86C-4994-A5E6-AB3A83A2E9BC}" srcId="{9AFC8D5F-F669-409E-9011-91557F40B17C}" destId="{E1C5C529-5D63-4B39-8C92-774575A877C1}" srcOrd="2" destOrd="0" parTransId="{54F5B962-9852-46EC-ADE9-0AD47E025F3C}" sibTransId="{64C2E055-1740-4C89-8B4E-F66C739DF6BC}"/>
    <dgm:cxn modelId="{C1E091A8-47BD-422C-B80D-EB29265746DF}" srcId="{9AFC8D5F-F669-409E-9011-91557F40B17C}" destId="{B226566B-4566-40DD-A612-B6F5E2C92477}" srcOrd="3" destOrd="0" parTransId="{E941D550-20EB-448A-AD66-AF5997951E98}" sibTransId="{7BF7C665-6EC6-4860-8648-F481F1A0271B}"/>
    <dgm:cxn modelId="{79DF43D2-495B-4178-B822-91873A1657A4}" type="presOf" srcId="{E1C5C529-5D63-4B39-8C92-774575A877C1}" destId="{A2AF90DC-01B7-48A2-B1DD-0821E1D405B2}" srcOrd="0" destOrd="0" presId="urn:microsoft.com/office/officeart/2005/8/layout/hProcess11"/>
    <dgm:cxn modelId="{662DF0D4-F4E7-45DD-ABA3-ED32F3E96B2B}" srcId="{9AFC8D5F-F669-409E-9011-91557F40B17C}" destId="{9498D77C-B5A4-4440-85EB-AA6EDED20607}" srcOrd="1" destOrd="0" parTransId="{1A5EEF68-B4FC-4E93-ABC4-18961737160C}" sibTransId="{D50B0F5F-D4D7-4829-B85F-07F681A2BECA}"/>
    <dgm:cxn modelId="{DC63C7EF-6EE9-4B8E-B608-8D17FA1D3258}" type="presParOf" srcId="{96FCCA31-1799-4A28-A51B-FB2C7B2DEB64}" destId="{1C8B3F46-7C9C-4461-8B20-C6A1E5F562A5}" srcOrd="0" destOrd="0" presId="urn:microsoft.com/office/officeart/2005/8/layout/hProcess11"/>
    <dgm:cxn modelId="{9CE94E6E-62AD-42BF-A9CE-4BE19ADD4E55}" type="presParOf" srcId="{96FCCA31-1799-4A28-A51B-FB2C7B2DEB64}" destId="{103916CC-5A8D-48D8-B028-67E94E27CB99}" srcOrd="1" destOrd="0" presId="urn:microsoft.com/office/officeart/2005/8/layout/hProcess11"/>
    <dgm:cxn modelId="{5B90CE79-9B1F-4EFD-B8C8-9B59D3ADB287}" type="presParOf" srcId="{103916CC-5A8D-48D8-B028-67E94E27CB99}" destId="{2851E198-E0C2-4506-949D-9A2899322FB2}" srcOrd="0" destOrd="0" presId="urn:microsoft.com/office/officeart/2005/8/layout/hProcess11"/>
    <dgm:cxn modelId="{DD8E8C9C-1FC7-41EB-BC76-41B4DD8C4E9B}" type="presParOf" srcId="{2851E198-E0C2-4506-949D-9A2899322FB2}" destId="{C7C3BAA9-53EB-474E-848A-A46715B52318}" srcOrd="0" destOrd="0" presId="urn:microsoft.com/office/officeart/2005/8/layout/hProcess11"/>
    <dgm:cxn modelId="{46BE16E4-704B-4035-A442-F8EEFD05E888}" type="presParOf" srcId="{2851E198-E0C2-4506-949D-9A2899322FB2}" destId="{1E2CD83A-059E-4BF3-A439-CF32A926106D}" srcOrd="1" destOrd="0" presId="urn:microsoft.com/office/officeart/2005/8/layout/hProcess11"/>
    <dgm:cxn modelId="{BD745A63-715E-4771-9316-EE805BC191E3}" type="presParOf" srcId="{2851E198-E0C2-4506-949D-9A2899322FB2}" destId="{34165389-09B3-4A1C-A691-6805EA5E0E59}" srcOrd="2" destOrd="0" presId="urn:microsoft.com/office/officeart/2005/8/layout/hProcess11"/>
    <dgm:cxn modelId="{1CA72095-3136-47E7-9D23-9AD517043BDC}" type="presParOf" srcId="{103916CC-5A8D-48D8-B028-67E94E27CB99}" destId="{D295B018-E45E-4E5B-B02D-4212E340B7F8}" srcOrd="1" destOrd="0" presId="urn:microsoft.com/office/officeart/2005/8/layout/hProcess11"/>
    <dgm:cxn modelId="{89AAC609-0759-40A0-8AA1-2F7DA4A7390F}" type="presParOf" srcId="{103916CC-5A8D-48D8-B028-67E94E27CB99}" destId="{6BA603D4-CC2C-4EB4-8607-72A9F0CACAFC}" srcOrd="2" destOrd="0" presId="urn:microsoft.com/office/officeart/2005/8/layout/hProcess11"/>
    <dgm:cxn modelId="{0B750627-DBC8-447B-AB9C-1105520BD7CC}" type="presParOf" srcId="{6BA603D4-CC2C-4EB4-8607-72A9F0CACAFC}" destId="{A07736F8-B26F-4B57-AC31-EC0E68BA8105}" srcOrd="0" destOrd="0" presId="urn:microsoft.com/office/officeart/2005/8/layout/hProcess11"/>
    <dgm:cxn modelId="{507C2C60-C702-4CEA-9A17-EDD0B57A1D09}" type="presParOf" srcId="{6BA603D4-CC2C-4EB4-8607-72A9F0CACAFC}" destId="{6B8B0CA7-9090-472D-8280-CDF306AF3E7B}" srcOrd="1" destOrd="0" presId="urn:microsoft.com/office/officeart/2005/8/layout/hProcess11"/>
    <dgm:cxn modelId="{DACEDB73-4614-4544-80A7-4DEA1CA3C14F}" type="presParOf" srcId="{6BA603D4-CC2C-4EB4-8607-72A9F0CACAFC}" destId="{5E3EC4B6-605A-4FDD-92E8-6C8930BF1252}" srcOrd="2" destOrd="0" presId="urn:microsoft.com/office/officeart/2005/8/layout/hProcess11"/>
    <dgm:cxn modelId="{64E827BE-0254-4E6B-B9FA-81E7B8C4D838}" type="presParOf" srcId="{103916CC-5A8D-48D8-B028-67E94E27CB99}" destId="{A638197E-5AB7-4366-83EE-C1398BE8518C}" srcOrd="3" destOrd="0" presId="urn:microsoft.com/office/officeart/2005/8/layout/hProcess11"/>
    <dgm:cxn modelId="{8B8A3798-CFFC-475B-9713-2A8114A12D2B}" type="presParOf" srcId="{103916CC-5A8D-48D8-B028-67E94E27CB99}" destId="{9E9804B1-0101-4C00-A06B-186E7FD91B45}" srcOrd="4" destOrd="0" presId="urn:microsoft.com/office/officeart/2005/8/layout/hProcess11"/>
    <dgm:cxn modelId="{E1916E56-480A-4B68-B6B2-C06F51F3E631}" type="presParOf" srcId="{9E9804B1-0101-4C00-A06B-186E7FD91B45}" destId="{A2AF90DC-01B7-48A2-B1DD-0821E1D405B2}" srcOrd="0" destOrd="0" presId="urn:microsoft.com/office/officeart/2005/8/layout/hProcess11"/>
    <dgm:cxn modelId="{80951771-5328-46D3-B8B3-989833D50095}" type="presParOf" srcId="{9E9804B1-0101-4C00-A06B-186E7FD91B45}" destId="{D9727466-766A-4B95-845A-4E2CD3AD1A3E}" srcOrd="1" destOrd="0" presId="urn:microsoft.com/office/officeart/2005/8/layout/hProcess11"/>
    <dgm:cxn modelId="{F1AE43EC-C3BB-48EA-A6DD-6910E0849D99}" type="presParOf" srcId="{9E9804B1-0101-4C00-A06B-186E7FD91B45}" destId="{5E2C9A85-67D7-400D-9B81-2415393FBD72}" srcOrd="2" destOrd="0" presId="urn:microsoft.com/office/officeart/2005/8/layout/hProcess11"/>
    <dgm:cxn modelId="{B618550D-D639-4115-BC15-0EF9B91E270B}" type="presParOf" srcId="{103916CC-5A8D-48D8-B028-67E94E27CB99}" destId="{309CAB4A-E439-4129-AD62-534CAAA71E2A}" srcOrd="5" destOrd="0" presId="urn:microsoft.com/office/officeart/2005/8/layout/hProcess11"/>
    <dgm:cxn modelId="{7373E6C0-74EB-40F5-BFCC-42FCC86D7EB6}" type="presParOf" srcId="{103916CC-5A8D-48D8-B028-67E94E27CB99}" destId="{C7FD761A-E6B3-4304-8584-E6AD63A25334}" srcOrd="6" destOrd="0" presId="urn:microsoft.com/office/officeart/2005/8/layout/hProcess11"/>
    <dgm:cxn modelId="{381A5D10-00A9-4EDD-8078-D8AC0D13460F}" type="presParOf" srcId="{C7FD761A-E6B3-4304-8584-E6AD63A25334}" destId="{0179AC2C-85B9-4DC3-9714-9D577EB5FB96}" srcOrd="0" destOrd="0" presId="urn:microsoft.com/office/officeart/2005/8/layout/hProcess11"/>
    <dgm:cxn modelId="{24349781-4327-44D8-B98A-E4C0BD1BC8AC}" type="presParOf" srcId="{C7FD761A-E6B3-4304-8584-E6AD63A25334}" destId="{6926ED77-5EFA-4DFF-8EFE-59BC52328BFE}" srcOrd="1" destOrd="0" presId="urn:microsoft.com/office/officeart/2005/8/layout/hProcess11"/>
    <dgm:cxn modelId="{164C5C70-CB13-471D-9573-6D76310955DF}" type="presParOf" srcId="{C7FD761A-E6B3-4304-8584-E6AD63A25334}" destId="{674BB8E6-2C4B-4FEE-B12B-BB59D71E7FB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B3F46-7C9C-4461-8B20-C6A1E5F562A5}">
      <dsp:nvSpPr>
        <dsp:cNvPr id="0" name=""/>
        <dsp:cNvSpPr/>
      </dsp:nvSpPr>
      <dsp:spPr>
        <a:xfrm>
          <a:off x="0" y="827029"/>
          <a:ext cx="9763760" cy="1102705"/>
        </a:xfrm>
        <a:prstGeom prst="notchedRightArrow">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C7C3BAA9-53EB-474E-848A-A46715B52318}">
      <dsp:nvSpPr>
        <dsp:cNvPr id="0" name=""/>
        <dsp:cNvSpPr/>
      </dsp:nvSpPr>
      <dsp:spPr>
        <a:xfrm>
          <a:off x="14551" y="401723"/>
          <a:ext cx="2115322" cy="698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endParaRPr lang="fr-FR" sz="2400" kern="1200" dirty="0"/>
        </a:p>
      </dsp:txBody>
      <dsp:txXfrm>
        <a:off x="14551" y="401723"/>
        <a:ext cx="2115322" cy="698905"/>
      </dsp:txXfrm>
    </dsp:sp>
    <dsp:sp modelId="{1E2CD83A-059E-4BF3-A439-CF32A926106D}">
      <dsp:nvSpPr>
        <dsp:cNvPr id="0" name=""/>
        <dsp:cNvSpPr/>
      </dsp:nvSpPr>
      <dsp:spPr>
        <a:xfrm>
          <a:off x="786140" y="1263761"/>
          <a:ext cx="275676" cy="27567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7736F8-B26F-4B57-AC31-EC0E68BA8105}">
      <dsp:nvSpPr>
        <dsp:cNvPr id="0" name=""/>
        <dsp:cNvSpPr/>
      </dsp:nvSpPr>
      <dsp:spPr>
        <a:xfrm>
          <a:off x="2225486" y="1654058"/>
          <a:ext cx="2115322" cy="110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t" anchorCtr="0">
          <a:noAutofit/>
        </a:bodyPr>
        <a:lstStyle/>
        <a:p>
          <a:pPr marL="0" lvl="0" indent="0" algn="ctr" defTabSz="1733550">
            <a:lnSpc>
              <a:spcPct val="90000"/>
            </a:lnSpc>
            <a:spcBef>
              <a:spcPct val="0"/>
            </a:spcBef>
            <a:spcAft>
              <a:spcPct val="35000"/>
            </a:spcAft>
            <a:buNone/>
          </a:pPr>
          <a:endParaRPr lang="fr-FR" sz="3900" kern="1200" dirty="0"/>
        </a:p>
      </dsp:txBody>
      <dsp:txXfrm>
        <a:off x="2225486" y="1654058"/>
        <a:ext cx="2115322" cy="1102705"/>
      </dsp:txXfrm>
    </dsp:sp>
    <dsp:sp modelId="{6B8B0CA7-9090-472D-8280-CDF306AF3E7B}">
      <dsp:nvSpPr>
        <dsp:cNvPr id="0" name=""/>
        <dsp:cNvSpPr/>
      </dsp:nvSpPr>
      <dsp:spPr>
        <a:xfrm>
          <a:off x="4141623" y="1216733"/>
          <a:ext cx="275676" cy="275676"/>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AF90DC-01B7-48A2-B1DD-0821E1D405B2}">
      <dsp:nvSpPr>
        <dsp:cNvPr id="0" name=""/>
        <dsp:cNvSpPr/>
      </dsp:nvSpPr>
      <dsp:spPr>
        <a:xfrm>
          <a:off x="4446575" y="0"/>
          <a:ext cx="2115322" cy="110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b" anchorCtr="0">
          <a:noAutofit/>
        </a:bodyPr>
        <a:lstStyle/>
        <a:p>
          <a:pPr marL="0" lvl="0" indent="0" algn="ctr" defTabSz="1733550">
            <a:lnSpc>
              <a:spcPct val="90000"/>
            </a:lnSpc>
            <a:spcBef>
              <a:spcPct val="0"/>
            </a:spcBef>
            <a:spcAft>
              <a:spcPct val="35000"/>
            </a:spcAft>
            <a:buNone/>
          </a:pPr>
          <a:endParaRPr lang="fr-FR" sz="3900" kern="1200" dirty="0"/>
        </a:p>
      </dsp:txBody>
      <dsp:txXfrm>
        <a:off x="4446575" y="0"/>
        <a:ext cx="2115322" cy="1102705"/>
      </dsp:txXfrm>
    </dsp:sp>
    <dsp:sp modelId="{D9727466-766A-4B95-845A-4E2CD3AD1A3E}">
      <dsp:nvSpPr>
        <dsp:cNvPr id="0" name=""/>
        <dsp:cNvSpPr/>
      </dsp:nvSpPr>
      <dsp:spPr>
        <a:xfrm>
          <a:off x="5863861" y="1240543"/>
          <a:ext cx="275676" cy="275676"/>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9AC2C-85B9-4DC3-9714-9D577EB5FB96}">
      <dsp:nvSpPr>
        <dsp:cNvPr id="0" name=""/>
        <dsp:cNvSpPr/>
      </dsp:nvSpPr>
      <dsp:spPr>
        <a:xfrm>
          <a:off x="6667663" y="1654058"/>
          <a:ext cx="2115322" cy="110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t" anchorCtr="0">
          <a:noAutofit/>
        </a:bodyPr>
        <a:lstStyle/>
        <a:p>
          <a:pPr marL="0" lvl="0" indent="0" algn="ctr" defTabSz="1733550">
            <a:lnSpc>
              <a:spcPct val="90000"/>
            </a:lnSpc>
            <a:spcBef>
              <a:spcPct val="0"/>
            </a:spcBef>
            <a:spcAft>
              <a:spcPct val="35000"/>
            </a:spcAft>
            <a:buNone/>
          </a:pPr>
          <a:endParaRPr lang="fr-FR" sz="3900" kern="1200" dirty="0"/>
        </a:p>
      </dsp:txBody>
      <dsp:txXfrm>
        <a:off x="6667663" y="1654058"/>
        <a:ext cx="2115322" cy="1102705"/>
      </dsp:txXfrm>
    </dsp:sp>
    <dsp:sp modelId="{6926ED77-5EFA-4DFF-8EFE-59BC52328BFE}">
      <dsp:nvSpPr>
        <dsp:cNvPr id="0" name=""/>
        <dsp:cNvSpPr/>
      </dsp:nvSpPr>
      <dsp:spPr>
        <a:xfrm>
          <a:off x="7516034" y="1203556"/>
          <a:ext cx="275676" cy="275676"/>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B3F46-7C9C-4461-8B20-C6A1E5F562A5}">
      <dsp:nvSpPr>
        <dsp:cNvPr id="0" name=""/>
        <dsp:cNvSpPr/>
      </dsp:nvSpPr>
      <dsp:spPr>
        <a:xfrm>
          <a:off x="0" y="147200"/>
          <a:ext cx="9763760" cy="1102705"/>
        </a:xfrm>
        <a:prstGeom prst="notchedRightArrow">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C7C3BAA9-53EB-474E-848A-A46715B52318}">
      <dsp:nvSpPr>
        <dsp:cNvPr id="0" name=""/>
        <dsp:cNvSpPr/>
      </dsp:nvSpPr>
      <dsp:spPr>
        <a:xfrm>
          <a:off x="14551" y="401723"/>
          <a:ext cx="2115322" cy="698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endParaRPr lang="fr-FR" sz="2400" kern="1200" dirty="0"/>
        </a:p>
      </dsp:txBody>
      <dsp:txXfrm>
        <a:off x="14551" y="401723"/>
        <a:ext cx="2115322" cy="698905"/>
      </dsp:txXfrm>
    </dsp:sp>
    <dsp:sp modelId="{1E2CD83A-059E-4BF3-A439-CF32A926106D}">
      <dsp:nvSpPr>
        <dsp:cNvPr id="0" name=""/>
        <dsp:cNvSpPr/>
      </dsp:nvSpPr>
      <dsp:spPr>
        <a:xfrm>
          <a:off x="415471" y="519181"/>
          <a:ext cx="275676" cy="27567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7736F8-B26F-4B57-AC31-EC0E68BA8105}">
      <dsp:nvSpPr>
        <dsp:cNvPr id="0" name=""/>
        <dsp:cNvSpPr/>
      </dsp:nvSpPr>
      <dsp:spPr>
        <a:xfrm>
          <a:off x="2225486" y="1654058"/>
          <a:ext cx="2115322" cy="110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t" anchorCtr="0">
          <a:noAutofit/>
        </a:bodyPr>
        <a:lstStyle/>
        <a:p>
          <a:pPr marL="0" lvl="0" indent="0" algn="ctr" defTabSz="1733550">
            <a:lnSpc>
              <a:spcPct val="90000"/>
            </a:lnSpc>
            <a:spcBef>
              <a:spcPct val="0"/>
            </a:spcBef>
            <a:spcAft>
              <a:spcPct val="35000"/>
            </a:spcAft>
            <a:buNone/>
          </a:pPr>
          <a:endParaRPr lang="fr-FR" sz="3900" kern="1200" dirty="0"/>
        </a:p>
      </dsp:txBody>
      <dsp:txXfrm>
        <a:off x="2225486" y="1654058"/>
        <a:ext cx="2115322" cy="1102705"/>
      </dsp:txXfrm>
    </dsp:sp>
    <dsp:sp modelId="{6B8B0CA7-9090-472D-8280-CDF306AF3E7B}">
      <dsp:nvSpPr>
        <dsp:cNvPr id="0" name=""/>
        <dsp:cNvSpPr/>
      </dsp:nvSpPr>
      <dsp:spPr>
        <a:xfrm>
          <a:off x="3067392" y="541668"/>
          <a:ext cx="275676" cy="275676"/>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AF90DC-01B7-48A2-B1DD-0821E1D405B2}">
      <dsp:nvSpPr>
        <dsp:cNvPr id="0" name=""/>
        <dsp:cNvSpPr/>
      </dsp:nvSpPr>
      <dsp:spPr>
        <a:xfrm>
          <a:off x="4446575" y="0"/>
          <a:ext cx="2115322" cy="110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b" anchorCtr="0">
          <a:noAutofit/>
        </a:bodyPr>
        <a:lstStyle/>
        <a:p>
          <a:pPr marL="0" lvl="0" indent="0" algn="ctr" defTabSz="1733550">
            <a:lnSpc>
              <a:spcPct val="90000"/>
            </a:lnSpc>
            <a:spcBef>
              <a:spcPct val="0"/>
            </a:spcBef>
            <a:spcAft>
              <a:spcPct val="35000"/>
            </a:spcAft>
            <a:buNone/>
          </a:pPr>
          <a:endParaRPr lang="fr-FR" sz="3900" kern="1200" dirty="0"/>
        </a:p>
      </dsp:txBody>
      <dsp:txXfrm>
        <a:off x="4446575" y="0"/>
        <a:ext cx="2115322" cy="1102705"/>
      </dsp:txXfrm>
    </dsp:sp>
    <dsp:sp modelId="{D9727466-766A-4B95-845A-4E2CD3AD1A3E}">
      <dsp:nvSpPr>
        <dsp:cNvPr id="0" name=""/>
        <dsp:cNvSpPr/>
      </dsp:nvSpPr>
      <dsp:spPr>
        <a:xfrm>
          <a:off x="8195160" y="536573"/>
          <a:ext cx="275676" cy="275676"/>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9AC2C-85B9-4DC3-9714-9D577EB5FB96}">
      <dsp:nvSpPr>
        <dsp:cNvPr id="0" name=""/>
        <dsp:cNvSpPr/>
      </dsp:nvSpPr>
      <dsp:spPr>
        <a:xfrm>
          <a:off x="6667663" y="1654058"/>
          <a:ext cx="2115322" cy="110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t" anchorCtr="0">
          <a:noAutofit/>
        </a:bodyPr>
        <a:lstStyle/>
        <a:p>
          <a:pPr marL="0" lvl="0" indent="0" algn="ctr" defTabSz="1733550">
            <a:lnSpc>
              <a:spcPct val="90000"/>
            </a:lnSpc>
            <a:spcBef>
              <a:spcPct val="0"/>
            </a:spcBef>
            <a:spcAft>
              <a:spcPct val="35000"/>
            </a:spcAft>
            <a:buNone/>
          </a:pPr>
          <a:endParaRPr lang="fr-FR" sz="3900" kern="1200" dirty="0"/>
        </a:p>
      </dsp:txBody>
      <dsp:txXfrm>
        <a:off x="6667663" y="1654058"/>
        <a:ext cx="2115322" cy="1102705"/>
      </dsp:txXfrm>
    </dsp:sp>
    <dsp:sp modelId="{6926ED77-5EFA-4DFF-8EFE-59BC52328BFE}">
      <dsp:nvSpPr>
        <dsp:cNvPr id="0" name=""/>
        <dsp:cNvSpPr/>
      </dsp:nvSpPr>
      <dsp:spPr>
        <a:xfrm>
          <a:off x="7255784" y="637261"/>
          <a:ext cx="275676" cy="275676"/>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298B7BD-5317-405F-8C1E-B44C021ED880}"/>
              </a:ext>
            </a:extLst>
          </p:cNvPr>
          <p:cNvSpPr txBox="1">
            <a:spLocks noGrp="1"/>
          </p:cNvSpPr>
          <p:nvPr>
            <p:ph type="hdr" sz="quarter"/>
          </p:nvPr>
        </p:nvSpPr>
        <p:spPr>
          <a:xfrm>
            <a:off x="0" y="0"/>
            <a:ext cx="2925887" cy="493382"/>
          </a:xfrm>
          <a:prstGeom prst="rect">
            <a:avLst/>
          </a:prstGeom>
          <a:noFill/>
          <a:ln>
            <a:noFill/>
          </a:ln>
        </p:spPr>
        <p:txBody>
          <a:bodyPr vert="horz" wrap="square" lIns="81939" tIns="40965" rIns="81939" bIns="40965" anchor="t" anchorCtr="0" compatLnSpc="0">
            <a:noAutofit/>
          </a:bodyPr>
          <a:lstStyle/>
          <a:p>
            <a:pPr marL="0" marR="0" lvl="0" indent="0" algn="l" defTabSz="832469"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fr-FR" sz="1300" b="0" i="0" u="none" strike="noStrike" kern="0" cap="none" spc="0" baseline="0" dirty="0">
              <a:solidFill>
                <a:srgbClr val="000000"/>
              </a:solidFill>
              <a:uFillTx/>
              <a:latin typeface="Arial" pitchFamily="18"/>
              <a:ea typeface="Microsoft YaHei" pitchFamily="2"/>
              <a:cs typeface="Mangal" pitchFamily="2"/>
            </a:endParaRPr>
          </a:p>
        </p:txBody>
      </p:sp>
      <p:sp>
        <p:nvSpPr>
          <p:cNvPr id="3" name="Espace réservé de la date 2">
            <a:extLst>
              <a:ext uri="{FF2B5EF4-FFF2-40B4-BE49-F238E27FC236}">
                <a16:creationId xmlns:a16="http://schemas.microsoft.com/office/drawing/2014/main" id="{427E0C0E-E13A-4F31-8091-67EDEF3EA985}"/>
              </a:ext>
            </a:extLst>
          </p:cNvPr>
          <p:cNvSpPr txBox="1">
            <a:spLocks noGrp="1"/>
          </p:cNvSpPr>
          <p:nvPr>
            <p:ph type="dt" sz="quarter" idx="1"/>
          </p:nvPr>
        </p:nvSpPr>
        <p:spPr>
          <a:xfrm>
            <a:off x="3816202" y="0"/>
            <a:ext cx="2925887" cy="493382"/>
          </a:xfrm>
          <a:prstGeom prst="rect">
            <a:avLst/>
          </a:prstGeom>
          <a:noFill/>
          <a:ln>
            <a:noFill/>
          </a:ln>
        </p:spPr>
        <p:txBody>
          <a:bodyPr vert="horz" wrap="square" lIns="81939" tIns="40965" rIns="81939" bIns="40965" anchor="t" anchorCtr="0" compatLnSpc="0">
            <a:noAutofit/>
          </a:bodyPr>
          <a:lstStyle/>
          <a:p>
            <a:pPr marL="0" marR="0" lvl="0" indent="0" algn="r" defTabSz="832469"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fr-FR" sz="1300" b="0" i="0" u="none" strike="noStrike" kern="0" cap="none" spc="0" baseline="0" dirty="0">
              <a:solidFill>
                <a:srgbClr val="000000"/>
              </a:solidFill>
              <a:uFillTx/>
              <a:latin typeface="Arial" pitchFamily="18"/>
              <a:ea typeface="Microsoft YaHei" pitchFamily="2"/>
              <a:cs typeface="Mangal" pitchFamily="2"/>
            </a:endParaRPr>
          </a:p>
        </p:txBody>
      </p:sp>
      <p:sp>
        <p:nvSpPr>
          <p:cNvPr id="4" name="Espace réservé du pied de page 3">
            <a:extLst>
              <a:ext uri="{FF2B5EF4-FFF2-40B4-BE49-F238E27FC236}">
                <a16:creationId xmlns:a16="http://schemas.microsoft.com/office/drawing/2014/main" id="{63D1AE7E-8DCB-4AA5-9321-56062330B4F3}"/>
              </a:ext>
            </a:extLst>
          </p:cNvPr>
          <p:cNvSpPr txBox="1">
            <a:spLocks noGrp="1"/>
          </p:cNvSpPr>
          <p:nvPr>
            <p:ph type="ftr" sz="quarter" idx="2"/>
          </p:nvPr>
        </p:nvSpPr>
        <p:spPr>
          <a:xfrm>
            <a:off x="0" y="9380701"/>
            <a:ext cx="2925887" cy="493382"/>
          </a:xfrm>
          <a:prstGeom prst="rect">
            <a:avLst/>
          </a:prstGeom>
          <a:noFill/>
          <a:ln>
            <a:noFill/>
          </a:ln>
        </p:spPr>
        <p:txBody>
          <a:bodyPr vert="horz" wrap="square" lIns="81939" tIns="40965" rIns="81939" bIns="40965" anchor="b" anchorCtr="0" compatLnSpc="0">
            <a:noAutofit/>
          </a:bodyPr>
          <a:lstStyle/>
          <a:p>
            <a:pPr marL="0" marR="0" lvl="0" indent="0" algn="l" defTabSz="832469"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fr-FR" sz="1300" b="0" i="0" u="none" strike="noStrike" kern="0" cap="none" spc="0" baseline="0" dirty="0">
              <a:solidFill>
                <a:srgbClr val="000000"/>
              </a:solidFill>
              <a:uFillTx/>
              <a:latin typeface="Arial" pitchFamily="18"/>
              <a:ea typeface="Microsoft YaHei" pitchFamily="2"/>
              <a:cs typeface="Mangal" pitchFamily="2"/>
            </a:endParaRPr>
          </a:p>
        </p:txBody>
      </p:sp>
      <p:sp>
        <p:nvSpPr>
          <p:cNvPr id="5" name="Espace réservé du numéro de diapositive 4">
            <a:extLst>
              <a:ext uri="{FF2B5EF4-FFF2-40B4-BE49-F238E27FC236}">
                <a16:creationId xmlns:a16="http://schemas.microsoft.com/office/drawing/2014/main" id="{A3192DB1-E068-405A-99A6-3C0902F12F78}"/>
              </a:ext>
            </a:extLst>
          </p:cNvPr>
          <p:cNvSpPr txBox="1">
            <a:spLocks noGrp="1"/>
          </p:cNvSpPr>
          <p:nvPr>
            <p:ph type="sldNum" sz="quarter" idx="3"/>
          </p:nvPr>
        </p:nvSpPr>
        <p:spPr>
          <a:xfrm>
            <a:off x="3816202" y="9380701"/>
            <a:ext cx="2925887" cy="493382"/>
          </a:xfrm>
          <a:prstGeom prst="rect">
            <a:avLst/>
          </a:prstGeom>
          <a:noFill/>
          <a:ln>
            <a:noFill/>
          </a:ln>
        </p:spPr>
        <p:txBody>
          <a:bodyPr vert="horz" wrap="square" lIns="81939" tIns="40965" rIns="81939" bIns="40965" anchor="b" anchorCtr="0" compatLnSpc="0">
            <a:noAutofit/>
          </a:bodyPr>
          <a:lstStyle/>
          <a:p>
            <a:pPr marL="0" marR="0" lvl="0" indent="0" algn="r" defTabSz="832469"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8EA02E07-4879-45F4-BC94-996301DFF1D7}" type="slidenum">
              <a:t>‹N°›</a:t>
            </a:fld>
            <a:endParaRPr lang="fr-FR" sz="1300" b="0" i="0" u="none" strike="noStrike" kern="0" cap="none" spc="0" baseline="0" dirty="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2185151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40993E-7853-46E1-B8FC-298BF3DBC2B5}"/>
              </a:ext>
            </a:extLst>
          </p:cNvPr>
          <p:cNvSpPr>
            <a:spLocks noGrp="1" noRot="1" noChangeAspect="1"/>
          </p:cNvSpPr>
          <p:nvPr>
            <p:ph type="sldImg" idx="2"/>
          </p:nvPr>
        </p:nvSpPr>
        <p:spPr>
          <a:xfrm>
            <a:off x="80960" y="750886"/>
            <a:ext cx="6580186" cy="3702048"/>
          </a:xfrm>
          <a:prstGeom prst="rect">
            <a:avLst/>
          </a:prstGeom>
          <a:noFill/>
          <a:ln>
            <a:noFill/>
            <a:prstDash val="solid"/>
          </a:ln>
        </p:spPr>
      </p:sp>
      <p:sp>
        <p:nvSpPr>
          <p:cNvPr id="3" name="Espace réservé des notes 2">
            <a:extLst>
              <a:ext uri="{FF2B5EF4-FFF2-40B4-BE49-F238E27FC236}">
                <a16:creationId xmlns:a16="http://schemas.microsoft.com/office/drawing/2014/main" id="{2BE4BFCC-ACF7-4BFC-AED9-CA0BAE49AEB6}"/>
              </a:ext>
            </a:extLst>
          </p:cNvPr>
          <p:cNvSpPr txBox="1">
            <a:spLocks noGrp="1"/>
          </p:cNvSpPr>
          <p:nvPr>
            <p:ph type="body" sz="quarter" idx="3"/>
          </p:nvPr>
        </p:nvSpPr>
        <p:spPr>
          <a:xfrm>
            <a:off x="674241" y="4690186"/>
            <a:ext cx="5393597" cy="4443161"/>
          </a:xfrm>
          <a:prstGeom prst="rect">
            <a:avLst/>
          </a:prstGeom>
          <a:noFill/>
          <a:ln>
            <a:noFill/>
          </a:ln>
        </p:spPr>
        <p:txBody>
          <a:bodyPr vert="horz" wrap="square" lIns="0" tIns="0" rIns="0" bIns="0" anchor="t" anchorCtr="0" compatLnSpc="1">
            <a:noAutofit/>
          </a:bodyPr>
          <a:lstStyle/>
          <a:p>
            <a:pPr lvl="0"/>
            <a:endParaRPr lang="fr-FR"/>
          </a:p>
        </p:txBody>
      </p:sp>
      <p:sp>
        <p:nvSpPr>
          <p:cNvPr id="4" name="Espace réservé de l'en-tête 3">
            <a:extLst>
              <a:ext uri="{FF2B5EF4-FFF2-40B4-BE49-F238E27FC236}">
                <a16:creationId xmlns:a16="http://schemas.microsoft.com/office/drawing/2014/main" id="{9D324C96-911C-45F2-BA8C-323463BD4424}"/>
              </a:ext>
            </a:extLst>
          </p:cNvPr>
          <p:cNvSpPr txBox="1">
            <a:spLocks noGrp="1"/>
          </p:cNvSpPr>
          <p:nvPr>
            <p:ph type="hdr" sz="quarter"/>
          </p:nvPr>
        </p:nvSpPr>
        <p:spPr>
          <a:xfrm>
            <a:off x="0" y="0"/>
            <a:ext cx="2925887" cy="493382"/>
          </a:xfrm>
          <a:prstGeom prst="rect">
            <a:avLst/>
          </a:prstGeom>
          <a:noFill/>
          <a:ln>
            <a:noFill/>
          </a:ln>
        </p:spPr>
        <p:txBody>
          <a:bodyPr vert="horz" wrap="square" lIns="0" tIns="0" rIns="0" bIns="0" anchor="t" anchorCtr="0" compatLnSpc="1">
            <a:noAutofit/>
          </a:bodyPr>
          <a:lstStyle>
            <a:lvl1pPr marL="0" marR="0" lvl="0" indent="0" algn="l" defTabSz="832469" rtl="0" fontAlgn="auto" hangingPunct="0">
              <a:lnSpc>
                <a:spcPct val="100000"/>
              </a:lnSpc>
              <a:spcBef>
                <a:spcPts val="0"/>
              </a:spcBef>
              <a:spcAft>
                <a:spcPts val="0"/>
              </a:spcAft>
              <a:buNone/>
              <a:tabLst/>
              <a:defRPr lang="fr-FR" sz="1300" b="0" i="0" u="none" strike="noStrike" kern="1200" cap="none" spc="0" baseline="0">
                <a:solidFill>
                  <a:srgbClr val="000000"/>
                </a:solidFill>
                <a:uFillTx/>
                <a:latin typeface="Times New Roman" pitchFamily="18"/>
                <a:ea typeface="Segoe UI" pitchFamily="2"/>
                <a:cs typeface="Tahoma" pitchFamily="2"/>
              </a:defRPr>
            </a:lvl1pPr>
          </a:lstStyle>
          <a:p>
            <a:pPr lvl="0"/>
            <a:endParaRPr lang="fr-FR" dirty="0"/>
          </a:p>
        </p:txBody>
      </p:sp>
      <p:sp>
        <p:nvSpPr>
          <p:cNvPr id="5" name="Espace réservé de la date 4">
            <a:extLst>
              <a:ext uri="{FF2B5EF4-FFF2-40B4-BE49-F238E27FC236}">
                <a16:creationId xmlns:a16="http://schemas.microsoft.com/office/drawing/2014/main" id="{64D6799E-2615-4A10-BD10-300377597CDF}"/>
              </a:ext>
            </a:extLst>
          </p:cNvPr>
          <p:cNvSpPr txBox="1">
            <a:spLocks noGrp="1"/>
          </p:cNvSpPr>
          <p:nvPr>
            <p:ph type="dt" idx="1"/>
          </p:nvPr>
        </p:nvSpPr>
        <p:spPr>
          <a:xfrm>
            <a:off x="3816202" y="0"/>
            <a:ext cx="2925887" cy="493382"/>
          </a:xfrm>
          <a:prstGeom prst="rect">
            <a:avLst/>
          </a:prstGeom>
          <a:noFill/>
          <a:ln>
            <a:noFill/>
          </a:ln>
        </p:spPr>
        <p:txBody>
          <a:bodyPr vert="horz" wrap="square" lIns="0" tIns="0" rIns="0" bIns="0" anchor="t" anchorCtr="0" compatLnSpc="1">
            <a:noAutofit/>
          </a:bodyPr>
          <a:lstStyle>
            <a:lvl1pPr marL="0" marR="0" lvl="0" indent="0" algn="r" defTabSz="832469" rtl="0" fontAlgn="auto" hangingPunct="0">
              <a:lnSpc>
                <a:spcPct val="100000"/>
              </a:lnSpc>
              <a:spcBef>
                <a:spcPts val="0"/>
              </a:spcBef>
              <a:spcAft>
                <a:spcPts val="0"/>
              </a:spcAft>
              <a:buNone/>
              <a:tabLst/>
              <a:defRPr lang="fr-FR" sz="1300" b="0" i="0" u="none" strike="noStrike" kern="1200" cap="none" spc="0" baseline="0">
                <a:solidFill>
                  <a:srgbClr val="000000"/>
                </a:solidFill>
                <a:uFillTx/>
                <a:latin typeface="Times New Roman" pitchFamily="18"/>
                <a:ea typeface="Segoe UI" pitchFamily="2"/>
                <a:cs typeface="Tahoma" pitchFamily="2"/>
              </a:defRPr>
            </a:lvl1pPr>
          </a:lstStyle>
          <a:p>
            <a:pPr lvl="0"/>
            <a:endParaRPr lang="fr-FR" dirty="0"/>
          </a:p>
        </p:txBody>
      </p:sp>
      <p:sp>
        <p:nvSpPr>
          <p:cNvPr id="6" name="Espace réservé du pied de page 5">
            <a:extLst>
              <a:ext uri="{FF2B5EF4-FFF2-40B4-BE49-F238E27FC236}">
                <a16:creationId xmlns:a16="http://schemas.microsoft.com/office/drawing/2014/main" id="{7B6451D8-56B2-4B89-B16A-476DE98A738B}"/>
              </a:ext>
            </a:extLst>
          </p:cNvPr>
          <p:cNvSpPr txBox="1">
            <a:spLocks noGrp="1"/>
          </p:cNvSpPr>
          <p:nvPr>
            <p:ph type="ftr" sz="quarter" idx="4"/>
          </p:nvPr>
        </p:nvSpPr>
        <p:spPr>
          <a:xfrm>
            <a:off x="0" y="9380701"/>
            <a:ext cx="2925887" cy="493382"/>
          </a:xfrm>
          <a:prstGeom prst="rect">
            <a:avLst/>
          </a:prstGeom>
          <a:noFill/>
          <a:ln>
            <a:noFill/>
          </a:ln>
        </p:spPr>
        <p:txBody>
          <a:bodyPr vert="horz" wrap="square" lIns="0" tIns="0" rIns="0" bIns="0" anchor="b" anchorCtr="0" compatLnSpc="1">
            <a:noAutofit/>
          </a:bodyPr>
          <a:lstStyle>
            <a:lvl1pPr marL="0" marR="0" lvl="0" indent="0" algn="l" defTabSz="832469" rtl="0" fontAlgn="auto" hangingPunct="0">
              <a:lnSpc>
                <a:spcPct val="100000"/>
              </a:lnSpc>
              <a:spcBef>
                <a:spcPts val="0"/>
              </a:spcBef>
              <a:spcAft>
                <a:spcPts val="0"/>
              </a:spcAft>
              <a:buNone/>
              <a:tabLst/>
              <a:defRPr lang="fr-FR" sz="1300" b="0" i="0" u="none" strike="noStrike" kern="1200" cap="none" spc="0" baseline="0">
                <a:solidFill>
                  <a:srgbClr val="000000"/>
                </a:solidFill>
                <a:uFillTx/>
                <a:latin typeface="Times New Roman" pitchFamily="18"/>
                <a:ea typeface="Segoe UI" pitchFamily="2"/>
                <a:cs typeface="Tahoma" pitchFamily="2"/>
              </a:defRPr>
            </a:lvl1pPr>
          </a:lstStyle>
          <a:p>
            <a:pPr lvl="0"/>
            <a:endParaRPr lang="fr-FR" dirty="0"/>
          </a:p>
        </p:txBody>
      </p:sp>
      <p:sp>
        <p:nvSpPr>
          <p:cNvPr id="7" name="Espace réservé du numéro de diapositive 6">
            <a:extLst>
              <a:ext uri="{FF2B5EF4-FFF2-40B4-BE49-F238E27FC236}">
                <a16:creationId xmlns:a16="http://schemas.microsoft.com/office/drawing/2014/main" id="{B3168AEA-B67E-40DE-9B2B-384B486CF457}"/>
              </a:ext>
            </a:extLst>
          </p:cNvPr>
          <p:cNvSpPr txBox="1">
            <a:spLocks noGrp="1"/>
          </p:cNvSpPr>
          <p:nvPr>
            <p:ph type="sldNum" sz="quarter" idx="5"/>
          </p:nvPr>
        </p:nvSpPr>
        <p:spPr>
          <a:xfrm>
            <a:off x="3816202" y="9380701"/>
            <a:ext cx="2925887" cy="493382"/>
          </a:xfrm>
          <a:prstGeom prst="rect">
            <a:avLst/>
          </a:prstGeom>
          <a:noFill/>
          <a:ln>
            <a:noFill/>
          </a:ln>
        </p:spPr>
        <p:txBody>
          <a:bodyPr vert="horz" wrap="square" lIns="0" tIns="0" rIns="0" bIns="0" anchor="b" anchorCtr="0" compatLnSpc="1">
            <a:noAutofit/>
          </a:bodyPr>
          <a:lstStyle>
            <a:lvl1pPr marL="0" marR="0" lvl="0" indent="0" algn="r" defTabSz="832469" rtl="0" fontAlgn="auto" hangingPunct="0">
              <a:lnSpc>
                <a:spcPct val="100000"/>
              </a:lnSpc>
              <a:spcBef>
                <a:spcPts val="0"/>
              </a:spcBef>
              <a:spcAft>
                <a:spcPts val="0"/>
              </a:spcAft>
              <a:buNone/>
              <a:tabLst/>
              <a:defRPr lang="fr-FR" sz="1300" b="0" i="0" u="none" strike="noStrike" kern="1200" cap="none" spc="0" baseline="0">
                <a:solidFill>
                  <a:srgbClr val="000000"/>
                </a:solidFill>
                <a:uFillTx/>
                <a:latin typeface="Times New Roman" pitchFamily="18"/>
                <a:ea typeface="Segoe UI" pitchFamily="2"/>
                <a:cs typeface="Tahoma" pitchFamily="2"/>
              </a:defRPr>
            </a:lvl1pPr>
          </a:lstStyle>
          <a:p>
            <a:pPr lvl="0"/>
            <a:fld id="{E97C2DC3-4231-454C-B9C7-99542DD263CE}" type="slidenum">
              <a:t>‹N°›</a:t>
            </a:fld>
            <a:endParaRPr lang="fr-FR" dirty="0"/>
          </a:p>
        </p:txBody>
      </p:sp>
    </p:spTree>
    <p:extLst>
      <p:ext uri="{BB962C8B-B14F-4D97-AF65-F5344CB8AC3E}">
        <p14:creationId xmlns:p14="http://schemas.microsoft.com/office/powerpoint/2010/main" val="2637159187"/>
      </p:ext>
    </p:extLst>
  </p:cSld>
  <p:clrMap bg1="lt1" tx1="dk1" bg2="lt2" tx2="dk2" accent1="accent1" accent2="accent2" accent3="accent3" accent4="accent4" accent5="accent5" accent6="accent6" hlink="hlink" folHlink="folHlink"/>
  <p:notesStyle>
    <a:lvl1pPr marL="215999" marR="0" lvl="0" indent="0" defTabSz="914400" rtl="0" fontAlgn="auto" hangingPunct="0">
      <a:lnSpc>
        <a:spcPct val="100000"/>
      </a:lnSpc>
      <a:spcBef>
        <a:spcPts val="0"/>
      </a:spcBef>
      <a:spcAft>
        <a:spcPts val="0"/>
      </a:spcAft>
      <a:buNone/>
      <a:tabLst/>
      <a:defRPr lang="fr-FR" sz="20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9FE300DB-B6F7-4385-8917-1C877AE23A94}"/>
              </a:ext>
            </a:extLst>
          </p:cNvPr>
          <p:cNvSpPr txBox="1"/>
          <p:nvPr/>
        </p:nvSpPr>
        <p:spPr>
          <a:xfrm>
            <a:off x="3816202" y="9380701"/>
            <a:ext cx="2925887" cy="493382"/>
          </a:xfrm>
          <a:prstGeom prst="rect">
            <a:avLst/>
          </a:prstGeom>
          <a:noFill/>
          <a:ln cap="flat">
            <a:noFill/>
          </a:ln>
        </p:spPr>
        <p:txBody>
          <a:bodyPr vert="horz" wrap="square" lIns="0" tIns="0" rIns="0" bIns="0" anchor="b" anchorCtr="0" compatLnSpc="1">
            <a:noAutofit/>
          </a:bodyPr>
          <a:lstStyle/>
          <a:p>
            <a:pPr marL="0" marR="0" lvl="0" indent="0" algn="r" defTabSz="832469"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D9A44BA-03EC-42C4-AB07-98200AA1D0E7}" type="slidenum">
              <a:t>1</a:t>
            </a:fld>
            <a:endParaRPr lang="fr-FR" sz="1300" b="0" i="0" u="none" strike="noStrike" kern="0" cap="none" spc="0" baseline="0" dirty="0">
              <a:solidFill>
                <a:srgbClr val="000000"/>
              </a:solidFill>
              <a:uFillTx/>
              <a:latin typeface="Times New Roman" pitchFamily="18"/>
              <a:ea typeface="Segoe UI" pitchFamily="2"/>
              <a:cs typeface="Tahoma" pitchFamily="2"/>
            </a:endParaRPr>
          </a:p>
        </p:txBody>
      </p:sp>
      <p:sp>
        <p:nvSpPr>
          <p:cNvPr id="3" name="Espace réservé de l'image des diapositives 1">
            <a:extLst>
              <a:ext uri="{FF2B5EF4-FFF2-40B4-BE49-F238E27FC236}">
                <a16:creationId xmlns:a16="http://schemas.microsoft.com/office/drawing/2014/main" id="{48664C1F-4EEB-4194-9EC7-6C8C76514472}"/>
              </a:ext>
            </a:extLst>
          </p:cNvPr>
          <p:cNvSpPr>
            <a:spLocks noGrp="1" noRot="1" noChangeAspect="1"/>
          </p:cNvSpPr>
          <p:nvPr>
            <p:ph type="sldImg"/>
          </p:nvPr>
        </p:nvSpPr>
        <p:spPr>
          <a:xfrm>
            <a:off x="80963" y="750888"/>
            <a:ext cx="6580187" cy="3702050"/>
          </a:xfrm>
          <a:solidFill>
            <a:srgbClr val="4472C4"/>
          </a:solidFill>
          <a:ln w="12600" cap="flat">
            <a:solidFill>
              <a:srgbClr val="2F528F"/>
            </a:solidFill>
            <a:prstDash val="solid"/>
            <a:miter/>
          </a:ln>
        </p:spPr>
      </p:sp>
      <p:sp>
        <p:nvSpPr>
          <p:cNvPr id="4" name="Espace réservé des notes 2">
            <a:extLst>
              <a:ext uri="{FF2B5EF4-FFF2-40B4-BE49-F238E27FC236}">
                <a16:creationId xmlns:a16="http://schemas.microsoft.com/office/drawing/2014/main" id="{CB8597BF-FB8D-40E7-A9D6-3B2D8F40F167}"/>
              </a:ext>
            </a:extLst>
          </p:cNvPr>
          <p:cNvSpPr txBox="1">
            <a:spLocks noGrp="1"/>
          </p:cNvSpPr>
          <p:nvPr>
            <p:ph type="body" sz="quarter" idx="1"/>
          </p:nvPr>
        </p:nvSpPr>
        <p:spPr>
          <a:xfrm>
            <a:off x="674241" y="4690186"/>
            <a:ext cx="5393597" cy="4443490"/>
          </a:xfrm>
        </p:spPr>
        <p:txBody>
          <a:bodyPr/>
          <a:lstStyle/>
          <a:p>
            <a:r>
              <a:rPr lang="fr-FR" dirty="0">
                <a:highlight>
                  <a:srgbClr val="FFFF00"/>
                </a:highlight>
              </a:rPr>
              <a:t>Présentation des évolutions Logement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A6F71091-A2BF-45D3-87A8-D08D633A2AF2}"/>
              </a:ext>
            </a:extLst>
          </p:cNvPr>
          <p:cNvSpPr txBox="1"/>
          <p:nvPr/>
        </p:nvSpPr>
        <p:spPr>
          <a:xfrm>
            <a:off x="3816202" y="9380701"/>
            <a:ext cx="2925887" cy="493382"/>
          </a:xfrm>
          <a:prstGeom prst="rect">
            <a:avLst/>
          </a:prstGeom>
          <a:noFill/>
          <a:ln cap="flat">
            <a:noFill/>
          </a:ln>
        </p:spPr>
        <p:txBody>
          <a:bodyPr vert="horz" wrap="square" lIns="0" tIns="0" rIns="0" bIns="0" anchor="b" anchorCtr="0" compatLnSpc="1">
            <a:noAutofit/>
          </a:bodyPr>
          <a:lstStyle/>
          <a:p>
            <a:pPr marL="0" marR="0" lvl="0" indent="0" algn="r" defTabSz="832469"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ECA31FA-3122-45C3-BD70-D07F2CB83851}" type="slidenum">
              <a:t>11</a:t>
            </a:fld>
            <a:endParaRPr lang="fr-FR" sz="1300" b="0" i="0" u="none" strike="noStrike" kern="0" cap="none" spc="0" baseline="0" dirty="0">
              <a:solidFill>
                <a:srgbClr val="000000"/>
              </a:solidFill>
              <a:uFillTx/>
              <a:latin typeface="Times New Roman" pitchFamily="18"/>
              <a:ea typeface="Segoe UI" pitchFamily="2"/>
              <a:cs typeface="Tahoma" pitchFamily="2"/>
            </a:endParaRPr>
          </a:p>
        </p:txBody>
      </p:sp>
      <p:sp>
        <p:nvSpPr>
          <p:cNvPr id="3" name="Espace réservé de l'image des diapositives 1">
            <a:extLst>
              <a:ext uri="{FF2B5EF4-FFF2-40B4-BE49-F238E27FC236}">
                <a16:creationId xmlns:a16="http://schemas.microsoft.com/office/drawing/2014/main" id="{7A7E028F-A6EC-4F7C-BB7A-08513EBF3EF5}"/>
              </a:ext>
            </a:extLst>
          </p:cNvPr>
          <p:cNvSpPr>
            <a:spLocks noGrp="1" noRot="1" noChangeAspect="1"/>
          </p:cNvSpPr>
          <p:nvPr>
            <p:ph type="sldImg"/>
          </p:nvPr>
        </p:nvSpPr>
        <p:spPr>
          <a:xfrm>
            <a:off x="80963" y="750888"/>
            <a:ext cx="6580187" cy="3702050"/>
          </a:xfrm>
          <a:solidFill>
            <a:srgbClr val="4472C4"/>
          </a:solidFill>
          <a:ln w="12600" cap="flat">
            <a:solidFill>
              <a:srgbClr val="2F528F"/>
            </a:solidFill>
            <a:prstDash val="solid"/>
            <a:miter/>
          </a:ln>
        </p:spPr>
      </p:sp>
      <p:sp>
        <p:nvSpPr>
          <p:cNvPr id="4" name="Espace réservé des notes 2">
            <a:extLst>
              <a:ext uri="{FF2B5EF4-FFF2-40B4-BE49-F238E27FC236}">
                <a16:creationId xmlns:a16="http://schemas.microsoft.com/office/drawing/2014/main" id="{E2798F68-2801-4781-BEDD-9E75FA6C4CEC}"/>
              </a:ext>
            </a:extLst>
          </p:cNvPr>
          <p:cNvSpPr txBox="1">
            <a:spLocks noGrp="1"/>
          </p:cNvSpPr>
          <p:nvPr>
            <p:ph type="body" sz="quarter" idx="1"/>
          </p:nvPr>
        </p:nvSpPr>
        <p:spPr>
          <a:xfrm>
            <a:off x="674241" y="4690186"/>
            <a:ext cx="5393597" cy="4443490"/>
          </a:xfrm>
        </p:spPr>
        <p:txBody>
          <a:bodyPr/>
          <a:lstStyle/>
          <a:p>
            <a:endParaRPr lang="fr-FR" dirty="0"/>
          </a:p>
        </p:txBody>
      </p:sp>
    </p:spTree>
    <p:extLst>
      <p:ext uri="{BB962C8B-B14F-4D97-AF65-F5344CB8AC3E}">
        <p14:creationId xmlns:p14="http://schemas.microsoft.com/office/powerpoint/2010/main" val="2858808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3" y="750888"/>
            <a:ext cx="6580187" cy="3702050"/>
          </a:xfrm>
        </p:spPr>
      </p:sp>
      <p:sp>
        <p:nvSpPr>
          <p:cNvPr id="3" name="Espace réservé des notes 2"/>
          <p:cNvSpPr>
            <a:spLocks noGrp="1"/>
          </p:cNvSpPr>
          <p:nvPr>
            <p:ph type="body" idx="1"/>
          </p:nvPr>
        </p:nvSpPr>
        <p:spPr/>
        <p:txBody>
          <a:bodyPr/>
          <a:lstStyle/>
          <a:p>
            <a:r>
              <a:rPr lang="fr-FR" dirty="0"/>
              <a:t>idem</a:t>
            </a:r>
          </a:p>
        </p:txBody>
      </p:sp>
      <p:sp>
        <p:nvSpPr>
          <p:cNvPr id="4" name="Espace réservé du numéro de diapositive 3"/>
          <p:cNvSpPr>
            <a:spLocks noGrp="1"/>
          </p:cNvSpPr>
          <p:nvPr>
            <p:ph type="sldNum" sz="quarter" idx="5"/>
          </p:nvPr>
        </p:nvSpPr>
        <p:spPr/>
        <p:txBody>
          <a:bodyPr/>
          <a:lstStyle/>
          <a:p>
            <a:pPr lvl="0"/>
            <a:fld id="{E97C2DC3-4231-454C-B9C7-99542DD263CE}" type="slidenum">
              <a:rPr lang="fr-FR" smtClean="0"/>
              <a:t>12</a:t>
            </a:fld>
            <a:endParaRPr lang="fr-FR" dirty="0"/>
          </a:p>
        </p:txBody>
      </p:sp>
    </p:spTree>
    <p:extLst>
      <p:ext uri="{BB962C8B-B14F-4D97-AF65-F5344CB8AC3E}">
        <p14:creationId xmlns:p14="http://schemas.microsoft.com/office/powerpoint/2010/main" val="2880321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A5B92D6A-A68D-465F-86C8-EEAB6BDEDA94}"/>
              </a:ext>
            </a:extLst>
          </p:cNvPr>
          <p:cNvSpPr txBox="1"/>
          <p:nvPr/>
        </p:nvSpPr>
        <p:spPr>
          <a:xfrm>
            <a:off x="3816202" y="9380701"/>
            <a:ext cx="2925887" cy="493382"/>
          </a:xfrm>
          <a:prstGeom prst="rect">
            <a:avLst/>
          </a:prstGeom>
          <a:noFill/>
          <a:ln cap="flat">
            <a:noFill/>
          </a:ln>
        </p:spPr>
        <p:txBody>
          <a:bodyPr vert="horz" wrap="square" lIns="0" tIns="0" rIns="0" bIns="0" anchor="b" anchorCtr="0" compatLnSpc="1">
            <a:noAutofit/>
          </a:bodyPr>
          <a:lstStyle/>
          <a:p>
            <a:pPr marL="0" marR="0" lvl="0" indent="0" algn="r" defTabSz="832469"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3D27F21-257C-4728-8205-0E4D40E558E7}" type="slidenum">
              <a:t>13</a:t>
            </a:fld>
            <a:endParaRPr lang="fr-FR" sz="1300" b="0" i="0" u="none" strike="noStrike" kern="0" cap="none" spc="0" baseline="0" dirty="0">
              <a:solidFill>
                <a:srgbClr val="000000"/>
              </a:solidFill>
              <a:uFillTx/>
              <a:latin typeface="Times New Roman" pitchFamily="18"/>
              <a:ea typeface="Segoe UI" pitchFamily="2"/>
              <a:cs typeface="Tahoma" pitchFamily="2"/>
            </a:endParaRPr>
          </a:p>
        </p:txBody>
      </p:sp>
      <p:sp>
        <p:nvSpPr>
          <p:cNvPr id="3" name="Espace réservé de l'image des diapositives 1">
            <a:extLst>
              <a:ext uri="{FF2B5EF4-FFF2-40B4-BE49-F238E27FC236}">
                <a16:creationId xmlns:a16="http://schemas.microsoft.com/office/drawing/2014/main" id="{DF17596C-6958-43F3-BB5D-0DFABD17FD9C}"/>
              </a:ext>
            </a:extLst>
          </p:cNvPr>
          <p:cNvSpPr>
            <a:spLocks noGrp="1" noRot="1" noChangeAspect="1"/>
          </p:cNvSpPr>
          <p:nvPr>
            <p:ph type="sldImg"/>
          </p:nvPr>
        </p:nvSpPr>
        <p:spPr>
          <a:xfrm>
            <a:off x="1588" y="0"/>
            <a:ext cx="0" cy="0"/>
          </a:xfrm>
          <a:solidFill>
            <a:srgbClr val="4472C4"/>
          </a:solidFill>
          <a:ln w="12600" cap="flat">
            <a:solidFill>
              <a:srgbClr val="2F528F"/>
            </a:solidFill>
            <a:prstDash val="solid"/>
            <a:miter/>
          </a:ln>
        </p:spPr>
      </p:sp>
      <p:sp>
        <p:nvSpPr>
          <p:cNvPr id="4" name="Espace réservé des notes 2">
            <a:extLst>
              <a:ext uri="{FF2B5EF4-FFF2-40B4-BE49-F238E27FC236}">
                <a16:creationId xmlns:a16="http://schemas.microsoft.com/office/drawing/2014/main" id="{E65DEE66-4322-412A-9DDC-664115D9CCC5}"/>
              </a:ext>
            </a:extLst>
          </p:cNvPr>
          <p:cNvSpPr txBox="1">
            <a:spLocks noGrp="1"/>
          </p:cNvSpPr>
          <p:nvPr>
            <p:ph type="body" sz="quarter" idx="1"/>
          </p:nvPr>
        </p:nvSpPr>
        <p:spPr/>
        <p:txBody>
          <a:bodyPr/>
          <a:lstStyle/>
          <a:p>
            <a:endParaRPr lang="fr-FR" dirty="0"/>
          </a:p>
        </p:txBody>
      </p:sp>
    </p:spTree>
    <p:extLst>
      <p:ext uri="{BB962C8B-B14F-4D97-AF65-F5344CB8AC3E}">
        <p14:creationId xmlns:p14="http://schemas.microsoft.com/office/powerpoint/2010/main" val="2860677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EC59728F-BB64-4DFC-810E-B0962DE04574}"/>
              </a:ext>
            </a:extLst>
          </p:cNvPr>
          <p:cNvSpPr txBox="1"/>
          <p:nvPr/>
        </p:nvSpPr>
        <p:spPr>
          <a:xfrm>
            <a:off x="3816202" y="9380701"/>
            <a:ext cx="2925887" cy="493382"/>
          </a:xfrm>
          <a:prstGeom prst="rect">
            <a:avLst/>
          </a:prstGeom>
          <a:noFill/>
          <a:ln cap="flat">
            <a:noFill/>
          </a:ln>
        </p:spPr>
        <p:txBody>
          <a:bodyPr vert="horz" wrap="square" lIns="0" tIns="0" rIns="0" bIns="0" anchor="b" anchorCtr="0" compatLnSpc="1">
            <a:noAutofit/>
          </a:bodyPr>
          <a:lstStyle/>
          <a:p>
            <a:pPr marL="0" marR="0" lvl="0" indent="0" algn="r" defTabSz="832469"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EB42F3-BDC8-4752-93FD-A7CADA973D56}" type="slidenum">
              <a:t>14</a:t>
            </a:fld>
            <a:endParaRPr lang="fr-FR" sz="1300" b="0" i="0" u="none" strike="noStrike" kern="0" cap="none" spc="0" baseline="0" dirty="0">
              <a:solidFill>
                <a:srgbClr val="000000"/>
              </a:solidFill>
              <a:uFillTx/>
              <a:latin typeface="Times New Roman" pitchFamily="18"/>
              <a:ea typeface="Segoe UI" pitchFamily="2"/>
              <a:cs typeface="Tahoma" pitchFamily="2"/>
            </a:endParaRPr>
          </a:p>
        </p:txBody>
      </p:sp>
      <p:sp>
        <p:nvSpPr>
          <p:cNvPr id="3" name="Espace réservé de l'image des diapositives 1">
            <a:extLst>
              <a:ext uri="{FF2B5EF4-FFF2-40B4-BE49-F238E27FC236}">
                <a16:creationId xmlns:a16="http://schemas.microsoft.com/office/drawing/2014/main" id="{D3F97E9F-E7D3-49A9-B895-3488FC6509A8}"/>
              </a:ext>
            </a:extLst>
          </p:cNvPr>
          <p:cNvSpPr>
            <a:spLocks noGrp="1" noRot="1" noChangeAspect="1"/>
          </p:cNvSpPr>
          <p:nvPr>
            <p:ph type="sldImg"/>
          </p:nvPr>
        </p:nvSpPr>
        <p:spPr>
          <a:xfrm>
            <a:off x="80963" y="750888"/>
            <a:ext cx="6580187" cy="3702050"/>
          </a:xfrm>
          <a:solidFill>
            <a:srgbClr val="4472C4"/>
          </a:solidFill>
          <a:ln w="12600" cap="flat">
            <a:solidFill>
              <a:srgbClr val="2F528F"/>
            </a:solidFill>
            <a:prstDash val="solid"/>
            <a:miter/>
          </a:ln>
        </p:spPr>
      </p:sp>
      <p:sp>
        <p:nvSpPr>
          <p:cNvPr id="4" name="Espace réservé des notes 2">
            <a:extLst>
              <a:ext uri="{FF2B5EF4-FFF2-40B4-BE49-F238E27FC236}">
                <a16:creationId xmlns:a16="http://schemas.microsoft.com/office/drawing/2014/main" id="{FE9DDAF8-BD22-41B0-8066-1A602BA9858A}"/>
              </a:ext>
            </a:extLst>
          </p:cNvPr>
          <p:cNvSpPr txBox="1">
            <a:spLocks noGrp="1"/>
          </p:cNvSpPr>
          <p:nvPr>
            <p:ph type="body" sz="quarter" idx="1"/>
          </p:nvPr>
        </p:nvSpPr>
        <p:spPr>
          <a:xfrm>
            <a:off x="674241" y="4690186"/>
            <a:ext cx="5393597" cy="4443490"/>
          </a:xfrm>
        </p:spPr>
        <p:txBody>
          <a:bodyPr/>
          <a:lstStyle/>
          <a:p>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3" y="750888"/>
            <a:ext cx="6580187" cy="370205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lvl="0"/>
            <a:fld id="{E97C2DC3-4231-454C-B9C7-99542DD263CE}" type="slidenum">
              <a:rPr lang="fr-FR" smtClean="0"/>
              <a:t>16</a:t>
            </a:fld>
            <a:endParaRPr lang="fr-FR" dirty="0"/>
          </a:p>
        </p:txBody>
      </p:sp>
    </p:spTree>
    <p:extLst>
      <p:ext uri="{BB962C8B-B14F-4D97-AF65-F5344CB8AC3E}">
        <p14:creationId xmlns:p14="http://schemas.microsoft.com/office/powerpoint/2010/main" val="3662352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3" y="750888"/>
            <a:ext cx="6580187" cy="370205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lvl="0"/>
            <a:fld id="{E97C2DC3-4231-454C-B9C7-99542DD263CE}" type="slidenum">
              <a:rPr lang="fr-FR" smtClean="0"/>
              <a:t>17</a:t>
            </a:fld>
            <a:endParaRPr lang="fr-FR" dirty="0"/>
          </a:p>
        </p:txBody>
      </p:sp>
    </p:spTree>
    <p:extLst>
      <p:ext uri="{BB962C8B-B14F-4D97-AF65-F5344CB8AC3E}">
        <p14:creationId xmlns:p14="http://schemas.microsoft.com/office/powerpoint/2010/main" val="2004783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9C28DC39-A0DE-4EDF-AAB6-610EF2081D15}"/>
              </a:ext>
            </a:extLst>
          </p:cNvPr>
          <p:cNvSpPr txBox="1"/>
          <p:nvPr/>
        </p:nvSpPr>
        <p:spPr>
          <a:xfrm>
            <a:off x="3816202" y="9380701"/>
            <a:ext cx="2925887" cy="493382"/>
          </a:xfrm>
          <a:prstGeom prst="rect">
            <a:avLst/>
          </a:prstGeom>
          <a:noFill/>
          <a:ln cap="flat">
            <a:noFill/>
          </a:ln>
        </p:spPr>
        <p:txBody>
          <a:bodyPr vert="horz" wrap="square" lIns="0" tIns="0" rIns="0" bIns="0" anchor="b" anchorCtr="0" compatLnSpc="1">
            <a:noAutofit/>
          </a:bodyPr>
          <a:lstStyle/>
          <a:p>
            <a:pPr marL="0" marR="0" lvl="0" indent="0" algn="r" defTabSz="832469"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BBB40A8-8074-434F-ACF2-EDF4DDE1FE49}" type="slidenum">
              <a:t>18</a:t>
            </a:fld>
            <a:endParaRPr lang="fr-FR" sz="1300" b="0" i="0" u="none" strike="noStrike" kern="0" cap="none" spc="0" baseline="0" dirty="0">
              <a:solidFill>
                <a:srgbClr val="000000"/>
              </a:solidFill>
              <a:uFillTx/>
              <a:latin typeface="Times New Roman" pitchFamily="18"/>
              <a:ea typeface="Segoe UI" pitchFamily="2"/>
              <a:cs typeface="Tahoma" pitchFamily="2"/>
            </a:endParaRPr>
          </a:p>
        </p:txBody>
      </p:sp>
      <p:sp>
        <p:nvSpPr>
          <p:cNvPr id="3" name="Espace réservé de l'image des diapositives 1">
            <a:extLst>
              <a:ext uri="{FF2B5EF4-FFF2-40B4-BE49-F238E27FC236}">
                <a16:creationId xmlns:a16="http://schemas.microsoft.com/office/drawing/2014/main" id="{9F3BEE85-4973-485D-8E3A-A64B27914869}"/>
              </a:ext>
            </a:extLst>
          </p:cNvPr>
          <p:cNvSpPr>
            <a:spLocks noGrp="1" noRot="1" noChangeAspect="1"/>
          </p:cNvSpPr>
          <p:nvPr>
            <p:ph type="sldImg"/>
          </p:nvPr>
        </p:nvSpPr>
        <p:spPr>
          <a:xfrm>
            <a:off x="80963" y="750888"/>
            <a:ext cx="6580187" cy="3702050"/>
          </a:xfrm>
          <a:solidFill>
            <a:srgbClr val="4472C4"/>
          </a:solidFill>
          <a:ln w="12600" cap="flat">
            <a:solidFill>
              <a:srgbClr val="2F528F"/>
            </a:solidFill>
            <a:prstDash val="solid"/>
            <a:miter/>
          </a:ln>
        </p:spPr>
      </p:sp>
      <p:sp>
        <p:nvSpPr>
          <p:cNvPr id="4" name="Espace réservé des notes 2">
            <a:extLst>
              <a:ext uri="{FF2B5EF4-FFF2-40B4-BE49-F238E27FC236}">
                <a16:creationId xmlns:a16="http://schemas.microsoft.com/office/drawing/2014/main" id="{66768990-D0CE-4351-84A8-5B532A5A7A86}"/>
              </a:ext>
            </a:extLst>
          </p:cNvPr>
          <p:cNvSpPr txBox="1">
            <a:spLocks noGrp="1"/>
          </p:cNvSpPr>
          <p:nvPr>
            <p:ph type="body" sz="quarter" idx="1"/>
          </p:nvPr>
        </p:nvSpPr>
        <p:spPr>
          <a:xfrm>
            <a:off x="674241" y="4690186"/>
            <a:ext cx="5393597" cy="4443490"/>
          </a:xfrm>
        </p:spPr>
        <p:txBody>
          <a:bodyPr/>
          <a:lstStyle/>
          <a:p>
            <a:endParaRPr lang="fr-FR" dirty="0"/>
          </a:p>
        </p:txBody>
      </p:sp>
    </p:spTree>
    <p:extLst>
      <p:ext uri="{BB962C8B-B14F-4D97-AF65-F5344CB8AC3E}">
        <p14:creationId xmlns:p14="http://schemas.microsoft.com/office/powerpoint/2010/main" val="3842776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F37A0FD8-EA24-4E06-BE8E-CE31CB6D6E7B}"/>
              </a:ext>
            </a:extLst>
          </p:cNvPr>
          <p:cNvSpPr txBox="1"/>
          <p:nvPr/>
        </p:nvSpPr>
        <p:spPr>
          <a:xfrm>
            <a:off x="3816202" y="9380701"/>
            <a:ext cx="2925887" cy="493382"/>
          </a:xfrm>
          <a:prstGeom prst="rect">
            <a:avLst/>
          </a:prstGeom>
          <a:noFill/>
          <a:ln cap="flat">
            <a:noFill/>
          </a:ln>
        </p:spPr>
        <p:txBody>
          <a:bodyPr vert="horz" wrap="square" lIns="0" tIns="0" rIns="0" bIns="0" anchor="b" anchorCtr="0" compatLnSpc="1">
            <a:noAutofit/>
          </a:bodyPr>
          <a:lstStyle/>
          <a:p>
            <a:pPr marL="0" marR="0" lvl="0" indent="0" algn="r" defTabSz="832469"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88FFFC5-E50D-475B-8B3E-DAD3661FB83F}" type="slidenum">
              <a:t>20</a:t>
            </a:fld>
            <a:endParaRPr lang="fr-FR" sz="1300" b="0" i="0" u="none" strike="noStrike" kern="0" cap="none" spc="0" baseline="0" dirty="0">
              <a:solidFill>
                <a:srgbClr val="000000"/>
              </a:solidFill>
              <a:uFillTx/>
              <a:latin typeface="Times New Roman" pitchFamily="18"/>
              <a:ea typeface="Segoe UI" pitchFamily="2"/>
              <a:cs typeface="Tahoma" pitchFamily="2"/>
            </a:endParaRPr>
          </a:p>
        </p:txBody>
      </p:sp>
      <p:sp>
        <p:nvSpPr>
          <p:cNvPr id="3" name="Espace réservé de l'image des diapositives 1">
            <a:extLst>
              <a:ext uri="{FF2B5EF4-FFF2-40B4-BE49-F238E27FC236}">
                <a16:creationId xmlns:a16="http://schemas.microsoft.com/office/drawing/2014/main" id="{6A2D06F0-DFE1-4BC5-A9C2-5465F75E5937}"/>
              </a:ext>
            </a:extLst>
          </p:cNvPr>
          <p:cNvSpPr>
            <a:spLocks noGrp="1" noRot="1" noChangeAspect="1"/>
          </p:cNvSpPr>
          <p:nvPr>
            <p:ph type="sldImg"/>
          </p:nvPr>
        </p:nvSpPr>
        <p:spPr>
          <a:xfrm>
            <a:off x="80963" y="750888"/>
            <a:ext cx="6580187" cy="3702050"/>
          </a:xfrm>
          <a:solidFill>
            <a:srgbClr val="4472C4"/>
          </a:solidFill>
          <a:ln w="12600" cap="flat">
            <a:solidFill>
              <a:srgbClr val="2F528F"/>
            </a:solidFill>
            <a:prstDash val="solid"/>
            <a:miter/>
          </a:ln>
        </p:spPr>
      </p:sp>
      <p:sp>
        <p:nvSpPr>
          <p:cNvPr id="4" name="Espace réservé des notes 2">
            <a:extLst>
              <a:ext uri="{FF2B5EF4-FFF2-40B4-BE49-F238E27FC236}">
                <a16:creationId xmlns:a16="http://schemas.microsoft.com/office/drawing/2014/main" id="{E0E6BB15-7BE7-492C-B92F-F84461A4BEEA}"/>
              </a:ext>
            </a:extLst>
          </p:cNvPr>
          <p:cNvSpPr txBox="1">
            <a:spLocks noGrp="1"/>
          </p:cNvSpPr>
          <p:nvPr>
            <p:ph type="body" sz="quarter" idx="1"/>
          </p:nvPr>
        </p:nvSpPr>
        <p:spPr>
          <a:xfrm>
            <a:off x="674241" y="4690186"/>
            <a:ext cx="5393597" cy="4443490"/>
          </a:xfrm>
        </p:spPr>
        <p:txBody>
          <a:bodyPr/>
          <a:lstStyle/>
          <a:p>
            <a:endParaRPr lang="fr-FR" dirty="0"/>
          </a:p>
        </p:txBody>
      </p:sp>
    </p:spTree>
    <p:extLst>
      <p:ext uri="{BB962C8B-B14F-4D97-AF65-F5344CB8AC3E}">
        <p14:creationId xmlns:p14="http://schemas.microsoft.com/office/powerpoint/2010/main" val="3774847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F37A0FD8-EA24-4E06-BE8E-CE31CB6D6E7B}"/>
              </a:ext>
            </a:extLst>
          </p:cNvPr>
          <p:cNvSpPr txBox="1"/>
          <p:nvPr/>
        </p:nvSpPr>
        <p:spPr>
          <a:xfrm>
            <a:off x="3816202" y="9380701"/>
            <a:ext cx="2925887" cy="493382"/>
          </a:xfrm>
          <a:prstGeom prst="rect">
            <a:avLst/>
          </a:prstGeom>
          <a:noFill/>
          <a:ln cap="flat">
            <a:noFill/>
          </a:ln>
        </p:spPr>
        <p:txBody>
          <a:bodyPr vert="horz" wrap="square" lIns="0" tIns="0" rIns="0" bIns="0" anchor="b" anchorCtr="0" compatLnSpc="1">
            <a:noAutofit/>
          </a:bodyPr>
          <a:lstStyle/>
          <a:p>
            <a:pPr marL="0" marR="0" lvl="0" indent="0" algn="r" defTabSz="832469"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88FFFC5-E50D-475B-8B3E-DAD3661FB83F}" type="slidenum">
              <a:t>21</a:t>
            </a:fld>
            <a:endParaRPr lang="fr-FR" sz="1300" b="0" i="0" u="none" strike="noStrike" kern="0" cap="none" spc="0" baseline="0" dirty="0">
              <a:solidFill>
                <a:srgbClr val="000000"/>
              </a:solidFill>
              <a:uFillTx/>
              <a:latin typeface="Times New Roman" pitchFamily="18"/>
              <a:ea typeface="Segoe UI" pitchFamily="2"/>
              <a:cs typeface="Tahoma" pitchFamily="2"/>
            </a:endParaRPr>
          </a:p>
        </p:txBody>
      </p:sp>
      <p:sp>
        <p:nvSpPr>
          <p:cNvPr id="3" name="Espace réservé de l'image des diapositives 1">
            <a:extLst>
              <a:ext uri="{FF2B5EF4-FFF2-40B4-BE49-F238E27FC236}">
                <a16:creationId xmlns:a16="http://schemas.microsoft.com/office/drawing/2014/main" id="{6A2D06F0-DFE1-4BC5-A9C2-5465F75E5937}"/>
              </a:ext>
            </a:extLst>
          </p:cNvPr>
          <p:cNvSpPr>
            <a:spLocks noGrp="1" noRot="1" noChangeAspect="1"/>
          </p:cNvSpPr>
          <p:nvPr>
            <p:ph type="sldImg"/>
          </p:nvPr>
        </p:nvSpPr>
        <p:spPr>
          <a:xfrm>
            <a:off x="80963" y="750888"/>
            <a:ext cx="6580187" cy="3702050"/>
          </a:xfrm>
          <a:solidFill>
            <a:srgbClr val="4472C4"/>
          </a:solidFill>
          <a:ln w="12600" cap="flat">
            <a:solidFill>
              <a:srgbClr val="2F528F"/>
            </a:solidFill>
            <a:prstDash val="solid"/>
            <a:miter/>
          </a:ln>
        </p:spPr>
      </p:sp>
      <p:sp>
        <p:nvSpPr>
          <p:cNvPr id="4" name="Espace réservé des notes 2">
            <a:extLst>
              <a:ext uri="{FF2B5EF4-FFF2-40B4-BE49-F238E27FC236}">
                <a16:creationId xmlns:a16="http://schemas.microsoft.com/office/drawing/2014/main" id="{E0E6BB15-7BE7-492C-B92F-F84461A4BEEA}"/>
              </a:ext>
            </a:extLst>
          </p:cNvPr>
          <p:cNvSpPr txBox="1">
            <a:spLocks noGrp="1"/>
          </p:cNvSpPr>
          <p:nvPr>
            <p:ph type="body" sz="quarter" idx="1"/>
          </p:nvPr>
        </p:nvSpPr>
        <p:spPr>
          <a:xfrm>
            <a:off x="674241" y="4690186"/>
            <a:ext cx="5393597" cy="4443490"/>
          </a:xfrm>
        </p:spPr>
        <p:txBody>
          <a:bodyPr/>
          <a:lstStyle/>
          <a:p>
            <a:r>
              <a:rPr lang="fr-FR" sz="2000" b="0" i="0" u="none" strike="noStrike" kern="1200" cap="none" spc="0" baseline="0" dirty="0">
                <a:solidFill>
                  <a:srgbClr val="000000"/>
                </a:solidFill>
                <a:effectLst/>
                <a:uFillTx/>
                <a:latin typeface="Arial" pitchFamily="18"/>
                <a:ea typeface="Microsoft YaHei" pitchFamily="2"/>
                <a:cs typeface="Mangal" pitchFamily="2"/>
              </a:rPr>
              <a:t> </a:t>
            </a:r>
          </a:p>
          <a:p>
            <a:r>
              <a:rPr lang="fr-FR" sz="2000" b="0" i="0" u="none" strike="noStrike" kern="1200" cap="none" spc="0" baseline="0" dirty="0">
                <a:solidFill>
                  <a:srgbClr val="000000"/>
                </a:solidFill>
                <a:effectLst/>
                <a:uFillTx/>
                <a:latin typeface="Arial" pitchFamily="18"/>
                <a:ea typeface="Microsoft YaHei" pitchFamily="2"/>
                <a:cs typeface="Mangal" pitchFamily="2"/>
              </a:rPr>
              <a:t> </a:t>
            </a:r>
          </a:p>
          <a:p>
            <a:endParaRPr lang="fr-FR" dirty="0"/>
          </a:p>
        </p:txBody>
      </p:sp>
    </p:spTree>
    <p:extLst>
      <p:ext uri="{BB962C8B-B14F-4D97-AF65-F5344CB8AC3E}">
        <p14:creationId xmlns:p14="http://schemas.microsoft.com/office/powerpoint/2010/main" val="3049561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F37A0FD8-EA24-4E06-BE8E-CE31CB6D6E7B}"/>
              </a:ext>
            </a:extLst>
          </p:cNvPr>
          <p:cNvSpPr txBox="1"/>
          <p:nvPr/>
        </p:nvSpPr>
        <p:spPr>
          <a:xfrm>
            <a:off x="3816202" y="9380701"/>
            <a:ext cx="2925887" cy="493382"/>
          </a:xfrm>
          <a:prstGeom prst="rect">
            <a:avLst/>
          </a:prstGeom>
          <a:noFill/>
          <a:ln cap="flat">
            <a:noFill/>
          </a:ln>
        </p:spPr>
        <p:txBody>
          <a:bodyPr vert="horz" wrap="square" lIns="0" tIns="0" rIns="0" bIns="0" anchor="b" anchorCtr="0" compatLnSpc="1">
            <a:noAutofit/>
          </a:bodyPr>
          <a:lstStyle/>
          <a:p>
            <a:pPr marL="0" marR="0" lvl="0" indent="0" algn="r" defTabSz="832469"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88FFFC5-E50D-475B-8B3E-DAD3661FB83F}" type="slidenum">
              <a:t>22</a:t>
            </a:fld>
            <a:endParaRPr lang="fr-FR" sz="1300" b="0" i="0" u="none" strike="noStrike" kern="0" cap="none" spc="0" baseline="0" dirty="0">
              <a:solidFill>
                <a:srgbClr val="000000"/>
              </a:solidFill>
              <a:uFillTx/>
              <a:latin typeface="Times New Roman" pitchFamily="18"/>
              <a:ea typeface="Segoe UI" pitchFamily="2"/>
              <a:cs typeface="Tahoma" pitchFamily="2"/>
            </a:endParaRPr>
          </a:p>
        </p:txBody>
      </p:sp>
      <p:sp>
        <p:nvSpPr>
          <p:cNvPr id="3" name="Espace réservé de l'image des diapositives 1">
            <a:extLst>
              <a:ext uri="{FF2B5EF4-FFF2-40B4-BE49-F238E27FC236}">
                <a16:creationId xmlns:a16="http://schemas.microsoft.com/office/drawing/2014/main" id="{6A2D06F0-DFE1-4BC5-A9C2-5465F75E5937}"/>
              </a:ext>
            </a:extLst>
          </p:cNvPr>
          <p:cNvSpPr>
            <a:spLocks noGrp="1" noRot="1" noChangeAspect="1"/>
          </p:cNvSpPr>
          <p:nvPr>
            <p:ph type="sldImg"/>
          </p:nvPr>
        </p:nvSpPr>
        <p:spPr>
          <a:xfrm>
            <a:off x="80963" y="750888"/>
            <a:ext cx="6580187" cy="3702050"/>
          </a:xfrm>
          <a:solidFill>
            <a:srgbClr val="4472C4"/>
          </a:solidFill>
          <a:ln w="12600" cap="flat">
            <a:solidFill>
              <a:srgbClr val="2F528F"/>
            </a:solidFill>
            <a:prstDash val="solid"/>
            <a:miter/>
          </a:ln>
        </p:spPr>
      </p:sp>
      <p:sp>
        <p:nvSpPr>
          <p:cNvPr id="4" name="Espace réservé des notes 2">
            <a:extLst>
              <a:ext uri="{FF2B5EF4-FFF2-40B4-BE49-F238E27FC236}">
                <a16:creationId xmlns:a16="http://schemas.microsoft.com/office/drawing/2014/main" id="{E0E6BB15-7BE7-492C-B92F-F84461A4BEEA}"/>
              </a:ext>
            </a:extLst>
          </p:cNvPr>
          <p:cNvSpPr txBox="1">
            <a:spLocks noGrp="1"/>
          </p:cNvSpPr>
          <p:nvPr>
            <p:ph type="body" sz="quarter" idx="1"/>
          </p:nvPr>
        </p:nvSpPr>
        <p:spPr>
          <a:xfrm>
            <a:off x="674241" y="4690186"/>
            <a:ext cx="5393597" cy="4443490"/>
          </a:xfrm>
        </p:spPr>
        <p:txBody>
          <a:bodyPr/>
          <a:lstStyle/>
          <a:p>
            <a:r>
              <a:rPr lang="fr-FR" sz="2000" b="0" i="0" u="none" strike="noStrike" kern="1200" cap="none" spc="0" baseline="0" dirty="0">
                <a:solidFill>
                  <a:srgbClr val="000000"/>
                </a:solidFill>
                <a:effectLst/>
                <a:uFillTx/>
                <a:latin typeface="Arial" pitchFamily="18"/>
                <a:ea typeface="Microsoft YaHei" pitchFamily="2"/>
                <a:cs typeface="Mangal" pitchFamily="2"/>
              </a:rPr>
              <a:t> </a:t>
            </a:r>
          </a:p>
          <a:p>
            <a:r>
              <a:rPr lang="fr-FR" sz="2000" b="0" i="0" u="none" strike="noStrike" kern="1200" cap="none" spc="0" baseline="0" dirty="0">
                <a:solidFill>
                  <a:srgbClr val="000000"/>
                </a:solidFill>
                <a:effectLst/>
                <a:uFillTx/>
                <a:latin typeface="Arial" pitchFamily="18"/>
                <a:ea typeface="Microsoft YaHei" pitchFamily="2"/>
                <a:cs typeface="Mangal" pitchFamily="2"/>
              </a:rPr>
              <a:t> </a:t>
            </a:r>
            <a:endParaRPr lang="fr-FR" dirty="0"/>
          </a:p>
        </p:txBody>
      </p:sp>
    </p:spTree>
    <p:extLst>
      <p:ext uri="{BB962C8B-B14F-4D97-AF65-F5344CB8AC3E}">
        <p14:creationId xmlns:p14="http://schemas.microsoft.com/office/powerpoint/2010/main" val="400828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3" y="750888"/>
            <a:ext cx="6580187" cy="370205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lvl="0"/>
            <a:fld id="{E97C2DC3-4231-454C-B9C7-99542DD263CE}" type="slidenum">
              <a:rPr lang="fr-FR" smtClean="0"/>
              <a:t>2</a:t>
            </a:fld>
            <a:endParaRPr lang="fr-FR" dirty="0"/>
          </a:p>
        </p:txBody>
      </p:sp>
    </p:spTree>
    <p:extLst>
      <p:ext uri="{BB962C8B-B14F-4D97-AF65-F5344CB8AC3E}">
        <p14:creationId xmlns:p14="http://schemas.microsoft.com/office/powerpoint/2010/main" val="3630102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F37A0FD8-EA24-4E06-BE8E-CE31CB6D6E7B}"/>
              </a:ext>
            </a:extLst>
          </p:cNvPr>
          <p:cNvSpPr txBox="1"/>
          <p:nvPr/>
        </p:nvSpPr>
        <p:spPr>
          <a:xfrm>
            <a:off x="3816202" y="9380701"/>
            <a:ext cx="2925887" cy="493382"/>
          </a:xfrm>
          <a:prstGeom prst="rect">
            <a:avLst/>
          </a:prstGeom>
          <a:noFill/>
          <a:ln cap="flat">
            <a:noFill/>
          </a:ln>
        </p:spPr>
        <p:txBody>
          <a:bodyPr vert="horz" wrap="square" lIns="0" tIns="0" rIns="0" bIns="0" anchor="b" anchorCtr="0" compatLnSpc="1">
            <a:noAutofit/>
          </a:bodyPr>
          <a:lstStyle/>
          <a:p>
            <a:pPr marL="0" marR="0" lvl="0" indent="0" algn="r" defTabSz="832469"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88FFFC5-E50D-475B-8B3E-DAD3661FB83F}" type="slidenum">
              <a:t>24</a:t>
            </a:fld>
            <a:endParaRPr lang="fr-FR" sz="1300" b="0" i="0" u="none" strike="noStrike" kern="0" cap="none" spc="0" baseline="0" dirty="0">
              <a:solidFill>
                <a:srgbClr val="000000"/>
              </a:solidFill>
              <a:uFillTx/>
              <a:latin typeface="Times New Roman" pitchFamily="18"/>
              <a:ea typeface="Segoe UI" pitchFamily="2"/>
              <a:cs typeface="Tahoma" pitchFamily="2"/>
            </a:endParaRPr>
          </a:p>
        </p:txBody>
      </p:sp>
      <p:sp>
        <p:nvSpPr>
          <p:cNvPr id="3" name="Espace réservé de l'image des diapositives 1">
            <a:extLst>
              <a:ext uri="{FF2B5EF4-FFF2-40B4-BE49-F238E27FC236}">
                <a16:creationId xmlns:a16="http://schemas.microsoft.com/office/drawing/2014/main" id="{6A2D06F0-DFE1-4BC5-A9C2-5465F75E5937}"/>
              </a:ext>
            </a:extLst>
          </p:cNvPr>
          <p:cNvSpPr>
            <a:spLocks noGrp="1" noRot="1" noChangeAspect="1"/>
          </p:cNvSpPr>
          <p:nvPr>
            <p:ph type="sldImg"/>
          </p:nvPr>
        </p:nvSpPr>
        <p:spPr>
          <a:xfrm>
            <a:off x="80963" y="750888"/>
            <a:ext cx="6580187" cy="3702050"/>
          </a:xfrm>
          <a:solidFill>
            <a:srgbClr val="4472C4"/>
          </a:solidFill>
          <a:ln w="12600" cap="flat">
            <a:solidFill>
              <a:srgbClr val="2F528F"/>
            </a:solidFill>
            <a:prstDash val="solid"/>
            <a:miter/>
          </a:ln>
        </p:spPr>
      </p:sp>
      <p:sp>
        <p:nvSpPr>
          <p:cNvPr id="4" name="Espace réservé des notes 2">
            <a:extLst>
              <a:ext uri="{FF2B5EF4-FFF2-40B4-BE49-F238E27FC236}">
                <a16:creationId xmlns:a16="http://schemas.microsoft.com/office/drawing/2014/main" id="{E0E6BB15-7BE7-492C-B92F-F84461A4BEEA}"/>
              </a:ext>
            </a:extLst>
          </p:cNvPr>
          <p:cNvSpPr txBox="1">
            <a:spLocks noGrp="1"/>
          </p:cNvSpPr>
          <p:nvPr>
            <p:ph type="body" sz="quarter" idx="1"/>
          </p:nvPr>
        </p:nvSpPr>
        <p:spPr>
          <a:xfrm>
            <a:off x="674241" y="4690186"/>
            <a:ext cx="5393597" cy="4443490"/>
          </a:xfrm>
        </p:spPr>
        <p:txBody>
          <a:bodyPr/>
          <a:lstStyle/>
          <a:p>
            <a:r>
              <a:rPr lang="fr-FR" sz="2000" b="0" i="0" u="none" strike="noStrike" kern="1200" cap="none" spc="0" baseline="0" dirty="0">
                <a:solidFill>
                  <a:srgbClr val="000000"/>
                </a:solidFill>
                <a:effectLst/>
                <a:uFillTx/>
                <a:latin typeface="Arial" pitchFamily="18"/>
                <a:ea typeface="Microsoft YaHei" pitchFamily="2"/>
                <a:cs typeface="Mangal" pitchFamily="2"/>
              </a:rPr>
              <a:t> </a:t>
            </a:r>
          </a:p>
          <a:p>
            <a:r>
              <a:rPr lang="fr-FR" sz="2000" b="0" i="0" u="none" strike="noStrike" kern="1200" cap="none" spc="0" baseline="0" dirty="0">
                <a:solidFill>
                  <a:srgbClr val="000000"/>
                </a:solidFill>
                <a:effectLst/>
                <a:uFillTx/>
                <a:latin typeface="Arial" pitchFamily="18"/>
                <a:ea typeface="Microsoft YaHei" pitchFamily="2"/>
                <a:cs typeface="Mangal" pitchFamily="2"/>
              </a:rPr>
              <a:t> </a:t>
            </a:r>
            <a:endParaRPr lang="fr-FR" dirty="0"/>
          </a:p>
        </p:txBody>
      </p:sp>
    </p:spTree>
    <p:extLst>
      <p:ext uri="{BB962C8B-B14F-4D97-AF65-F5344CB8AC3E}">
        <p14:creationId xmlns:p14="http://schemas.microsoft.com/office/powerpoint/2010/main" val="2020362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F37A0FD8-EA24-4E06-BE8E-CE31CB6D6E7B}"/>
              </a:ext>
            </a:extLst>
          </p:cNvPr>
          <p:cNvSpPr txBox="1"/>
          <p:nvPr/>
        </p:nvSpPr>
        <p:spPr>
          <a:xfrm>
            <a:off x="3816202" y="9380701"/>
            <a:ext cx="2925887" cy="493382"/>
          </a:xfrm>
          <a:prstGeom prst="rect">
            <a:avLst/>
          </a:prstGeom>
          <a:noFill/>
          <a:ln cap="flat">
            <a:noFill/>
          </a:ln>
        </p:spPr>
        <p:txBody>
          <a:bodyPr vert="horz" wrap="square" lIns="0" tIns="0" rIns="0" bIns="0" anchor="b" anchorCtr="0" compatLnSpc="1">
            <a:noAutofit/>
          </a:bodyPr>
          <a:lstStyle/>
          <a:p>
            <a:pPr marL="0" marR="0" lvl="0" indent="0" algn="r" defTabSz="832469"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88FFFC5-E50D-475B-8B3E-DAD3661FB83F}" type="slidenum">
              <a:t>25</a:t>
            </a:fld>
            <a:endParaRPr lang="fr-FR" sz="1300" b="0" i="0" u="none" strike="noStrike" kern="0" cap="none" spc="0" baseline="0" dirty="0">
              <a:solidFill>
                <a:srgbClr val="000000"/>
              </a:solidFill>
              <a:uFillTx/>
              <a:latin typeface="Times New Roman" pitchFamily="18"/>
              <a:ea typeface="Segoe UI" pitchFamily="2"/>
              <a:cs typeface="Tahoma" pitchFamily="2"/>
            </a:endParaRPr>
          </a:p>
        </p:txBody>
      </p:sp>
      <p:sp>
        <p:nvSpPr>
          <p:cNvPr id="3" name="Espace réservé de l'image des diapositives 1">
            <a:extLst>
              <a:ext uri="{FF2B5EF4-FFF2-40B4-BE49-F238E27FC236}">
                <a16:creationId xmlns:a16="http://schemas.microsoft.com/office/drawing/2014/main" id="{6A2D06F0-DFE1-4BC5-A9C2-5465F75E5937}"/>
              </a:ext>
            </a:extLst>
          </p:cNvPr>
          <p:cNvSpPr>
            <a:spLocks noGrp="1" noRot="1" noChangeAspect="1"/>
          </p:cNvSpPr>
          <p:nvPr>
            <p:ph type="sldImg"/>
          </p:nvPr>
        </p:nvSpPr>
        <p:spPr>
          <a:xfrm>
            <a:off x="80963" y="750888"/>
            <a:ext cx="6580187" cy="3702050"/>
          </a:xfrm>
          <a:solidFill>
            <a:srgbClr val="4472C4"/>
          </a:solidFill>
          <a:ln w="12600" cap="flat">
            <a:solidFill>
              <a:srgbClr val="2F528F"/>
            </a:solidFill>
            <a:prstDash val="solid"/>
            <a:miter/>
          </a:ln>
        </p:spPr>
      </p:sp>
      <p:sp>
        <p:nvSpPr>
          <p:cNvPr id="4" name="Espace réservé des notes 2">
            <a:extLst>
              <a:ext uri="{FF2B5EF4-FFF2-40B4-BE49-F238E27FC236}">
                <a16:creationId xmlns:a16="http://schemas.microsoft.com/office/drawing/2014/main" id="{E0E6BB15-7BE7-492C-B92F-F84461A4BEEA}"/>
              </a:ext>
            </a:extLst>
          </p:cNvPr>
          <p:cNvSpPr txBox="1">
            <a:spLocks noGrp="1"/>
          </p:cNvSpPr>
          <p:nvPr>
            <p:ph type="body" sz="quarter" idx="1"/>
          </p:nvPr>
        </p:nvSpPr>
        <p:spPr>
          <a:xfrm>
            <a:off x="674241" y="4690186"/>
            <a:ext cx="5393597" cy="4443490"/>
          </a:xfrm>
        </p:spPr>
        <p:txBody>
          <a:bodyPr/>
          <a:lstStyle/>
          <a:p>
            <a:r>
              <a:rPr lang="fr-FR" sz="2000" b="0" i="0" u="none" strike="noStrike" kern="1200" cap="none" spc="0" baseline="0" dirty="0">
                <a:solidFill>
                  <a:srgbClr val="000000"/>
                </a:solidFill>
                <a:effectLst/>
                <a:uFillTx/>
                <a:latin typeface="Arial" pitchFamily="18"/>
                <a:ea typeface="Microsoft YaHei" pitchFamily="2"/>
                <a:cs typeface="Mangal" pitchFamily="2"/>
              </a:rPr>
              <a:t> </a:t>
            </a:r>
          </a:p>
          <a:p>
            <a:r>
              <a:rPr lang="fr-FR" sz="2000" b="0" i="0" u="none" strike="noStrike" kern="1200" cap="none" spc="0" baseline="0" dirty="0">
                <a:solidFill>
                  <a:srgbClr val="000000"/>
                </a:solidFill>
                <a:effectLst/>
                <a:uFillTx/>
                <a:latin typeface="Arial" pitchFamily="18"/>
                <a:ea typeface="Microsoft YaHei" pitchFamily="2"/>
                <a:cs typeface="Mangal" pitchFamily="2"/>
              </a:rPr>
              <a:t> </a:t>
            </a:r>
            <a:endParaRPr lang="fr-FR" dirty="0"/>
          </a:p>
        </p:txBody>
      </p:sp>
    </p:spTree>
    <p:extLst>
      <p:ext uri="{BB962C8B-B14F-4D97-AF65-F5344CB8AC3E}">
        <p14:creationId xmlns:p14="http://schemas.microsoft.com/office/powerpoint/2010/main" val="2006355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F37A0FD8-EA24-4E06-BE8E-CE31CB6D6E7B}"/>
              </a:ext>
            </a:extLst>
          </p:cNvPr>
          <p:cNvSpPr txBox="1"/>
          <p:nvPr/>
        </p:nvSpPr>
        <p:spPr>
          <a:xfrm>
            <a:off x="3816202" y="9380701"/>
            <a:ext cx="2925887" cy="493382"/>
          </a:xfrm>
          <a:prstGeom prst="rect">
            <a:avLst/>
          </a:prstGeom>
          <a:noFill/>
          <a:ln cap="flat">
            <a:noFill/>
          </a:ln>
        </p:spPr>
        <p:txBody>
          <a:bodyPr vert="horz" wrap="square" lIns="0" tIns="0" rIns="0" bIns="0" anchor="b" anchorCtr="0" compatLnSpc="1">
            <a:noAutofit/>
          </a:bodyPr>
          <a:lstStyle/>
          <a:p>
            <a:pPr marL="0" marR="0" lvl="0" indent="0" algn="r" defTabSz="832469"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88FFFC5-E50D-475B-8B3E-DAD3661FB83F}" type="slidenum">
              <a:t>26</a:t>
            </a:fld>
            <a:endParaRPr lang="fr-FR" sz="1300" b="0" i="0" u="none" strike="noStrike" kern="0" cap="none" spc="0" baseline="0" dirty="0">
              <a:solidFill>
                <a:srgbClr val="000000"/>
              </a:solidFill>
              <a:uFillTx/>
              <a:latin typeface="Times New Roman" pitchFamily="18"/>
              <a:ea typeface="Segoe UI" pitchFamily="2"/>
              <a:cs typeface="Tahoma" pitchFamily="2"/>
            </a:endParaRPr>
          </a:p>
        </p:txBody>
      </p:sp>
      <p:sp>
        <p:nvSpPr>
          <p:cNvPr id="3" name="Espace réservé de l'image des diapositives 1">
            <a:extLst>
              <a:ext uri="{FF2B5EF4-FFF2-40B4-BE49-F238E27FC236}">
                <a16:creationId xmlns:a16="http://schemas.microsoft.com/office/drawing/2014/main" id="{6A2D06F0-DFE1-4BC5-A9C2-5465F75E5937}"/>
              </a:ext>
            </a:extLst>
          </p:cNvPr>
          <p:cNvSpPr>
            <a:spLocks noGrp="1" noRot="1" noChangeAspect="1"/>
          </p:cNvSpPr>
          <p:nvPr>
            <p:ph type="sldImg"/>
          </p:nvPr>
        </p:nvSpPr>
        <p:spPr>
          <a:xfrm>
            <a:off x="80963" y="750888"/>
            <a:ext cx="6580187" cy="3702050"/>
          </a:xfrm>
          <a:solidFill>
            <a:srgbClr val="4472C4"/>
          </a:solidFill>
          <a:ln w="12600" cap="flat">
            <a:solidFill>
              <a:srgbClr val="2F528F"/>
            </a:solidFill>
            <a:prstDash val="solid"/>
            <a:miter/>
          </a:ln>
        </p:spPr>
      </p:sp>
      <p:sp>
        <p:nvSpPr>
          <p:cNvPr id="4" name="Espace réservé des notes 2">
            <a:extLst>
              <a:ext uri="{FF2B5EF4-FFF2-40B4-BE49-F238E27FC236}">
                <a16:creationId xmlns:a16="http://schemas.microsoft.com/office/drawing/2014/main" id="{E0E6BB15-7BE7-492C-B92F-F84461A4BEEA}"/>
              </a:ext>
            </a:extLst>
          </p:cNvPr>
          <p:cNvSpPr txBox="1">
            <a:spLocks noGrp="1"/>
          </p:cNvSpPr>
          <p:nvPr>
            <p:ph type="body" sz="quarter" idx="1"/>
          </p:nvPr>
        </p:nvSpPr>
        <p:spPr>
          <a:xfrm>
            <a:off x="674241" y="4690186"/>
            <a:ext cx="5393597" cy="4443490"/>
          </a:xfrm>
        </p:spPr>
        <p:txBody>
          <a:bodyPr/>
          <a:lstStyle/>
          <a:p>
            <a:r>
              <a:rPr lang="fr-FR" sz="2000" b="0" i="0" u="none" strike="noStrike" kern="1200" cap="none" spc="0" baseline="0" dirty="0">
                <a:solidFill>
                  <a:srgbClr val="000000"/>
                </a:solidFill>
                <a:effectLst/>
                <a:uFillTx/>
                <a:latin typeface="Arial" pitchFamily="18"/>
                <a:ea typeface="Microsoft YaHei" pitchFamily="2"/>
                <a:cs typeface="Mangal" pitchFamily="2"/>
              </a:rPr>
              <a:t> </a:t>
            </a:r>
          </a:p>
          <a:p>
            <a:r>
              <a:rPr lang="fr-FR" sz="2000" b="0" i="0" u="none" strike="noStrike" kern="1200" cap="none" spc="0" baseline="0" dirty="0">
                <a:solidFill>
                  <a:srgbClr val="000000"/>
                </a:solidFill>
                <a:effectLst/>
                <a:uFillTx/>
                <a:latin typeface="Arial" pitchFamily="18"/>
                <a:ea typeface="Microsoft YaHei" pitchFamily="2"/>
                <a:cs typeface="Mangal" pitchFamily="2"/>
              </a:rPr>
              <a:t> </a:t>
            </a:r>
            <a:endParaRPr lang="fr-FR" dirty="0"/>
          </a:p>
        </p:txBody>
      </p:sp>
    </p:spTree>
    <p:extLst>
      <p:ext uri="{BB962C8B-B14F-4D97-AF65-F5344CB8AC3E}">
        <p14:creationId xmlns:p14="http://schemas.microsoft.com/office/powerpoint/2010/main" val="1439365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F37A0FD8-EA24-4E06-BE8E-CE31CB6D6E7B}"/>
              </a:ext>
            </a:extLst>
          </p:cNvPr>
          <p:cNvSpPr txBox="1"/>
          <p:nvPr/>
        </p:nvSpPr>
        <p:spPr>
          <a:xfrm>
            <a:off x="3816202" y="9380701"/>
            <a:ext cx="2925887" cy="493382"/>
          </a:xfrm>
          <a:prstGeom prst="rect">
            <a:avLst/>
          </a:prstGeom>
          <a:noFill/>
          <a:ln cap="flat">
            <a:noFill/>
          </a:ln>
        </p:spPr>
        <p:txBody>
          <a:bodyPr vert="horz" wrap="square" lIns="0" tIns="0" rIns="0" bIns="0" anchor="b" anchorCtr="0" compatLnSpc="1">
            <a:noAutofit/>
          </a:bodyPr>
          <a:lstStyle/>
          <a:p>
            <a:pPr marL="0" marR="0" lvl="0" indent="0" algn="r" defTabSz="832469"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88FFFC5-E50D-475B-8B3E-DAD3661FB83F}" type="slidenum">
              <a:t>27</a:t>
            </a:fld>
            <a:endParaRPr lang="fr-FR" sz="1300" b="0" i="0" u="none" strike="noStrike" kern="0" cap="none" spc="0" baseline="0" dirty="0">
              <a:solidFill>
                <a:srgbClr val="000000"/>
              </a:solidFill>
              <a:uFillTx/>
              <a:latin typeface="Times New Roman" pitchFamily="18"/>
              <a:ea typeface="Segoe UI" pitchFamily="2"/>
              <a:cs typeface="Tahoma" pitchFamily="2"/>
            </a:endParaRPr>
          </a:p>
        </p:txBody>
      </p:sp>
      <p:sp>
        <p:nvSpPr>
          <p:cNvPr id="3" name="Espace réservé de l'image des diapositives 1">
            <a:extLst>
              <a:ext uri="{FF2B5EF4-FFF2-40B4-BE49-F238E27FC236}">
                <a16:creationId xmlns:a16="http://schemas.microsoft.com/office/drawing/2014/main" id="{6A2D06F0-DFE1-4BC5-A9C2-5465F75E5937}"/>
              </a:ext>
            </a:extLst>
          </p:cNvPr>
          <p:cNvSpPr>
            <a:spLocks noGrp="1" noRot="1" noChangeAspect="1"/>
          </p:cNvSpPr>
          <p:nvPr>
            <p:ph type="sldImg"/>
          </p:nvPr>
        </p:nvSpPr>
        <p:spPr>
          <a:xfrm>
            <a:off x="80963" y="750888"/>
            <a:ext cx="6580187" cy="3702050"/>
          </a:xfrm>
          <a:solidFill>
            <a:srgbClr val="4472C4"/>
          </a:solidFill>
          <a:ln w="12600" cap="flat">
            <a:solidFill>
              <a:srgbClr val="2F528F"/>
            </a:solidFill>
            <a:prstDash val="solid"/>
            <a:miter/>
          </a:ln>
        </p:spPr>
      </p:sp>
      <p:sp>
        <p:nvSpPr>
          <p:cNvPr id="4" name="Espace réservé des notes 2">
            <a:extLst>
              <a:ext uri="{FF2B5EF4-FFF2-40B4-BE49-F238E27FC236}">
                <a16:creationId xmlns:a16="http://schemas.microsoft.com/office/drawing/2014/main" id="{E0E6BB15-7BE7-492C-B92F-F84461A4BEEA}"/>
              </a:ext>
            </a:extLst>
          </p:cNvPr>
          <p:cNvSpPr txBox="1">
            <a:spLocks noGrp="1"/>
          </p:cNvSpPr>
          <p:nvPr>
            <p:ph type="body" sz="quarter" idx="1"/>
          </p:nvPr>
        </p:nvSpPr>
        <p:spPr>
          <a:xfrm>
            <a:off x="674241" y="4690186"/>
            <a:ext cx="5393597" cy="4443490"/>
          </a:xfrm>
        </p:spPr>
        <p:txBody>
          <a:bodyPr/>
          <a:lstStyle/>
          <a:p>
            <a:r>
              <a:rPr lang="fr-FR" sz="2000" b="0" i="0" u="none" strike="noStrike" kern="1200" cap="none" spc="0" baseline="0" dirty="0">
                <a:solidFill>
                  <a:srgbClr val="000000"/>
                </a:solidFill>
                <a:effectLst/>
                <a:uFillTx/>
                <a:latin typeface="Arial" pitchFamily="18"/>
                <a:ea typeface="Microsoft YaHei" pitchFamily="2"/>
                <a:cs typeface="Mangal" pitchFamily="2"/>
              </a:rPr>
              <a:t> </a:t>
            </a:r>
          </a:p>
          <a:p>
            <a:r>
              <a:rPr lang="fr-FR" sz="2000" b="0" i="0" u="none" strike="noStrike" kern="1200" cap="none" spc="0" baseline="0" dirty="0">
                <a:solidFill>
                  <a:srgbClr val="000000"/>
                </a:solidFill>
                <a:effectLst/>
                <a:uFillTx/>
                <a:latin typeface="Arial" pitchFamily="18"/>
                <a:ea typeface="Microsoft YaHei" pitchFamily="2"/>
                <a:cs typeface="Mangal" pitchFamily="2"/>
              </a:rPr>
              <a:t> </a:t>
            </a:r>
            <a:endParaRPr lang="fr-FR" dirty="0"/>
          </a:p>
        </p:txBody>
      </p:sp>
    </p:spTree>
    <p:extLst>
      <p:ext uri="{BB962C8B-B14F-4D97-AF65-F5344CB8AC3E}">
        <p14:creationId xmlns:p14="http://schemas.microsoft.com/office/powerpoint/2010/main" val="503714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A6F71091-A2BF-45D3-87A8-D08D633A2AF2}"/>
              </a:ext>
            </a:extLst>
          </p:cNvPr>
          <p:cNvSpPr txBox="1"/>
          <p:nvPr/>
        </p:nvSpPr>
        <p:spPr>
          <a:xfrm>
            <a:off x="3816202" y="9380701"/>
            <a:ext cx="2925887" cy="493382"/>
          </a:xfrm>
          <a:prstGeom prst="rect">
            <a:avLst/>
          </a:prstGeom>
          <a:noFill/>
          <a:ln cap="flat">
            <a:noFill/>
          </a:ln>
        </p:spPr>
        <p:txBody>
          <a:bodyPr vert="horz" wrap="square" lIns="0" tIns="0" rIns="0" bIns="0" anchor="b" anchorCtr="0" compatLnSpc="1">
            <a:noAutofit/>
          </a:bodyPr>
          <a:lstStyle/>
          <a:p>
            <a:pPr marL="0" marR="0" lvl="0" indent="0" algn="r" defTabSz="832469"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ECA31FA-3122-45C3-BD70-D07F2CB83851}" type="slidenum">
              <a:t>3</a:t>
            </a:fld>
            <a:endParaRPr lang="fr-FR" sz="1300" b="0" i="0" u="none" strike="noStrike" kern="0" cap="none" spc="0" baseline="0" dirty="0">
              <a:solidFill>
                <a:srgbClr val="000000"/>
              </a:solidFill>
              <a:uFillTx/>
              <a:latin typeface="Times New Roman" pitchFamily="18"/>
              <a:ea typeface="Segoe UI" pitchFamily="2"/>
              <a:cs typeface="Tahoma" pitchFamily="2"/>
            </a:endParaRPr>
          </a:p>
        </p:txBody>
      </p:sp>
      <p:sp>
        <p:nvSpPr>
          <p:cNvPr id="3" name="Espace réservé de l'image des diapositives 1">
            <a:extLst>
              <a:ext uri="{FF2B5EF4-FFF2-40B4-BE49-F238E27FC236}">
                <a16:creationId xmlns:a16="http://schemas.microsoft.com/office/drawing/2014/main" id="{7A7E028F-A6EC-4F7C-BB7A-08513EBF3EF5}"/>
              </a:ext>
            </a:extLst>
          </p:cNvPr>
          <p:cNvSpPr>
            <a:spLocks noGrp="1" noRot="1" noChangeAspect="1"/>
          </p:cNvSpPr>
          <p:nvPr>
            <p:ph type="sldImg"/>
          </p:nvPr>
        </p:nvSpPr>
        <p:spPr>
          <a:xfrm>
            <a:off x="80963" y="750888"/>
            <a:ext cx="6580187" cy="3702050"/>
          </a:xfrm>
          <a:solidFill>
            <a:srgbClr val="4472C4"/>
          </a:solidFill>
          <a:ln w="12600" cap="flat">
            <a:solidFill>
              <a:srgbClr val="2F528F"/>
            </a:solidFill>
            <a:prstDash val="solid"/>
            <a:miter/>
          </a:ln>
        </p:spPr>
      </p:sp>
      <p:sp>
        <p:nvSpPr>
          <p:cNvPr id="4" name="Espace réservé des notes 2">
            <a:extLst>
              <a:ext uri="{FF2B5EF4-FFF2-40B4-BE49-F238E27FC236}">
                <a16:creationId xmlns:a16="http://schemas.microsoft.com/office/drawing/2014/main" id="{E2798F68-2801-4781-BEDD-9E75FA6C4CEC}"/>
              </a:ext>
            </a:extLst>
          </p:cNvPr>
          <p:cNvSpPr txBox="1">
            <a:spLocks noGrp="1"/>
          </p:cNvSpPr>
          <p:nvPr>
            <p:ph type="body" sz="quarter" idx="1"/>
          </p:nvPr>
        </p:nvSpPr>
        <p:spPr>
          <a:xfrm>
            <a:off x="674241" y="4690186"/>
            <a:ext cx="5393597" cy="4443490"/>
          </a:xfrm>
        </p:spPr>
        <p:txBody>
          <a:bodyPr/>
          <a:lstStyle/>
          <a:p>
            <a:pPr marL="673199" indent="-457200">
              <a:buAutoNum type="arabicPeriod"/>
            </a:pPr>
            <a:endParaRPr lang="fr-FR" dirty="0"/>
          </a:p>
        </p:txBody>
      </p:sp>
    </p:spTree>
    <p:extLst>
      <p:ext uri="{BB962C8B-B14F-4D97-AF65-F5344CB8AC3E}">
        <p14:creationId xmlns:p14="http://schemas.microsoft.com/office/powerpoint/2010/main" val="1529662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3" y="750888"/>
            <a:ext cx="6580187" cy="370205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lvl="0"/>
            <a:fld id="{E97C2DC3-4231-454C-B9C7-99542DD263CE}" type="slidenum">
              <a:rPr lang="fr-FR" smtClean="0"/>
              <a:t>4</a:t>
            </a:fld>
            <a:endParaRPr lang="fr-FR" dirty="0"/>
          </a:p>
        </p:txBody>
      </p:sp>
    </p:spTree>
    <p:extLst>
      <p:ext uri="{BB962C8B-B14F-4D97-AF65-F5344CB8AC3E}">
        <p14:creationId xmlns:p14="http://schemas.microsoft.com/office/powerpoint/2010/main" val="2005079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A6F71091-A2BF-45D3-87A8-D08D633A2AF2}"/>
              </a:ext>
            </a:extLst>
          </p:cNvPr>
          <p:cNvSpPr txBox="1"/>
          <p:nvPr/>
        </p:nvSpPr>
        <p:spPr>
          <a:xfrm>
            <a:off x="3816202" y="9380701"/>
            <a:ext cx="2925887" cy="493382"/>
          </a:xfrm>
          <a:prstGeom prst="rect">
            <a:avLst/>
          </a:prstGeom>
          <a:noFill/>
          <a:ln cap="flat">
            <a:noFill/>
          </a:ln>
        </p:spPr>
        <p:txBody>
          <a:bodyPr vert="horz" wrap="square" lIns="0" tIns="0" rIns="0" bIns="0" anchor="b" anchorCtr="0" compatLnSpc="1">
            <a:noAutofit/>
          </a:bodyPr>
          <a:lstStyle/>
          <a:p>
            <a:pPr marL="0" marR="0" lvl="0" indent="0" algn="r" defTabSz="832469"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ECA31FA-3122-45C3-BD70-D07F2CB83851}" type="slidenum">
              <a:t>5</a:t>
            </a:fld>
            <a:endParaRPr lang="fr-FR" sz="1300" b="0" i="0" u="none" strike="noStrike" kern="0" cap="none" spc="0" baseline="0" dirty="0">
              <a:solidFill>
                <a:srgbClr val="000000"/>
              </a:solidFill>
              <a:uFillTx/>
              <a:latin typeface="Times New Roman" pitchFamily="18"/>
              <a:ea typeface="Segoe UI" pitchFamily="2"/>
              <a:cs typeface="Tahoma" pitchFamily="2"/>
            </a:endParaRPr>
          </a:p>
        </p:txBody>
      </p:sp>
      <p:sp>
        <p:nvSpPr>
          <p:cNvPr id="3" name="Espace réservé de l'image des diapositives 1">
            <a:extLst>
              <a:ext uri="{FF2B5EF4-FFF2-40B4-BE49-F238E27FC236}">
                <a16:creationId xmlns:a16="http://schemas.microsoft.com/office/drawing/2014/main" id="{7A7E028F-A6EC-4F7C-BB7A-08513EBF3EF5}"/>
              </a:ext>
            </a:extLst>
          </p:cNvPr>
          <p:cNvSpPr>
            <a:spLocks noGrp="1" noRot="1" noChangeAspect="1"/>
          </p:cNvSpPr>
          <p:nvPr>
            <p:ph type="sldImg"/>
          </p:nvPr>
        </p:nvSpPr>
        <p:spPr>
          <a:xfrm>
            <a:off x="80963" y="750888"/>
            <a:ext cx="6580187" cy="3702050"/>
          </a:xfrm>
          <a:solidFill>
            <a:srgbClr val="4472C4"/>
          </a:solidFill>
          <a:ln w="12600" cap="flat">
            <a:solidFill>
              <a:srgbClr val="2F528F"/>
            </a:solidFill>
            <a:prstDash val="solid"/>
            <a:miter/>
          </a:ln>
        </p:spPr>
      </p:sp>
      <p:sp>
        <p:nvSpPr>
          <p:cNvPr id="4" name="Espace réservé des notes 2">
            <a:extLst>
              <a:ext uri="{FF2B5EF4-FFF2-40B4-BE49-F238E27FC236}">
                <a16:creationId xmlns:a16="http://schemas.microsoft.com/office/drawing/2014/main" id="{E2798F68-2801-4781-BEDD-9E75FA6C4CEC}"/>
              </a:ext>
            </a:extLst>
          </p:cNvPr>
          <p:cNvSpPr txBox="1">
            <a:spLocks noGrp="1"/>
          </p:cNvSpPr>
          <p:nvPr>
            <p:ph type="body" sz="quarter" idx="1"/>
          </p:nvPr>
        </p:nvSpPr>
        <p:spPr>
          <a:xfrm>
            <a:off x="674241" y="4690186"/>
            <a:ext cx="5393597" cy="4443490"/>
          </a:xfrm>
        </p:spPr>
        <p:txBody>
          <a:bodyPr/>
          <a:lstStyle/>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963" y="750888"/>
            <a:ext cx="6580187" cy="370205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lvl="0"/>
            <a:fld id="{E97C2DC3-4231-454C-B9C7-99542DD263CE}" type="slidenum">
              <a:rPr lang="fr-FR" smtClean="0"/>
              <a:t>6</a:t>
            </a:fld>
            <a:endParaRPr lang="fr-FR" dirty="0"/>
          </a:p>
        </p:txBody>
      </p:sp>
    </p:spTree>
    <p:extLst>
      <p:ext uri="{BB962C8B-B14F-4D97-AF65-F5344CB8AC3E}">
        <p14:creationId xmlns:p14="http://schemas.microsoft.com/office/powerpoint/2010/main" val="1763708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A6F71091-A2BF-45D3-87A8-D08D633A2AF2}"/>
              </a:ext>
            </a:extLst>
          </p:cNvPr>
          <p:cNvSpPr txBox="1"/>
          <p:nvPr/>
        </p:nvSpPr>
        <p:spPr>
          <a:xfrm>
            <a:off x="3816202" y="9380701"/>
            <a:ext cx="2925887" cy="493382"/>
          </a:xfrm>
          <a:prstGeom prst="rect">
            <a:avLst/>
          </a:prstGeom>
          <a:noFill/>
          <a:ln cap="flat">
            <a:noFill/>
          </a:ln>
        </p:spPr>
        <p:txBody>
          <a:bodyPr vert="horz" wrap="square" lIns="0" tIns="0" rIns="0" bIns="0" anchor="b" anchorCtr="0" compatLnSpc="1">
            <a:noAutofit/>
          </a:bodyPr>
          <a:lstStyle/>
          <a:p>
            <a:pPr marL="0" marR="0" lvl="0" indent="0" algn="r" defTabSz="832469"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ECA31FA-3122-45C3-BD70-D07F2CB83851}" type="slidenum">
              <a:t>7</a:t>
            </a:fld>
            <a:endParaRPr lang="fr-FR" sz="1300" b="0" i="0" u="none" strike="noStrike" kern="0" cap="none" spc="0" baseline="0" dirty="0">
              <a:solidFill>
                <a:srgbClr val="000000"/>
              </a:solidFill>
              <a:uFillTx/>
              <a:latin typeface="Times New Roman" pitchFamily="18"/>
              <a:ea typeface="Segoe UI" pitchFamily="2"/>
              <a:cs typeface="Tahoma" pitchFamily="2"/>
            </a:endParaRPr>
          </a:p>
        </p:txBody>
      </p:sp>
      <p:sp>
        <p:nvSpPr>
          <p:cNvPr id="3" name="Espace réservé de l'image des diapositives 1">
            <a:extLst>
              <a:ext uri="{FF2B5EF4-FFF2-40B4-BE49-F238E27FC236}">
                <a16:creationId xmlns:a16="http://schemas.microsoft.com/office/drawing/2014/main" id="{7A7E028F-A6EC-4F7C-BB7A-08513EBF3EF5}"/>
              </a:ext>
            </a:extLst>
          </p:cNvPr>
          <p:cNvSpPr>
            <a:spLocks noGrp="1" noRot="1" noChangeAspect="1"/>
          </p:cNvSpPr>
          <p:nvPr>
            <p:ph type="sldImg"/>
          </p:nvPr>
        </p:nvSpPr>
        <p:spPr>
          <a:xfrm>
            <a:off x="80963" y="750888"/>
            <a:ext cx="6580187" cy="3702050"/>
          </a:xfrm>
          <a:solidFill>
            <a:srgbClr val="4472C4"/>
          </a:solidFill>
          <a:ln w="12600" cap="flat">
            <a:solidFill>
              <a:srgbClr val="2F528F"/>
            </a:solidFill>
            <a:prstDash val="solid"/>
            <a:miter/>
          </a:ln>
        </p:spPr>
      </p:sp>
      <p:sp>
        <p:nvSpPr>
          <p:cNvPr id="4" name="Espace réservé des notes 2">
            <a:extLst>
              <a:ext uri="{FF2B5EF4-FFF2-40B4-BE49-F238E27FC236}">
                <a16:creationId xmlns:a16="http://schemas.microsoft.com/office/drawing/2014/main" id="{E2798F68-2801-4781-BEDD-9E75FA6C4CEC}"/>
              </a:ext>
            </a:extLst>
          </p:cNvPr>
          <p:cNvSpPr txBox="1">
            <a:spLocks noGrp="1"/>
          </p:cNvSpPr>
          <p:nvPr>
            <p:ph type="body" sz="quarter" idx="1"/>
          </p:nvPr>
        </p:nvSpPr>
        <p:spPr>
          <a:xfrm>
            <a:off x="674241" y="4690186"/>
            <a:ext cx="5393597" cy="4443490"/>
          </a:xfrm>
        </p:spPr>
        <p:txBody>
          <a:bodyPr/>
          <a:lstStyle/>
          <a:p>
            <a:endParaRPr lang="fr-FR" dirty="0"/>
          </a:p>
        </p:txBody>
      </p:sp>
    </p:spTree>
    <p:extLst>
      <p:ext uri="{BB962C8B-B14F-4D97-AF65-F5344CB8AC3E}">
        <p14:creationId xmlns:p14="http://schemas.microsoft.com/office/powerpoint/2010/main" val="57532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A5B92D6A-A68D-465F-86C8-EEAB6BDEDA94}"/>
              </a:ext>
            </a:extLst>
          </p:cNvPr>
          <p:cNvSpPr txBox="1"/>
          <p:nvPr/>
        </p:nvSpPr>
        <p:spPr>
          <a:xfrm>
            <a:off x="3816202" y="9380701"/>
            <a:ext cx="2925887" cy="493382"/>
          </a:xfrm>
          <a:prstGeom prst="rect">
            <a:avLst/>
          </a:prstGeom>
          <a:noFill/>
          <a:ln cap="flat">
            <a:noFill/>
          </a:ln>
        </p:spPr>
        <p:txBody>
          <a:bodyPr vert="horz" wrap="square" lIns="0" tIns="0" rIns="0" bIns="0" anchor="b" anchorCtr="0" compatLnSpc="1">
            <a:noAutofit/>
          </a:bodyPr>
          <a:lstStyle/>
          <a:p>
            <a:pPr marL="0" marR="0" lvl="0" indent="0" algn="r" defTabSz="832469"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3D27F21-257C-4728-8205-0E4D40E558E7}" type="slidenum">
              <a:t>9</a:t>
            </a:fld>
            <a:endParaRPr lang="fr-FR" sz="1300" b="0" i="0" u="none" strike="noStrike" kern="0" cap="none" spc="0" baseline="0" dirty="0">
              <a:solidFill>
                <a:srgbClr val="000000"/>
              </a:solidFill>
              <a:uFillTx/>
              <a:latin typeface="Times New Roman" pitchFamily="18"/>
              <a:ea typeface="Segoe UI" pitchFamily="2"/>
              <a:cs typeface="Tahoma" pitchFamily="2"/>
            </a:endParaRPr>
          </a:p>
        </p:txBody>
      </p:sp>
      <p:sp>
        <p:nvSpPr>
          <p:cNvPr id="3" name="Espace réservé de l'image des diapositives 1">
            <a:extLst>
              <a:ext uri="{FF2B5EF4-FFF2-40B4-BE49-F238E27FC236}">
                <a16:creationId xmlns:a16="http://schemas.microsoft.com/office/drawing/2014/main" id="{DF17596C-6958-43F3-BB5D-0DFABD17FD9C}"/>
              </a:ext>
            </a:extLst>
          </p:cNvPr>
          <p:cNvSpPr>
            <a:spLocks noGrp="1" noRot="1" noChangeAspect="1"/>
          </p:cNvSpPr>
          <p:nvPr>
            <p:ph type="sldImg"/>
          </p:nvPr>
        </p:nvSpPr>
        <p:spPr>
          <a:xfrm>
            <a:off x="1588" y="0"/>
            <a:ext cx="0" cy="0"/>
          </a:xfrm>
          <a:solidFill>
            <a:srgbClr val="4472C4"/>
          </a:solidFill>
          <a:ln w="12600" cap="flat">
            <a:solidFill>
              <a:srgbClr val="2F528F"/>
            </a:solidFill>
            <a:prstDash val="solid"/>
            <a:miter/>
          </a:ln>
        </p:spPr>
      </p:sp>
      <p:sp>
        <p:nvSpPr>
          <p:cNvPr id="4" name="Espace réservé des notes 2">
            <a:extLst>
              <a:ext uri="{FF2B5EF4-FFF2-40B4-BE49-F238E27FC236}">
                <a16:creationId xmlns:a16="http://schemas.microsoft.com/office/drawing/2014/main" id="{E65DEE66-4322-412A-9DDC-664115D9CCC5}"/>
              </a:ext>
            </a:extLst>
          </p:cNvPr>
          <p:cNvSpPr txBox="1">
            <a:spLocks noGrp="1"/>
          </p:cNvSpPr>
          <p:nvPr>
            <p:ph type="body" sz="quarter" idx="1"/>
          </p:nvPr>
        </p:nvSpPr>
        <p:spPr/>
        <p:txBody>
          <a:bodyPr/>
          <a:lstStyle/>
          <a:p>
            <a:endParaRPr lang="fr-FR" dirty="0"/>
          </a:p>
        </p:txBody>
      </p:sp>
    </p:spTree>
    <p:extLst>
      <p:ext uri="{BB962C8B-B14F-4D97-AF65-F5344CB8AC3E}">
        <p14:creationId xmlns:p14="http://schemas.microsoft.com/office/powerpoint/2010/main" val="2340671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A6F71091-A2BF-45D3-87A8-D08D633A2AF2}"/>
              </a:ext>
            </a:extLst>
          </p:cNvPr>
          <p:cNvSpPr txBox="1"/>
          <p:nvPr/>
        </p:nvSpPr>
        <p:spPr>
          <a:xfrm>
            <a:off x="3816202" y="9380701"/>
            <a:ext cx="2925887" cy="493382"/>
          </a:xfrm>
          <a:prstGeom prst="rect">
            <a:avLst/>
          </a:prstGeom>
          <a:noFill/>
          <a:ln cap="flat">
            <a:noFill/>
          </a:ln>
        </p:spPr>
        <p:txBody>
          <a:bodyPr vert="horz" wrap="square" lIns="0" tIns="0" rIns="0" bIns="0" anchor="b" anchorCtr="0" compatLnSpc="1">
            <a:noAutofit/>
          </a:bodyPr>
          <a:lstStyle/>
          <a:p>
            <a:pPr marL="0" marR="0" lvl="0" indent="0" algn="r" defTabSz="832469"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ECA31FA-3122-45C3-BD70-D07F2CB83851}" type="slidenum">
              <a:t>10</a:t>
            </a:fld>
            <a:endParaRPr lang="fr-FR" sz="1300" b="0" i="0" u="none" strike="noStrike" kern="0" cap="none" spc="0" baseline="0" dirty="0">
              <a:solidFill>
                <a:srgbClr val="000000"/>
              </a:solidFill>
              <a:uFillTx/>
              <a:latin typeface="Times New Roman" pitchFamily="18"/>
              <a:ea typeface="Segoe UI" pitchFamily="2"/>
              <a:cs typeface="Tahoma" pitchFamily="2"/>
            </a:endParaRPr>
          </a:p>
        </p:txBody>
      </p:sp>
      <p:sp>
        <p:nvSpPr>
          <p:cNvPr id="3" name="Espace réservé de l'image des diapositives 1">
            <a:extLst>
              <a:ext uri="{FF2B5EF4-FFF2-40B4-BE49-F238E27FC236}">
                <a16:creationId xmlns:a16="http://schemas.microsoft.com/office/drawing/2014/main" id="{7A7E028F-A6EC-4F7C-BB7A-08513EBF3EF5}"/>
              </a:ext>
            </a:extLst>
          </p:cNvPr>
          <p:cNvSpPr>
            <a:spLocks noGrp="1" noRot="1" noChangeAspect="1"/>
          </p:cNvSpPr>
          <p:nvPr>
            <p:ph type="sldImg"/>
          </p:nvPr>
        </p:nvSpPr>
        <p:spPr>
          <a:xfrm>
            <a:off x="80963" y="750888"/>
            <a:ext cx="6580187" cy="3702050"/>
          </a:xfrm>
          <a:solidFill>
            <a:srgbClr val="4472C4"/>
          </a:solidFill>
          <a:ln w="12600" cap="flat">
            <a:solidFill>
              <a:srgbClr val="2F528F"/>
            </a:solidFill>
            <a:prstDash val="solid"/>
            <a:miter/>
          </a:ln>
        </p:spPr>
      </p:sp>
      <p:sp>
        <p:nvSpPr>
          <p:cNvPr id="4" name="Espace réservé des notes 2">
            <a:extLst>
              <a:ext uri="{FF2B5EF4-FFF2-40B4-BE49-F238E27FC236}">
                <a16:creationId xmlns:a16="http://schemas.microsoft.com/office/drawing/2014/main" id="{E2798F68-2801-4781-BEDD-9E75FA6C4CEC}"/>
              </a:ext>
            </a:extLst>
          </p:cNvPr>
          <p:cNvSpPr txBox="1">
            <a:spLocks noGrp="1"/>
          </p:cNvSpPr>
          <p:nvPr>
            <p:ph type="body" sz="quarter" idx="1"/>
          </p:nvPr>
        </p:nvSpPr>
        <p:spPr>
          <a:xfrm>
            <a:off x="674241" y="4690186"/>
            <a:ext cx="5393597" cy="4443490"/>
          </a:xfrm>
        </p:spPr>
        <p:txBody>
          <a:bodyPr/>
          <a:lstStyle/>
          <a:p>
            <a:endParaRPr lang="fr-FR" dirty="0"/>
          </a:p>
        </p:txBody>
      </p:sp>
    </p:spTree>
    <p:extLst>
      <p:ext uri="{BB962C8B-B14F-4D97-AF65-F5344CB8AC3E}">
        <p14:creationId xmlns:p14="http://schemas.microsoft.com/office/powerpoint/2010/main" val="672856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8" name="Picture 2" descr="Interior, Indoor, White, Wall, Open, Door, Floor">
            <a:extLst>
              <a:ext uri="{FF2B5EF4-FFF2-40B4-BE49-F238E27FC236}">
                <a16:creationId xmlns:a16="http://schemas.microsoft.com/office/drawing/2014/main" id="{C5435031-C86B-4140-8139-6D5B76B2E7C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1819" r="24210"/>
          <a:stretch/>
        </p:blipFill>
        <p:spPr bwMode="auto">
          <a:xfrm>
            <a:off x="0" y="-136448"/>
            <a:ext cx="514227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00D2569E-8361-4233-A058-7C99C6C334D5}"/>
              </a:ext>
            </a:extLst>
          </p:cNvPr>
          <p:cNvSpPr txBox="1">
            <a:spLocks noGrp="1"/>
          </p:cNvSpPr>
          <p:nvPr>
            <p:ph type="ctrTitle"/>
          </p:nvPr>
        </p:nvSpPr>
        <p:spPr>
          <a:xfrm>
            <a:off x="5532120" y="1275846"/>
            <a:ext cx="6287908" cy="3360162"/>
          </a:xfrm>
        </p:spPr>
        <p:txBody>
          <a:bodyPr anchor="b" anchorCtr="1"/>
          <a:lstStyle>
            <a:lvl1pPr algn="ctr">
              <a:defRPr sz="6000"/>
            </a:lvl1pPr>
          </a:lstStyle>
          <a:p>
            <a:pPr lvl="0"/>
            <a:r>
              <a:rPr lang="fr-FR"/>
              <a:t>Modifiez le style du titre</a:t>
            </a:r>
          </a:p>
        </p:txBody>
      </p:sp>
      <p:sp>
        <p:nvSpPr>
          <p:cNvPr id="4" name="Espace réservé de la date 3">
            <a:extLst>
              <a:ext uri="{FF2B5EF4-FFF2-40B4-BE49-F238E27FC236}">
                <a16:creationId xmlns:a16="http://schemas.microsoft.com/office/drawing/2014/main" id="{A64C43D9-99FB-4898-AF4C-EE204DCA3414}"/>
              </a:ext>
            </a:extLst>
          </p:cNvPr>
          <p:cNvSpPr txBox="1">
            <a:spLocks noGrp="1"/>
          </p:cNvSpPr>
          <p:nvPr>
            <p:ph type="dt" sz="half" idx="7"/>
          </p:nvPr>
        </p:nvSpPr>
        <p:spPr/>
        <p:txBody>
          <a:bodyPr/>
          <a:lstStyle>
            <a:lvl1pPr>
              <a:defRPr/>
            </a:lvl1pPr>
          </a:lstStyle>
          <a:p>
            <a:pPr lvl="0"/>
            <a:fld id="{6E2B4318-8E03-42D2-A4A5-E3CC20F66298}" type="datetime1">
              <a:rPr lang="fr-FR"/>
              <a:pPr lvl="0"/>
              <a:t>15/10/2020</a:t>
            </a:fld>
            <a:endParaRPr lang="fr-FR" dirty="0"/>
          </a:p>
        </p:txBody>
      </p:sp>
      <p:sp>
        <p:nvSpPr>
          <p:cNvPr id="6" name="Espace réservé du numéro de diapositive 5">
            <a:extLst>
              <a:ext uri="{FF2B5EF4-FFF2-40B4-BE49-F238E27FC236}">
                <a16:creationId xmlns:a16="http://schemas.microsoft.com/office/drawing/2014/main" id="{E3E3DF91-7B02-43C4-93CC-76BB19198888}"/>
              </a:ext>
            </a:extLst>
          </p:cNvPr>
          <p:cNvSpPr txBox="1">
            <a:spLocks noGrp="1"/>
          </p:cNvSpPr>
          <p:nvPr>
            <p:ph type="sldNum" sz="quarter" idx="8"/>
          </p:nvPr>
        </p:nvSpPr>
        <p:spPr/>
        <p:txBody>
          <a:bodyPr/>
          <a:lstStyle>
            <a:lvl1pPr>
              <a:defRPr/>
            </a:lvl1pPr>
          </a:lstStyle>
          <a:p>
            <a:pPr lvl="0"/>
            <a:fld id="{87DE6669-F529-4F56-A009-028982764943}" type="slidenum">
              <a:t>‹N°›</a:t>
            </a:fld>
            <a:endParaRPr lang="fr-FR" dirty="0"/>
          </a:p>
        </p:txBody>
      </p:sp>
      <p:pic>
        <p:nvPicPr>
          <p:cNvPr id="9" name="Image 8">
            <a:extLst>
              <a:ext uri="{FF2B5EF4-FFF2-40B4-BE49-F238E27FC236}">
                <a16:creationId xmlns:a16="http://schemas.microsoft.com/office/drawing/2014/main" id="{83B231A0-5D8C-435A-BB7E-3A7AC486FA5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039721" y="2401474"/>
            <a:ext cx="1414682" cy="1637129"/>
          </a:xfrm>
          <a:prstGeom prst="rect">
            <a:avLst/>
          </a:prstGeom>
        </p:spPr>
      </p:pic>
    </p:spTree>
    <p:extLst>
      <p:ext uri="{BB962C8B-B14F-4D97-AF65-F5344CB8AC3E}">
        <p14:creationId xmlns:p14="http://schemas.microsoft.com/office/powerpoint/2010/main" val="165353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74DB2D-6DF0-46ED-9F7E-247B10EF042B}"/>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14078E9C-AB11-48F1-8E86-6B808C8D6983}"/>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2FECAA-297C-4261-9D00-AE7279F134AA}"/>
              </a:ext>
            </a:extLst>
          </p:cNvPr>
          <p:cNvSpPr txBox="1">
            <a:spLocks noGrp="1"/>
          </p:cNvSpPr>
          <p:nvPr>
            <p:ph type="dt" sz="half" idx="7"/>
          </p:nvPr>
        </p:nvSpPr>
        <p:spPr/>
        <p:txBody>
          <a:bodyPr/>
          <a:lstStyle>
            <a:lvl1pPr>
              <a:defRPr/>
            </a:lvl1pPr>
          </a:lstStyle>
          <a:p>
            <a:pPr lvl="0"/>
            <a:fld id="{E97D5493-047D-461D-A9B2-3CC28EE31EFE}" type="datetime1">
              <a:rPr lang="fr-FR"/>
              <a:pPr lvl="0"/>
              <a:t>15/10/2020</a:t>
            </a:fld>
            <a:endParaRPr lang="fr-FR" dirty="0"/>
          </a:p>
        </p:txBody>
      </p:sp>
      <p:sp>
        <p:nvSpPr>
          <p:cNvPr id="5" name="Espace réservé du pied de page 4">
            <a:extLst>
              <a:ext uri="{FF2B5EF4-FFF2-40B4-BE49-F238E27FC236}">
                <a16:creationId xmlns:a16="http://schemas.microsoft.com/office/drawing/2014/main" id="{45921EC0-82D2-4603-8295-FF870C714614}"/>
              </a:ext>
            </a:extLst>
          </p:cNvPr>
          <p:cNvSpPr txBox="1">
            <a:spLocks noGrp="1"/>
          </p:cNvSpPr>
          <p:nvPr>
            <p:ph type="ftr" sz="quarter" idx="9"/>
          </p:nvPr>
        </p:nvSpPr>
        <p:spPr/>
        <p:txBody>
          <a:bodyPr/>
          <a:lstStyle>
            <a:lvl1pPr>
              <a:defRPr/>
            </a:lvl1pPr>
          </a:lstStyle>
          <a:p>
            <a:pPr lvl="0"/>
            <a:endParaRPr lang="fr-FR" dirty="0"/>
          </a:p>
        </p:txBody>
      </p:sp>
      <p:sp>
        <p:nvSpPr>
          <p:cNvPr id="6" name="Espace réservé du numéro de diapositive 5">
            <a:extLst>
              <a:ext uri="{FF2B5EF4-FFF2-40B4-BE49-F238E27FC236}">
                <a16:creationId xmlns:a16="http://schemas.microsoft.com/office/drawing/2014/main" id="{F85E3FC0-5181-457A-BB34-39AB51BA9B09}"/>
              </a:ext>
            </a:extLst>
          </p:cNvPr>
          <p:cNvSpPr txBox="1">
            <a:spLocks noGrp="1"/>
          </p:cNvSpPr>
          <p:nvPr>
            <p:ph type="sldNum" sz="quarter" idx="8"/>
          </p:nvPr>
        </p:nvSpPr>
        <p:spPr/>
        <p:txBody>
          <a:bodyPr/>
          <a:lstStyle>
            <a:lvl1pPr>
              <a:defRPr/>
            </a:lvl1pPr>
          </a:lstStyle>
          <a:p>
            <a:pPr lvl="0"/>
            <a:fld id="{F01A258F-FCFE-4EA0-84F6-09F9EC1B8D6A}" type="slidenum">
              <a:t>‹N°›</a:t>
            </a:fld>
            <a:endParaRPr lang="fr-FR" dirty="0"/>
          </a:p>
        </p:txBody>
      </p:sp>
    </p:spTree>
    <p:extLst>
      <p:ext uri="{BB962C8B-B14F-4D97-AF65-F5344CB8AC3E}">
        <p14:creationId xmlns:p14="http://schemas.microsoft.com/office/powerpoint/2010/main" val="64669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023B17-9B30-48C9-BE2E-6AB36150A887}"/>
              </a:ext>
            </a:extLst>
          </p:cNvPr>
          <p:cNvSpPr txBox="1">
            <a:spLocks noGrp="1"/>
          </p:cNvSpPr>
          <p:nvPr>
            <p:ph type="title" orient="vert"/>
          </p:nvPr>
        </p:nvSpPr>
        <p:spPr>
          <a:xfrm>
            <a:off x="8724957" y="365037"/>
            <a:ext cx="2628717" cy="5811844"/>
          </a:xfrm>
        </p:spPr>
        <p:txBody>
          <a:bodyPr vert="eaVert"/>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76174ED9-CA24-4FF8-8E1B-5A0D4194564B}"/>
              </a:ext>
            </a:extLst>
          </p:cNvPr>
          <p:cNvSpPr txBox="1">
            <a:spLocks noGrp="1"/>
          </p:cNvSpPr>
          <p:nvPr>
            <p:ph type="body" orient="vert" idx="1"/>
          </p:nvPr>
        </p:nvSpPr>
        <p:spPr>
          <a:xfrm>
            <a:off x="838084" y="365037"/>
            <a:ext cx="7734242" cy="5811844"/>
          </a:xfrm>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633C2D-3B53-49D5-BEB0-B4795CF08276}"/>
              </a:ext>
            </a:extLst>
          </p:cNvPr>
          <p:cNvSpPr txBox="1">
            <a:spLocks noGrp="1"/>
          </p:cNvSpPr>
          <p:nvPr>
            <p:ph type="dt" sz="half" idx="7"/>
          </p:nvPr>
        </p:nvSpPr>
        <p:spPr/>
        <p:txBody>
          <a:bodyPr/>
          <a:lstStyle>
            <a:lvl1pPr>
              <a:defRPr/>
            </a:lvl1pPr>
          </a:lstStyle>
          <a:p>
            <a:pPr lvl="0"/>
            <a:fld id="{10391627-27E8-4455-AAD5-4B6E67750CB8}" type="datetime1">
              <a:rPr lang="fr-FR"/>
              <a:pPr lvl="0"/>
              <a:t>15/10/2020</a:t>
            </a:fld>
            <a:endParaRPr lang="fr-FR" dirty="0"/>
          </a:p>
        </p:txBody>
      </p:sp>
      <p:sp>
        <p:nvSpPr>
          <p:cNvPr id="5" name="Espace réservé du pied de page 4">
            <a:extLst>
              <a:ext uri="{FF2B5EF4-FFF2-40B4-BE49-F238E27FC236}">
                <a16:creationId xmlns:a16="http://schemas.microsoft.com/office/drawing/2014/main" id="{296B39DD-4C63-4C81-AFD4-A34A0BDA2CC4}"/>
              </a:ext>
            </a:extLst>
          </p:cNvPr>
          <p:cNvSpPr txBox="1">
            <a:spLocks noGrp="1"/>
          </p:cNvSpPr>
          <p:nvPr>
            <p:ph type="ftr" sz="quarter" idx="9"/>
          </p:nvPr>
        </p:nvSpPr>
        <p:spPr/>
        <p:txBody>
          <a:bodyPr/>
          <a:lstStyle>
            <a:lvl1pPr>
              <a:defRPr/>
            </a:lvl1pPr>
          </a:lstStyle>
          <a:p>
            <a:pPr lvl="0"/>
            <a:endParaRPr lang="fr-FR" dirty="0"/>
          </a:p>
        </p:txBody>
      </p:sp>
      <p:sp>
        <p:nvSpPr>
          <p:cNvPr id="6" name="Espace réservé du numéro de diapositive 5">
            <a:extLst>
              <a:ext uri="{FF2B5EF4-FFF2-40B4-BE49-F238E27FC236}">
                <a16:creationId xmlns:a16="http://schemas.microsoft.com/office/drawing/2014/main" id="{B75E855D-9899-4881-B988-2514DF684826}"/>
              </a:ext>
            </a:extLst>
          </p:cNvPr>
          <p:cNvSpPr txBox="1">
            <a:spLocks noGrp="1"/>
          </p:cNvSpPr>
          <p:nvPr>
            <p:ph type="sldNum" sz="quarter" idx="8"/>
          </p:nvPr>
        </p:nvSpPr>
        <p:spPr/>
        <p:txBody>
          <a:bodyPr/>
          <a:lstStyle>
            <a:lvl1pPr>
              <a:defRPr/>
            </a:lvl1pPr>
          </a:lstStyle>
          <a:p>
            <a:pPr lvl="0"/>
            <a:fld id="{B29E052F-30E3-48AF-8488-46987D554270}" type="slidenum">
              <a:t>‹N°›</a:t>
            </a:fld>
            <a:endParaRPr lang="fr-FR" dirty="0"/>
          </a:p>
        </p:txBody>
      </p:sp>
    </p:spTree>
    <p:extLst>
      <p:ext uri="{BB962C8B-B14F-4D97-AF65-F5344CB8AC3E}">
        <p14:creationId xmlns:p14="http://schemas.microsoft.com/office/powerpoint/2010/main" val="2867974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_2b_ Subtitle">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764214BA-AB6F-4BBD-85FE-A9A1B4DB5849}"/>
              </a:ext>
            </a:extLst>
          </p:cNvPr>
          <p:cNvSpPr txBox="1">
            <a:spLocks noGrp="1"/>
          </p:cNvSpPr>
          <p:nvPr>
            <p:ph type="dt" sz="half" idx="7"/>
          </p:nvPr>
        </p:nvSpPr>
        <p:spPr>
          <a:xfrm>
            <a:off x="520558" y="6356515"/>
            <a:ext cx="2603516" cy="365037"/>
          </a:xfrm>
        </p:spPr>
        <p:txBody>
          <a:bodyPr/>
          <a:lstStyle>
            <a:lvl1pPr hangingPunct="0">
              <a:defRPr sz="2400">
                <a:latin typeface="Times New Roman" pitchFamily="18"/>
              </a:defRPr>
            </a:lvl1pPr>
          </a:lstStyle>
          <a:p>
            <a:pPr lvl="0"/>
            <a:endParaRPr lang="fr-FR" dirty="0"/>
          </a:p>
        </p:txBody>
      </p:sp>
      <p:sp>
        <p:nvSpPr>
          <p:cNvPr id="4" name="Content Placeholder 6">
            <a:extLst>
              <a:ext uri="{FF2B5EF4-FFF2-40B4-BE49-F238E27FC236}">
                <a16:creationId xmlns:a16="http://schemas.microsoft.com/office/drawing/2014/main" id="{F73BF5E7-93FB-4387-99F9-38120B2C00BF}"/>
              </a:ext>
            </a:extLst>
          </p:cNvPr>
          <p:cNvSpPr txBox="1">
            <a:spLocks noGrp="1"/>
          </p:cNvSpPr>
          <p:nvPr>
            <p:ph type="title" idx="4294967295"/>
          </p:nvPr>
        </p:nvSpPr>
        <p:spPr>
          <a:xfrm>
            <a:off x="1968660" y="563397"/>
            <a:ext cx="6622890" cy="450360"/>
          </a:xfrm>
        </p:spPr>
        <p:txBody>
          <a:bodyPr anchor="t"/>
          <a:lstStyle>
            <a:lvl1pPr>
              <a:spcBef>
                <a:spcPts val="1000"/>
              </a:spcBef>
              <a:defRPr lang="en-US" sz="2400">
                <a:solidFill>
                  <a:srgbClr val="4472C4"/>
                </a:solidFill>
                <a:latin typeface="Graphik Semibold Italic" pitchFamily="34"/>
              </a:defRPr>
            </a:lvl1pPr>
          </a:lstStyle>
          <a:p>
            <a:pPr lvl="0"/>
            <a:r>
              <a:rPr lang="en-US" dirty="0"/>
              <a:t>Edit Master text styles</a:t>
            </a:r>
          </a:p>
        </p:txBody>
      </p:sp>
      <p:cxnSp>
        <p:nvCxnSpPr>
          <p:cNvPr id="5" name="Straight Connector 8">
            <a:extLst>
              <a:ext uri="{FF2B5EF4-FFF2-40B4-BE49-F238E27FC236}">
                <a16:creationId xmlns:a16="http://schemas.microsoft.com/office/drawing/2014/main" id="{0A3CB8AD-57D0-4761-990D-3AE04B6905A7}"/>
              </a:ext>
            </a:extLst>
          </p:cNvPr>
          <p:cNvCxnSpPr/>
          <p:nvPr/>
        </p:nvCxnSpPr>
        <p:spPr>
          <a:xfrm>
            <a:off x="1644508" y="311994"/>
            <a:ext cx="0" cy="955804"/>
          </a:xfrm>
          <a:prstGeom prst="straightConnector1">
            <a:avLst/>
          </a:prstGeom>
          <a:noFill/>
          <a:ln w="38157" cap="rnd">
            <a:solidFill>
              <a:srgbClr val="4472C4"/>
            </a:solidFill>
            <a:prstDash val="solid"/>
            <a:round/>
          </a:ln>
        </p:spPr>
      </p:cxnSp>
      <p:sp>
        <p:nvSpPr>
          <p:cNvPr id="6" name="Slide Number Placeholder 3">
            <a:extLst>
              <a:ext uri="{FF2B5EF4-FFF2-40B4-BE49-F238E27FC236}">
                <a16:creationId xmlns:a16="http://schemas.microsoft.com/office/drawing/2014/main" id="{FAB4A100-CF84-4915-B9C9-461773821404}"/>
              </a:ext>
            </a:extLst>
          </p:cNvPr>
          <p:cNvSpPr txBox="1">
            <a:spLocks noGrp="1"/>
          </p:cNvSpPr>
          <p:nvPr>
            <p:ph type="sldNum" sz="quarter" idx="8"/>
          </p:nvPr>
        </p:nvSpPr>
        <p:spPr>
          <a:xfrm>
            <a:off x="8978758" y="6356515"/>
            <a:ext cx="2743200" cy="365037"/>
          </a:xfrm>
        </p:spPr>
        <p:txBody>
          <a:bodyPr/>
          <a:lstStyle>
            <a:lvl1pPr>
              <a:defRPr/>
            </a:lvl1pPr>
          </a:lstStyle>
          <a:p>
            <a:pPr lvl="0"/>
            <a:fld id="{19E0B26D-2C58-417B-9B1F-F18E2CD1F540}" type="slidenum">
              <a:t>‹N°›</a:t>
            </a:fld>
            <a:endParaRPr lang="fr-FR" dirty="0"/>
          </a:p>
        </p:txBody>
      </p:sp>
      <p:sp>
        <p:nvSpPr>
          <p:cNvPr id="7" name="Espace réservé du texte 6">
            <a:extLst>
              <a:ext uri="{FF2B5EF4-FFF2-40B4-BE49-F238E27FC236}">
                <a16:creationId xmlns:a16="http://schemas.microsoft.com/office/drawing/2014/main" id="{92F36705-57A9-4BD3-80C2-0C1974BFFE9D}"/>
              </a:ext>
            </a:extLst>
          </p:cNvPr>
          <p:cNvSpPr txBox="1">
            <a:spLocks noGrp="1"/>
          </p:cNvSpPr>
          <p:nvPr>
            <p:ph type="body" idx="4294967295"/>
          </p:nvPr>
        </p:nvSpPr>
        <p:spPr>
          <a:xfrm>
            <a:off x="1644509" y="1440180"/>
            <a:ext cx="10306700" cy="3977639"/>
          </a:xfrm>
        </p:spPr>
        <p:txBody>
          <a:bodyPr lIns="0" tIns="0" rIns="0" bIns="0"/>
          <a:lstStyle>
            <a:lvl1pPr hangingPunct="0">
              <a:spcBef>
                <a:spcPts val="0"/>
              </a:spcBef>
              <a:spcAft>
                <a:spcPts val="1415"/>
              </a:spcAft>
              <a:defRPr sz="3200">
                <a:latin typeface="Arial" pitchFamily="18"/>
              </a:defRPr>
            </a:lvl1pPr>
          </a:lstStyle>
          <a:p>
            <a:pPr lvl="0"/>
            <a:endParaRPr lang="fr-FR" dirty="0"/>
          </a:p>
        </p:txBody>
      </p:sp>
    </p:spTree>
    <p:extLst>
      <p:ext uri="{BB962C8B-B14F-4D97-AF65-F5344CB8AC3E}">
        <p14:creationId xmlns:p14="http://schemas.microsoft.com/office/powerpoint/2010/main" val="19470566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30D7C3-3376-43DD-B617-F6F1CB6275FB}"/>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84BB8F96-53F9-4725-98CE-5ACA1CCA3DDE}"/>
              </a:ext>
            </a:extLst>
          </p:cNvPr>
          <p:cNvSpPr txBox="1">
            <a:spLocks noGrp="1"/>
          </p:cNvSpPr>
          <p:nvPr>
            <p:ph type="title" idx="4294967295"/>
          </p:nvPr>
        </p:nvSpPr>
        <p:spPr>
          <a:xfrm>
            <a:off x="838084" y="1825563"/>
            <a:ext cx="10515600" cy="4351318"/>
          </a:xfrm>
        </p:spPr>
        <p:txBody>
          <a:bodyPr anchor="t"/>
          <a:lstStyle>
            <a:lvl1pPr marL="228600" indent="-228600">
              <a:spcBef>
                <a:spcPts val="1000"/>
              </a:spcBef>
              <a:buSzPct val="100000"/>
              <a:buFont typeface="Arial" pitchFamily="34"/>
              <a:buChar char="•"/>
              <a:defRPr sz="2800">
                <a:latin typeface="Calibri" pitchFamily="18"/>
              </a:defRPr>
            </a:lvl1pPr>
          </a:lstStyle>
          <a:p>
            <a:pPr lvl="0"/>
            <a:r>
              <a:rPr lang="fr-FR"/>
              <a:t>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e la date 3">
            <a:extLst>
              <a:ext uri="{FF2B5EF4-FFF2-40B4-BE49-F238E27FC236}">
                <a16:creationId xmlns:a16="http://schemas.microsoft.com/office/drawing/2014/main" id="{888C8316-FDA2-4B40-A07C-DD3F60F58F5C}"/>
              </a:ext>
            </a:extLst>
          </p:cNvPr>
          <p:cNvSpPr txBox="1">
            <a:spLocks noGrp="1"/>
          </p:cNvSpPr>
          <p:nvPr>
            <p:ph type="dt" sz="half" idx="7"/>
          </p:nvPr>
        </p:nvSpPr>
        <p:spPr/>
        <p:txBody>
          <a:bodyPr/>
          <a:lstStyle>
            <a:lvl1pPr>
              <a:defRPr/>
            </a:lvl1pPr>
          </a:lstStyle>
          <a:p>
            <a:pPr lvl="0"/>
            <a:fld id="{AEFF0BC3-3C54-4190-89E4-4555F5D87374}" type="datetime1">
              <a:rPr lang="fr-FR"/>
              <a:pPr lvl="0"/>
              <a:t>15/10/2020</a:t>
            </a:fld>
            <a:endParaRPr lang="fr-FR" dirty="0"/>
          </a:p>
        </p:txBody>
      </p:sp>
      <p:sp>
        <p:nvSpPr>
          <p:cNvPr id="5" name="Espace réservé du pied de page 4">
            <a:extLst>
              <a:ext uri="{FF2B5EF4-FFF2-40B4-BE49-F238E27FC236}">
                <a16:creationId xmlns:a16="http://schemas.microsoft.com/office/drawing/2014/main" id="{75ED4DC2-49F6-4993-BD9B-4128159A8AB5}"/>
              </a:ext>
            </a:extLst>
          </p:cNvPr>
          <p:cNvSpPr txBox="1">
            <a:spLocks noGrp="1"/>
          </p:cNvSpPr>
          <p:nvPr>
            <p:ph type="ftr" sz="quarter" idx="9"/>
          </p:nvPr>
        </p:nvSpPr>
        <p:spPr/>
        <p:txBody>
          <a:bodyPr/>
          <a:lstStyle>
            <a:lvl1pPr>
              <a:defRPr/>
            </a:lvl1pPr>
          </a:lstStyle>
          <a:p>
            <a:pPr lvl="0"/>
            <a:endParaRPr lang="fr-FR" dirty="0"/>
          </a:p>
        </p:txBody>
      </p:sp>
      <p:sp>
        <p:nvSpPr>
          <p:cNvPr id="6" name="Espace réservé du numéro de diapositive 5">
            <a:extLst>
              <a:ext uri="{FF2B5EF4-FFF2-40B4-BE49-F238E27FC236}">
                <a16:creationId xmlns:a16="http://schemas.microsoft.com/office/drawing/2014/main" id="{B1820D73-D0BD-4C26-8122-F84D459E663B}"/>
              </a:ext>
            </a:extLst>
          </p:cNvPr>
          <p:cNvSpPr txBox="1">
            <a:spLocks noGrp="1"/>
          </p:cNvSpPr>
          <p:nvPr>
            <p:ph type="sldNum" sz="quarter" idx="8"/>
          </p:nvPr>
        </p:nvSpPr>
        <p:spPr/>
        <p:txBody>
          <a:bodyPr/>
          <a:lstStyle>
            <a:lvl1pPr>
              <a:defRPr/>
            </a:lvl1pPr>
          </a:lstStyle>
          <a:p>
            <a:pPr lvl="0"/>
            <a:fld id="{A60CB3ED-75EC-480B-A212-C0C6ADC5F52B}" type="slidenum">
              <a:t>‹N°›</a:t>
            </a:fld>
            <a:endParaRPr lang="fr-FR" dirty="0"/>
          </a:p>
        </p:txBody>
      </p:sp>
    </p:spTree>
    <p:extLst>
      <p:ext uri="{BB962C8B-B14F-4D97-AF65-F5344CB8AC3E}">
        <p14:creationId xmlns:p14="http://schemas.microsoft.com/office/powerpoint/2010/main" val="3085625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1A8259-707C-4E38-A2DC-9F4281603A10}"/>
              </a:ext>
            </a:extLst>
          </p:cNvPr>
          <p:cNvSpPr txBox="1">
            <a:spLocks noGrp="1"/>
          </p:cNvSpPr>
          <p:nvPr>
            <p:ph type="title"/>
          </p:nvPr>
        </p:nvSpPr>
        <p:spPr>
          <a:xfrm>
            <a:off x="831957" y="1709644"/>
            <a:ext cx="10515600" cy="2852644"/>
          </a:xfrm>
        </p:spPr>
        <p:txBody>
          <a:bodyPr anchor="b"/>
          <a:lstStyle>
            <a:lvl1pPr>
              <a:defRPr sz="6000"/>
            </a:lvl1pPr>
          </a:lstStyle>
          <a:p>
            <a:pPr lvl="0"/>
            <a:r>
              <a:rPr lang="fr-FR"/>
              <a:t>Modifiez le style du titre</a:t>
            </a:r>
          </a:p>
        </p:txBody>
      </p:sp>
      <p:sp>
        <p:nvSpPr>
          <p:cNvPr id="3" name="Espace réservé du texte 2">
            <a:extLst>
              <a:ext uri="{FF2B5EF4-FFF2-40B4-BE49-F238E27FC236}">
                <a16:creationId xmlns:a16="http://schemas.microsoft.com/office/drawing/2014/main" id="{8E970E81-318D-4063-A5ED-BA2A28BF2DE7}"/>
              </a:ext>
            </a:extLst>
          </p:cNvPr>
          <p:cNvSpPr txBox="1">
            <a:spLocks noGrp="1"/>
          </p:cNvSpPr>
          <p:nvPr>
            <p:ph type="body" idx="1"/>
          </p:nvPr>
        </p:nvSpPr>
        <p:spPr>
          <a:xfrm>
            <a:off x="831957" y="4589638"/>
            <a:ext cx="10515600" cy="1500118"/>
          </a:xfrm>
        </p:spPr>
        <p:txBody>
          <a:bodyPr/>
          <a:lstStyle>
            <a:lvl1pPr marL="0" indent="0">
              <a:buNone/>
              <a:defRPr sz="2400">
                <a:solidFill>
                  <a:srgbClr val="898989"/>
                </a:solidFill>
              </a:defRPr>
            </a:lvl1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67356238-22F7-4F68-9DF3-30998445343F}"/>
              </a:ext>
            </a:extLst>
          </p:cNvPr>
          <p:cNvSpPr txBox="1">
            <a:spLocks noGrp="1"/>
          </p:cNvSpPr>
          <p:nvPr>
            <p:ph type="dt" sz="half" idx="7"/>
          </p:nvPr>
        </p:nvSpPr>
        <p:spPr/>
        <p:txBody>
          <a:bodyPr/>
          <a:lstStyle>
            <a:lvl1pPr>
              <a:defRPr/>
            </a:lvl1pPr>
          </a:lstStyle>
          <a:p>
            <a:pPr lvl="0"/>
            <a:fld id="{2D41829E-C6DA-417C-9F3A-938D7EBA7DC2}" type="datetime1">
              <a:rPr lang="fr-FR"/>
              <a:pPr lvl="0"/>
              <a:t>15/10/2020</a:t>
            </a:fld>
            <a:endParaRPr lang="fr-FR" dirty="0"/>
          </a:p>
        </p:txBody>
      </p:sp>
      <p:sp>
        <p:nvSpPr>
          <p:cNvPr id="5" name="Espace réservé du pied de page 4">
            <a:extLst>
              <a:ext uri="{FF2B5EF4-FFF2-40B4-BE49-F238E27FC236}">
                <a16:creationId xmlns:a16="http://schemas.microsoft.com/office/drawing/2014/main" id="{B06276CD-E3C3-460A-A41F-2940CB5F8A64}"/>
              </a:ext>
            </a:extLst>
          </p:cNvPr>
          <p:cNvSpPr txBox="1">
            <a:spLocks noGrp="1"/>
          </p:cNvSpPr>
          <p:nvPr>
            <p:ph type="ftr" sz="quarter" idx="9"/>
          </p:nvPr>
        </p:nvSpPr>
        <p:spPr/>
        <p:txBody>
          <a:bodyPr/>
          <a:lstStyle>
            <a:lvl1pPr>
              <a:defRPr/>
            </a:lvl1pPr>
          </a:lstStyle>
          <a:p>
            <a:pPr lvl="0"/>
            <a:endParaRPr lang="fr-FR" dirty="0"/>
          </a:p>
        </p:txBody>
      </p:sp>
      <p:sp>
        <p:nvSpPr>
          <p:cNvPr id="6" name="Espace réservé du numéro de diapositive 5">
            <a:extLst>
              <a:ext uri="{FF2B5EF4-FFF2-40B4-BE49-F238E27FC236}">
                <a16:creationId xmlns:a16="http://schemas.microsoft.com/office/drawing/2014/main" id="{C3AC3E0A-70B3-4502-A7DB-14FB4E1EB970}"/>
              </a:ext>
            </a:extLst>
          </p:cNvPr>
          <p:cNvSpPr txBox="1">
            <a:spLocks noGrp="1"/>
          </p:cNvSpPr>
          <p:nvPr>
            <p:ph type="sldNum" sz="quarter" idx="8"/>
          </p:nvPr>
        </p:nvSpPr>
        <p:spPr/>
        <p:txBody>
          <a:bodyPr/>
          <a:lstStyle>
            <a:lvl1pPr>
              <a:defRPr/>
            </a:lvl1pPr>
          </a:lstStyle>
          <a:p>
            <a:pPr lvl="0"/>
            <a:fld id="{E9FE8A60-374D-414E-B167-5DB6739DC7E1}" type="slidenum">
              <a:t>‹N°›</a:t>
            </a:fld>
            <a:endParaRPr lang="fr-FR" dirty="0"/>
          </a:p>
        </p:txBody>
      </p:sp>
    </p:spTree>
    <p:extLst>
      <p:ext uri="{BB962C8B-B14F-4D97-AF65-F5344CB8AC3E}">
        <p14:creationId xmlns:p14="http://schemas.microsoft.com/office/powerpoint/2010/main" val="4257583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FA9C28-35DF-4F8F-B20D-CC6D2EC20E7E}"/>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DD11F797-0CA1-4D2A-B019-65D62A13B0E0}"/>
              </a:ext>
            </a:extLst>
          </p:cNvPr>
          <p:cNvSpPr txBox="1">
            <a:spLocks noGrp="1"/>
          </p:cNvSpPr>
          <p:nvPr>
            <p:ph type="title" idx="4294967295"/>
          </p:nvPr>
        </p:nvSpPr>
        <p:spPr>
          <a:xfrm>
            <a:off x="838084" y="1825563"/>
            <a:ext cx="5181484" cy="4351318"/>
          </a:xfrm>
        </p:spPr>
        <p:txBody>
          <a:bodyPr anchor="t"/>
          <a:lstStyle>
            <a:lvl1pPr marL="228600" indent="-228600">
              <a:spcBef>
                <a:spcPts val="1000"/>
              </a:spcBef>
              <a:buSzPct val="100000"/>
              <a:buFont typeface="Arial" pitchFamily="34"/>
              <a:buChar char="•"/>
              <a:defRPr sz="2800">
                <a:latin typeface="Calibri" pitchFamily="18"/>
              </a:defRPr>
            </a:lvl1pPr>
          </a:lstStyle>
          <a:p>
            <a:pPr lvl="0"/>
            <a:r>
              <a:rPr lang="fr-FR"/>
              <a:t>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contenu 3">
            <a:extLst>
              <a:ext uri="{FF2B5EF4-FFF2-40B4-BE49-F238E27FC236}">
                <a16:creationId xmlns:a16="http://schemas.microsoft.com/office/drawing/2014/main" id="{32CF2A1B-1494-4708-91D3-AC9192EBDC74}"/>
              </a:ext>
            </a:extLst>
          </p:cNvPr>
          <p:cNvSpPr txBox="1">
            <a:spLocks noGrp="1"/>
          </p:cNvSpPr>
          <p:nvPr>
            <p:ph type="title" idx="4294967295"/>
          </p:nvPr>
        </p:nvSpPr>
        <p:spPr>
          <a:xfrm>
            <a:off x="6172200" y="1825563"/>
            <a:ext cx="5181484" cy="4351318"/>
          </a:xfrm>
        </p:spPr>
        <p:txBody>
          <a:bodyPr anchor="t"/>
          <a:lstStyle>
            <a:lvl1pPr marL="228600" indent="-228600">
              <a:spcBef>
                <a:spcPts val="1000"/>
              </a:spcBef>
              <a:buSzPct val="100000"/>
              <a:buFont typeface="Arial" pitchFamily="34"/>
              <a:buChar char="•"/>
              <a:defRPr sz="2800">
                <a:latin typeface="Calibri" pitchFamily="18"/>
              </a:defRPr>
            </a:lvl1pPr>
          </a:lstStyle>
          <a:p>
            <a:pPr lvl="0"/>
            <a:r>
              <a:rPr lang="fr-FR"/>
              <a:t>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de la date 4">
            <a:extLst>
              <a:ext uri="{FF2B5EF4-FFF2-40B4-BE49-F238E27FC236}">
                <a16:creationId xmlns:a16="http://schemas.microsoft.com/office/drawing/2014/main" id="{19E55374-3DCB-478C-BA63-5E3755DBF767}"/>
              </a:ext>
            </a:extLst>
          </p:cNvPr>
          <p:cNvSpPr txBox="1">
            <a:spLocks noGrp="1"/>
          </p:cNvSpPr>
          <p:nvPr>
            <p:ph type="dt" sz="half" idx="7"/>
          </p:nvPr>
        </p:nvSpPr>
        <p:spPr/>
        <p:txBody>
          <a:bodyPr/>
          <a:lstStyle>
            <a:lvl1pPr>
              <a:defRPr/>
            </a:lvl1pPr>
          </a:lstStyle>
          <a:p>
            <a:pPr lvl="0"/>
            <a:fld id="{06181C0D-7F5B-4A97-9A8B-577C13C45224}" type="datetime1">
              <a:rPr lang="fr-FR"/>
              <a:pPr lvl="0"/>
              <a:t>15/10/2020</a:t>
            </a:fld>
            <a:endParaRPr lang="fr-FR" dirty="0"/>
          </a:p>
        </p:txBody>
      </p:sp>
      <p:sp>
        <p:nvSpPr>
          <p:cNvPr id="6" name="Espace réservé du pied de page 5">
            <a:extLst>
              <a:ext uri="{FF2B5EF4-FFF2-40B4-BE49-F238E27FC236}">
                <a16:creationId xmlns:a16="http://schemas.microsoft.com/office/drawing/2014/main" id="{DE608274-25C3-4061-B422-2A1BB75DCD3A}"/>
              </a:ext>
            </a:extLst>
          </p:cNvPr>
          <p:cNvSpPr txBox="1">
            <a:spLocks noGrp="1"/>
          </p:cNvSpPr>
          <p:nvPr>
            <p:ph type="ftr" sz="quarter" idx="9"/>
          </p:nvPr>
        </p:nvSpPr>
        <p:spPr/>
        <p:txBody>
          <a:bodyPr/>
          <a:lstStyle>
            <a:lvl1pPr>
              <a:defRPr/>
            </a:lvl1pPr>
          </a:lstStyle>
          <a:p>
            <a:pPr lvl="0"/>
            <a:endParaRPr lang="fr-FR" dirty="0"/>
          </a:p>
        </p:txBody>
      </p:sp>
      <p:sp>
        <p:nvSpPr>
          <p:cNvPr id="7" name="Espace réservé du numéro de diapositive 6">
            <a:extLst>
              <a:ext uri="{FF2B5EF4-FFF2-40B4-BE49-F238E27FC236}">
                <a16:creationId xmlns:a16="http://schemas.microsoft.com/office/drawing/2014/main" id="{D9E38232-1179-4246-8E44-6D3B86B7DB15}"/>
              </a:ext>
            </a:extLst>
          </p:cNvPr>
          <p:cNvSpPr txBox="1">
            <a:spLocks noGrp="1"/>
          </p:cNvSpPr>
          <p:nvPr>
            <p:ph type="sldNum" sz="quarter" idx="8"/>
          </p:nvPr>
        </p:nvSpPr>
        <p:spPr/>
        <p:txBody>
          <a:bodyPr/>
          <a:lstStyle>
            <a:lvl1pPr>
              <a:defRPr/>
            </a:lvl1pPr>
          </a:lstStyle>
          <a:p>
            <a:pPr lvl="0"/>
            <a:fld id="{42B89B6E-E6AC-409D-B9C9-9A06E069E6B2}" type="slidenum">
              <a:t>‹N°›</a:t>
            </a:fld>
            <a:endParaRPr lang="fr-FR" dirty="0"/>
          </a:p>
        </p:txBody>
      </p:sp>
    </p:spTree>
    <p:extLst>
      <p:ext uri="{BB962C8B-B14F-4D97-AF65-F5344CB8AC3E}">
        <p14:creationId xmlns:p14="http://schemas.microsoft.com/office/powerpoint/2010/main" val="1059206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E4A143-5B11-4BA1-94A2-2C995098113D}"/>
              </a:ext>
            </a:extLst>
          </p:cNvPr>
          <p:cNvSpPr txBox="1">
            <a:spLocks noGrp="1"/>
          </p:cNvSpPr>
          <p:nvPr>
            <p:ph type="title"/>
          </p:nvPr>
        </p:nvSpPr>
        <p:spPr>
          <a:xfrm>
            <a:off x="839876" y="365037"/>
            <a:ext cx="10515600" cy="1325523"/>
          </a:xfrm>
        </p:spPr>
        <p:txBody>
          <a:bodyPr/>
          <a:lstStyle>
            <a:lvl1pPr>
              <a:defRPr/>
            </a:lvl1pPr>
          </a:lstStyle>
          <a:p>
            <a:pPr lvl="0"/>
            <a:r>
              <a:rPr lang="fr-FR"/>
              <a:t>Modifiez le style du titre</a:t>
            </a:r>
          </a:p>
        </p:txBody>
      </p:sp>
      <p:sp>
        <p:nvSpPr>
          <p:cNvPr id="3" name="Espace réservé du texte 2">
            <a:extLst>
              <a:ext uri="{FF2B5EF4-FFF2-40B4-BE49-F238E27FC236}">
                <a16:creationId xmlns:a16="http://schemas.microsoft.com/office/drawing/2014/main" id="{1634B2F7-538B-4139-957B-51942C1C9087}"/>
              </a:ext>
            </a:extLst>
          </p:cNvPr>
          <p:cNvSpPr txBox="1">
            <a:spLocks noGrp="1"/>
          </p:cNvSpPr>
          <p:nvPr>
            <p:ph type="body" idx="1"/>
          </p:nvPr>
        </p:nvSpPr>
        <p:spPr>
          <a:xfrm>
            <a:off x="839876" y="1681197"/>
            <a:ext cx="5157718" cy="824038"/>
          </a:xfrm>
        </p:spPr>
        <p:txBody>
          <a:bodyPr anchor="b"/>
          <a:lstStyle>
            <a:lvl1pPr marL="0" indent="0">
              <a:buNone/>
              <a:defRPr sz="2400" b="1"/>
            </a:lvl1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9564DC5C-31D3-4CCB-96B7-9BB2EC3F1B7A}"/>
              </a:ext>
            </a:extLst>
          </p:cNvPr>
          <p:cNvSpPr txBox="1">
            <a:spLocks noGrp="1"/>
          </p:cNvSpPr>
          <p:nvPr>
            <p:ph type="title" idx="4294967295"/>
          </p:nvPr>
        </p:nvSpPr>
        <p:spPr>
          <a:xfrm>
            <a:off x="839876" y="2505236"/>
            <a:ext cx="5157718" cy="3684602"/>
          </a:xfrm>
        </p:spPr>
        <p:txBody>
          <a:bodyPr anchor="t"/>
          <a:lstStyle>
            <a:lvl1pPr marL="228600" indent="-228600">
              <a:spcBef>
                <a:spcPts val="1000"/>
              </a:spcBef>
              <a:buSzPct val="100000"/>
              <a:buFont typeface="Arial" pitchFamily="34"/>
              <a:buChar char="•"/>
              <a:defRPr sz="2800">
                <a:latin typeface="Calibri" pitchFamily="18"/>
              </a:defRPr>
            </a:lvl1pPr>
          </a:lstStyle>
          <a:p>
            <a:pPr lvl="0"/>
            <a:r>
              <a:rPr lang="fr-FR"/>
              <a:t>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du texte 4">
            <a:extLst>
              <a:ext uri="{FF2B5EF4-FFF2-40B4-BE49-F238E27FC236}">
                <a16:creationId xmlns:a16="http://schemas.microsoft.com/office/drawing/2014/main" id="{A9DCCE9F-3060-4E41-B10D-307F1766886E}"/>
              </a:ext>
            </a:extLst>
          </p:cNvPr>
          <p:cNvSpPr txBox="1">
            <a:spLocks noGrp="1"/>
          </p:cNvSpPr>
          <p:nvPr>
            <p:ph type="body" idx="3"/>
          </p:nvPr>
        </p:nvSpPr>
        <p:spPr>
          <a:xfrm>
            <a:off x="6172200" y="1681197"/>
            <a:ext cx="5183276" cy="824038"/>
          </a:xfrm>
        </p:spPr>
        <p:txBody>
          <a:bodyPr anchor="b"/>
          <a:lstStyle>
            <a:lvl1pPr marL="0" indent="0">
              <a:buNone/>
              <a:defRPr sz="2400" b="1"/>
            </a:lvl1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03EA8B7F-6BA3-418F-B666-03B89DB2BB1B}"/>
              </a:ext>
            </a:extLst>
          </p:cNvPr>
          <p:cNvSpPr txBox="1">
            <a:spLocks noGrp="1"/>
          </p:cNvSpPr>
          <p:nvPr>
            <p:ph type="title" idx="4294967295"/>
          </p:nvPr>
        </p:nvSpPr>
        <p:spPr>
          <a:xfrm>
            <a:off x="6172200" y="2505236"/>
            <a:ext cx="5183276" cy="3684602"/>
          </a:xfrm>
        </p:spPr>
        <p:txBody>
          <a:bodyPr anchor="t"/>
          <a:lstStyle>
            <a:lvl1pPr marL="228600" indent="-228600">
              <a:spcBef>
                <a:spcPts val="1000"/>
              </a:spcBef>
              <a:buSzPct val="100000"/>
              <a:buFont typeface="Arial" pitchFamily="34"/>
              <a:buChar char="•"/>
              <a:defRPr sz="2800">
                <a:latin typeface="Calibri" pitchFamily="18"/>
              </a:defRPr>
            </a:lvl1pPr>
          </a:lstStyle>
          <a:p>
            <a:pPr lvl="0"/>
            <a:r>
              <a:rPr lang="fr-FR"/>
              <a:t>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e la date 6">
            <a:extLst>
              <a:ext uri="{FF2B5EF4-FFF2-40B4-BE49-F238E27FC236}">
                <a16:creationId xmlns:a16="http://schemas.microsoft.com/office/drawing/2014/main" id="{4199BCA7-B089-4E45-9B9D-002CBA1F0ECE}"/>
              </a:ext>
            </a:extLst>
          </p:cNvPr>
          <p:cNvSpPr txBox="1">
            <a:spLocks noGrp="1"/>
          </p:cNvSpPr>
          <p:nvPr>
            <p:ph type="dt" sz="half" idx="7"/>
          </p:nvPr>
        </p:nvSpPr>
        <p:spPr/>
        <p:txBody>
          <a:bodyPr/>
          <a:lstStyle>
            <a:lvl1pPr>
              <a:defRPr/>
            </a:lvl1pPr>
          </a:lstStyle>
          <a:p>
            <a:pPr lvl="0"/>
            <a:fld id="{D66A7479-776A-449D-B4F2-79FD19B5998D}" type="datetime1">
              <a:rPr lang="fr-FR"/>
              <a:pPr lvl="0"/>
              <a:t>15/10/2020</a:t>
            </a:fld>
            <a:endParaRPr lang="fr-FR" dirty="0"/>
          </a:p>
        </p:txBody>
      </p:sp>
      <p:sp>
        <p:nvSpPr>
          <p:cNvPr id="8" name="Espace réservé du pied de page 7">
            <a:extLst>
              <a:ext uri="{FF2B5EF4-FFF2-40B4-BE49-F238E27FC236}">
                <a16:creationId xmlns:a16="http://schemas.microsoft.com/office/drawing/2014/main" id="{A6814AA2-193B-47DF-9F18-0D2D892403C1}"/>
              </a:ext>
            </a:extLst>
          </p:cNvPr>
          <p:cNvSpPr txBox="1">
            <a:spLocks noGrp="1"/>
          </p:cNvSpPr>
          <p:nvPr>
            <p:ph type="ftr" sz="quarter" idx="9"/>
          </p:nvPr>
        </p:nvSpPr>
        <p:spPr/>
        <p:txBody>
          <a:bodyPr/>
          <a:lstStyle>
            <a:lvl1pPr>
              <a:defRPr/>
            </a:lvl1pPr>
          </a:lstStyle>
          <a:p>
            <a:pPr lvl="0"/>
            <a:endParaRPr lang="fr-FR" dirty="0"/>
          </a:p>
        </p:txBody>
      </p:sp>
      <p:sp>
        <p:nvSpPr>
          <p:cNvPr id="9" name="Espace réservé du numéro de diapositive 8">
            <a:extLst>
              <a:ext uri="{FF2B5EF4-FFF2-40B4-BE49-F238E27FC236}">
                <a16:creationId xmlns:a16="http://schemas.microsoft.com/office/drawing/2014/main" id="{DC07672C-FF96-4585-80E2-B9D38940884D}"/>
              </a:ext>
            </a:extLst>
          </p:cNvPr>
          <p:cNvSpPr txBox="1">
            <a:spLocks noGrp="1"/>
          </p:cNvSpPr>
          <p:nvPr>
            <p:ph type="sldNum" sz="quarter" idx="8"/>
          </p:nvPr>
        </p:nvSpPr>
        <p:spPr/>
        <p:txBody>
          <a:bodyPr/>
          <a:lstStyle>
            <a:lvl1pPr>
              <a:defRPr/>
            </a:lvl1pPr>
          </a:lstStyle>
          <a:p>
            <a:pPr lvl="0"/>
            <a:fld id="{93A8DC59-05ED-4430-9274-0460AA3BCF96}" type="slidenum">
              <a:t>‹N°›</a:t>
            </a:fld>
            <a:endParaRPr lang="fr-FR" dirty="0"/>
          </a:p>
        </p:txBody>
      </p:sp>
    </p:spTree>
    <p:extLst>
      <p:ext uri="{BB962C8B-B14F-4D97-AF65-F5344CB8AC3E}">
        <p14:creationId xmlns:p14="http://schemas.microsoft.com/office/powerpoint/2010/main" val="335508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F8B11-8B31-4ABA-86C2-BD0D43563C77}"/>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a:extLst>
              <a:ext uri="{FF2B5EF4-FFF2-40B4-BE49-F238E27FC236}">
                <a16:creationId xmlns:a16="http://schemas.microsoft.com/office/drawing/2014/main" id="{374A208A-C28B-4109-8CAD-067E7088B7FE}"/>
              </a:ext>
            </a:extLst>
          </p:cNvPr>
          <p:cNvSpPr txBox="1">
            <a:spLocks noGrp="1"/>
          </p:cNvSpPr>
          <p:nvPr>
            <p:ph type="dt" sz="half" idx="7"/>
          </p:nvPr>
        </p:nvSpPr>
        <p:spPr/>
        <p:txBody>
          <a:bodyPr/>
          <a:lstStyle>
            <a:lvl1pPr>
              <a:defRPr/>
            </a:lvl1pPr>
          </a:lstStyle>
          <a:p>
            <a:pPr lvl="0"/>
            <a:fld id="{7822B06C-B144-483C-8C84-0AC169C7D8B8}" type="datetime1">
              <a:rPr lang="fr-FR"/>
              <a:pPr lvl="0"/>
              <a:t>15/10/2020</a:t>
            </a:fld>
            <a:endParaRPr lang="fr-FR" dirty="0"/>
          </a:p>
        </p:txBody>
      </p:sp>
      <p:sp>
        <p:nvSpPr>
          <p:cNvPr id="4" name="Espace réservé du pied de page 3">
            <a:extLst>
              <a:ext uri="{FF2B5EF4-FFF2-40B4-BE49-F238E27FC236}">
                <a16:creationId xmlns:a16="http://schemas.microsoft.com/office/drawing/2014/main" id="{B45C35AF-05A8-431D-8C83-24AC469125A8}"/>
              </a:ext>
            </a:extLst>
          </p:cNvPr>
          <p:cNvSpPr txBox="1">
            <a:spLocks noGrp="1"/>
          </p:cNvSpPr>
          <p:nvPr>
            <p:ph type="ftr" sz="quarter" idx="9"/>
          </p:nvPr>
        </p:nvSpPr>
        <p:spPr/>
        <p:txBody>
          <a:bodyPr/>
          <a:lstStyle>
            <a:lvl1pPr>
              <a:defRPr/>
            </a:lvl1pPr>
          </a:lstStyle>
          <a:p>
            <a:pPr lvl="0"/>
            <a:endParaRPr lang="fr-FR" dirty="0"/>
          </a:p>
        </p:txBody>
      </p:sp>
      <p:sp>
        <p:nvSpPr>
          <p:cNvPr id="5" name="Espace réservé du numéro de diapositive 4">
            <a:extLst>
              <a:ext uri="{FF2B5EF4-FFF2-40B4-BE49-F238E27FC236}">
                <a16:creationId xmlns:a16="http://schemas.microsoft.com/office/drawing/2014/main" id="{F7F886F1-15C6-46FE-8573-609844EBF1E4}"/>
              </a:ext>
            </a:extLst>
          </p:cNvPr>
          <p:cNvSpPr txBox="1">
            <a:spLocks noGrp="1"/>
          </p:cNvSpPr>
          <p:nvPr>
            <p:ph type="sldNum" sz="quarter" idx="8"/>
          </p:nvPr>
        </p:nvSpPr>
        <p:spPr/>
        <p:txBody>
          <a:bodyPr/>
          <a:lstStyle>
            <a:lvl1pPr>
              <a:defRPr/>
            </a:lvl1pPr>
          </a:lstStyle>
          <a:p>
            <a:pPr lvl="0"/>
            <a:fld id="{3E77D6C5-39BF-4F08-BA71-5B4AA89140AE}" type="slidenum">
              <a:t>‹N°›</a:t>
            </a:fld>
            <a:endParaRPr lang="fr-FR" dirty="0"/>
          </a:p>
        </p:txBody>
      </p:sp>
    </p:spTree>
    <p:extLst>
      <p:ext uri="{BB962C8B-B14F-4D97-AF65-F5344CB8AC3E}">
        <p14:creationId xmlns:p14="http://schemas.microsoft.com/office/powerpoint/2010/main" val="28222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0FA93C8-DDCB-469A-9B4D-F189E4C2467B}"/>
              </a:ext>
            </a:extLst>
          </p:cNvPr>
          <p:cNvSpPr txBox="1">
            <a:spLocks noGrp="1"/>
          </p:cNvSpPr>
          <p:nvPr>
            <p:ph type="dt" sz="half" idx="7"/>
          </p:nvPr>
        </p:nvSpPr>
        <p:spPr/>
        <p:txBody>
          <a:bodyPr/>
          <a:lstStyle>
            <a:lvl1pPr>
              <a:defRPr/>
            </a:lvl1pPr>
          </a:lstStyle>
          <a:p>
            <a:pPr lvl="0"/>
            <a:fld id="{AAED596A-7B0C-48D6-80EB-F0A1A0A4FECC}" type="datetime1">
              <a:rPr lang="fr-FR"/>
              <a:pPr lvl="0"/>
              <a:t>15/10/2020</a:t>
            </a:fld>
            <a:endParaRPr lang="fr-FR" dirty="0"/>
          </a:p>
        </p:txBody>
      </p:sp>
      <p:sp>
        <p:nvSpPr>
          <p:cNvPr id="3" name="Espace réservé du pied de page 2">
            <a:extLst>
              <a:ext uri="{FF2B5EF4-FFF2-40B4-BE49-F238E27FC236}">
                <a16:creationId xmlns:a16="http://schemas.microsoft.com/office/drawing/2014/main" id="{D012A490-362F-4FBD-9529-A40AA047F12E}"/>
              </a:ext>
            </a:extLst>
          </p:cNvPr>
          <p:cNvSpPr txBox="1">
            <a:spLocks noGrp="1"/>
          </p:cNvSpPr>
          <p:nvPr>
            <p:ph type="ftr" sz="quarter" idx="9"/>
          </p:nvPr>
        </p:nvSpPr>
        <p:spPr/>
        <p:txBody>
          <a:bodyPr/>
          <a:lstStyle>
            <a:lvl1pPr>
              <a:defRPr/>
            </a:lvl1pPr>
          </a:lstStyle>
          <a:p>
            <a:pPr lvl="0"/>
            <a:endParaRPr lang="fr-FR" dirty="0"/>
          </a:p>
        </p:txBody>
      </p:sp>
      <p:sp>
        <p:nvSpPr>
          <p:cNvPr id="4" name="Espace réservé du numéro de diapositive 3">
            <a:extLst>
              <a:ext uri="{FF2B5EF4-FFF2-40B4-BE49-F238E27FC236}">
                <a16:creationId xmlns:a16="http://schemas.microsoft.com/office/drawing/2014/main" id="{75C43DE3-3480-4B02-A73B-A17FC1266ADC}"/>
              </a:ext>
            </a:extLst>
          </p:cNvPr>
          <p:cNvSpPr txBox="1">
            <a:spLocks noGrp="1"/>
          </p:cNvSpPr>
          <p:nvPr>
            <p:ph type="sldNum" sz="quarter" idx="8"/>
          </p:nvPr>
        </p:nvSpPr>
        <p:spPr/>
        <p:txBody>
          <a:bodyPr/>
          <a:lstStyle>
            <a:lvl1pPr>
              <a:defRPr/>
            </a:lvl1pPr>
          </a:lstStyle>
          <a:p>
            <a:pPr lvl="0"/>
            <a:fld id="{579F7E3F-90E7-411D-98DE-641BD6F9640E}" type="slidenum">
              <a:t>‹N°›</a:t>
            </a:fld>
            <a:endParaRPr lang="fr-FR" dirty="0"/>
          </a:p>
        </p:txBody>
      </p:sp>
    </p:spTree>
    <p:extLst>
      <p:ext uri="{BB962C8B-B14F-4D97-AF65-F5344CB8AC3E}">
        <p14:creationId xmlns:p14="http://schemas.microsoft.com/office/powerpoint/2010/main" val="120518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014500-0C22-4769-9116-06F1555969C4}"/>
              </a:ext>
            </a:extLst>
          </p:cNvPr>
          <p:cNvSpPr txBox="1">
            <a:spLocks noGrp="1"/>
          </p:cNvSpPr>
          <p:nvPr>
            <p:ph type="title"/>
          </p:nvPr>
        </p:nvSpPr>
        <p:spPr>
          <a:xfrm>
            <a:off x="839876" y="457200"/>
            <a:ext cx="3932276" cy="1600200"/>
          </a:xfrm>
        </p:spPr>
        <p:txBody>
          <a:bodyPr anchor="b"/>
          <a:lstStyle>
            <a:lvl1pPr>
              <a:defRPr sz="3200"/>
            </a:lvl1pPr>
          </a:lstStyle>
          <a:p>
            <a:pPr lvl="0"/>
            <a:r>
              <a:rPr lang="fr-FR"/>
              <a:t>Modifiez le style du titre</a:t>
            </a:r>
          </a:p>
        </p:txBody>
      </p:sp>
      <p:sp>
        <p:nvSpPr>
          <p:cNvPr id="3" name="Espace réservé du contenu 2">
            <a:extLst>
              <a:ext uri="{FF2B5EF4-FFF2-40B4-BE49-F238E27FC236}">
                <a16:creationId xmlns:a16="http://schemas.microsoft.com/office/drawing/2014/main" id="{4D35E015-7226-445A-8A76-9DB5172162BF}"/>
              </a:ext>
            </a:extLst>
          </p:cNvPr>
          <p:cNvSpPr txBox="1">
            <a:spLocks noGrp="1"/>
          </p:cNvSpPr>
          <p:nvPr>
            <p:ph type="title" idx="4294967295"/>
          </p:nvPr>
        </p:nvSpPr>
        <p:spPr>
          <a:xfrm>
            <a:off x="5183276" y="987478"/>
            <a:ext cx="6172200" cy="4873678"/>
          </a:xfrm>
        </p:spPr>
        <p:txBody>
          <a:bodyPr anchor="t"/>
          <a:lstStyle>
            <a:lvl1pPr marL="228600" indent="-228600">
              <a:spcBef>
                <a:spcPts val="1000"/>
              </a:spcBef>
              <a:buSzPct val="100000"/>
              <a:buFont typeface="Arial" pitchFamily="34"/>
              <a:buChar char="•"/>
              <a:defRPr sz="3200">
                <a:latin typeface="Calibri" pitchFamily="18"/>
              </a:defRPr>
            </a:lvl1pPr>
          </a:lstStyle>
          <a:p>
            <a:pPr lvl="0"/>
            <a:r>
              <a:rPr lang="fr-FR"/>
              <a:t>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texte 3">
            <a:extLst>
              <a:ext uri="{FF2B5EF4-FFF2-40B4-BE49-F238E27FC236}">
                <a16:creationId xmlns:a16="http://schemas.microsoft.com/office/drawing/2014/main" id="{CB3D77C9-59A9-4178-B243-6DB09B5AD002}"/>
              </a:ext>
            </a:extLst>
          </p:cNvPr>
          <p:cNvSpPr txBox="1">
            <a:spLocks noGrp="1"/>
          </p:cNvSpPr>
          <p:nvPr>
            <p:ph type="body" idx="2"/>
          </p:nvPr>
        </p:nvSpPr>
        <p:spPr>
          <a:xfrm>
            <a:off x="839876" y="2057400"/>
            <a:ext cx="3932276" cy="3811676"/>
          </a:xfrm>
        </p:spPr>
        <p:txBody>
          <a:bodyPr/>
          <a:lstStyle>
            <a:lvl1pPr marL="0" indent="0">
              <a:buNone/>
              <a:defRPr sz="1600"/>
            </a:lvl1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A2D6DEF-DB6C-404C-94AC-0735051B363D}"/>
              </a:ext>
            </a:extLst>
          </p:cNvPr>
          <p:cNvSpPr txBox="1">
            <a:spLocks noGrp="1"/>
          </p:cNvSpPr>
          <p:nvPr>
            <p:ph type="dt" sz="half" idx="7"/>
          </p:nvPr>
        </p:nvSpPr>
        <p:spPr/>
        <p:txBody>
          <a:bodyPr/>
          <a:lstStyle>
            <a:lvl1pPr>
              <a:defRPr/>
            </a:lvl1pPr>
          </a:lstStyle>
          <a:p>
            <a:pPr lvl="0"/>
            <a:fld id="{649CAB65-531D-4E33-920F-20646A3D6469}" type="datetime1">
              <a:rPr lang="fr-FR"/>
              <a:pPr lvl="0"/>
              <a:t>15/10/2020</a:t>
            </a:fld>
            <a:endParaRPr lang="fr-FR" dirty="0"/>
          </a:p>
        </p:txBody>
      </p:sp>
      <p:sp>
        <p:nvSpPr>
          <p:cNvPr id="6" name="Espace réservé du pied de page 5">
            <a:extLst>
              <a:ext uri="{FF2B5EF4-FFF2-40B4-BE49-F238E27FC236}">
                <a16:creationId xmlns:a16="http://schemas.microsoft.com/office/drawing/2014/main" id="{39F3321C-546C-456F-B890-37F43F55E333}"/>
              </a:ext>
            </a:extLst>
          </p:cNvPr>
          <p:cNvSpPr txBox="1">
            <a:spLocks noGrp="1"/>
          </p:cNvSpPr>
          <p:nvPr>
            <p:ph type="ftr" sz="quarter" idx="9"/>
          </p:nvPr>
        </p:nvSpPr>
        <p:spPr/>
        <p:txBody>
          <a:bodyPr/>
          <a:lstStyle>
            <a:lvl1pPr>
              <a:defRPr/>
            </a:lvl1pPr>
          </a:lstStyle>
          <a:p>
            <a:pPr lvl="0"/>
            <a:endParaRPr lang="fr-FR" dirty="0"/>
          </a:p>
        </p:txBody>
      </p:sp>
      <p:sp>
        <p:nvSpPr>
          <p:cNvPr id="7" name="Espace réservé du numéro de diapositive 6">
            <a:extLst>
              <a:ext uri="{FF2B5EF4-FFF2-40B4-BE49-F238E27FC236}">
                <a16:creationId xmlns:a16="http://schemas.microsoft.com/office/drawing/2014/main" id="{4314C0E3-A647-4B61-B4EB-12C0D9D029AA}"/>
              </a:ext>
            </a:extLst>
          </p:cNvPr>
          <p:cNvSpPr txBox="1">
            <a:spLocks noGrp="1"/>
          </p:cNvSpPr>
          <p:nvPr>
            <p:ph type="sldNum" sz="quarter" idx="8"/>
          </p:nvPr>
        </p:nvSpPr>
        <p:spPr/>
        <p:txBody>
          <a:bodyPr/>
          <a:lstStyle>
            <a:lvl1pPr>
              <a:defRPr/>
            </a:lvl1pPr>
          </a:lstStyle>
          <a:p>
            <a:pPr lvl="0"/>
            <a:fld id="{2069BEF5-4D8D-40B8-BCEE-F6BFB3BB0AB5}" type="slidenum">
              <a:t>‹N°›</a:t>
            </a:fld>
            <a:endParaRPr lang="fr-FR" dirty="0"/>
          </a:p>
        </p:txBody>
      </p:sp>
    </p:spTree>
    <p:extLst>
      <p:ext uri="{BB962C8B-B14F-4D97-AF65-F5344CB8AC3E}">
        <p14:creationId xmlns:p14="http://schemas.microsoft.com/office/powerpoint/2010/main" val="195630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E2778E-A81F-465E-8C1D-12A1316128A9}"/>
              </a:ext>
            </a:extLst>
          </p:cNvPr>
          <p:cNvSpPr txBox="1">
            <a:spLocks noGrp="1"/>
          </p:cNvSpPr>
          <p:nvPr>
            <p:ph type="title"/>
          </p:nvPr>
        </p:nvSpPr>
        <p:spPr>
          <a:xfrm>
            <a:off x="839876" y="457200"/>
            <a:ext cx="3932276" cy="1600200"/>
          </a:xfrm>
        </p:spPr>
        <p:txBody>
          <a:bodyPr anchor="b"/>
          <a:lstStyle>
            <a:lvl1pPr>
              <a:defRPr sz="3200"/>
            </a:lvl1pPr>
          </a:lstStyle>
          <a:p>
            <a:pPr lvl="0"/>
            <a:r>
              <a:rPr lang="fr-FR"/>
              <a:t>Modifiez le style du titre</a:t>
            </a:r>
          </a:p>
        </p:txBody>
      </p:sp>
      <p:sp>
        <p:nvSpPr>
          <p:cNvPr id="3" name="Espace réservé pour une image  2">
            <a:extLst>
              <a:ext uri="{FF2B5EF4-FFF2-40B4-BE49-F238E27FC236}">
                <a16:creationId xmlns:a16="http://schemas.microsoft.com/office/drawing/2014/main" id="{51E1B261-E9A0-4EBD-A8AD-51458B0F9F83}"/>
              </a:ext>
            </a:extLst>
          </p:cNvPr>
          <p:cNvSpPr txBox="1">
            <a:spLocks noGrp="1"/>
          </p:cNvSpPr>
          <p:nvPr>
            <p:ph type="title" idx="4294967295"/>
          </p:nvPr>
        </p:nvSpPr>
        <p:spPr>
          <a:xfrm>
            <a:off x="5183276" y="987478"/>
            <a:ext cx="6172200" cy="4873678"/>
          </a:xfrm>
        </p:spPr>
        <p:txBody>
          <a:bodyPr anchor="t" anchorCtr="1"/>
          <a:lstStyle>
            <a:lvl1pPr algn="ctr" hangingPunct="0">
              <a:defRPr>
                <a:latin typeface="Arial" pitchFamily="18"/>
              </a:defRPr>
            </a:lvl1pPr>
          </a:lstStyle>
          <a:p>
            <a:pPr lvl="0"/>
            <a:endParaRPr lang="fr-FR"/>
          </a:p>
        </p:txBody>
      </p:sp>
      <p:sp>
        <p:nvSpPr>
          <p:cNvPr id="4" name="Espace réservé du texte 3">
            <a:extLst>
              <a:ext uri="{FF2B5EF4-FFF2-40B4-BE49-F238E27FC236}">
                <a16:creationId xmlns:a16="http://schemas.microsoft.com/office/drawing/2014/main" id="{F8E26F32-54F2-4B43-B70D-0C7CBFBDFC1F}"/>
              </a:ext>
            </a:extLst>
          </p:cNvPr>
          <p:cNvSpPr txBox="1">
            <a:spLocks noGrp="1"/>
          </p:cNvSpPr>
          <p:nvPr>
            <p:ph type="body" idx="2"/>
          </p:nvPr>
        </p:nvSpPr>
        <p:spPr>
          <a:xfrm>
            <a:off x="839876" y="2057400"/>
            <a:ext cx="3932276" cy="3811676"/>
          </a:xfrm>
        </p:spPr>
        <p:txBody>
          <a:bodyPr/>
          <a:lstStyle>
            <a:lvl1pPr marL="0" indent="0">
              <a:buNone/>
              <a:defRPr sz="1600"/>
            </a:lvl1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AF839EE-4C45-4D3E-9B3C-C20CC592A6D4}"/>
              </a:ext>
            </a:extLst>
          </p:cNvPr>
          <p:cNvSpPr txBox="1">
            <a:spLocks noGrp="1"/>
          </p:cNvSpPr>
          <p:nvPr>
            <p:ph type="dt" sz="half" idx="7"/>
          </p:nvPr>
        </p:nvSpPr>
        <p:spPr/>
        <p:txBody>
          <a:bodyPr/>
          <a:lstStyle>
            <a:lvl1pPr>
              <a:defRPr/>
            </a:lvl1pPr>
          </a:lstStyle>
          <a:p>
            <a:pPr lvl="0"/>
            <a:fld id="{5C057BB5-00B9-48D1-BA78-A7CEDBC43F05}" type="datetime1">
              <a:rPr lang="fr-FR"/>
              <a:pPr lvl="0"/>
              <a:t>15/10/2020</a:t>
            </a:fld>
            <a:endParaRPr lang="fr-FR" dirty="0"/>
          </a:p>
        </p:txBody>
      </p:sp>
      <p:sp>
        <p:nvSpPr>
          <p:cNvPr id="6" name="Espace réservé du pied de page 5">
            <a:extLst>
              <a:ext uri="{FF2B5EF4-FFF2-40B4-BE49-F238E27FC236}">
                <a16:creationId xmlns:a16="http://schemas.microsoft.com/office/drawing/2014/main" id="{5E3B90C3-D9FD-473E-BA88-E620AD615DD2}"/>
              </a:ext>
            </a:extLst>
          </p:cNvPr>
          <p:cNvSpPr txBox="1">
            <a:spLocks noGrp="1"/>
          </p:cNvSpPr>
          <p:nvPr>
            <p:ph type="ftr" sz="quarter" idx="9"/>
          </p:nvPr>
        </p:nvSpPr>
        <p:spPr/>
        <p:txBody>
          <a:bodyPr/>
          <a:lstStyle>
            <a:lvl1pPr>
              <a:defRPr/>
            </a:lvl1pPr>
          </a:lstStyle>
          <a:p>
            <a:pPr lvl="0"/>
            <a:endParaRPr lang="fr-FR" dirty="0"/>
          </a:p>
        </p:txBody>
      </p:sp>
      <p:sp>
        <p:nvSpPr>
          <p:cNvPr id="7" name="Espace réservé du numéro de diapositive 6">
            <a:extLst>
              <a:ext uri="{FF2B5EF4-FFF2-40B4-BE49-F238E27FC236}">
                <a16:creationId xmlns:a16="http://schemas.microsoft.com/office/drawing/2014/main" id="{D4F328FA-C1D0-4C1E-9665-E94BBFEA8BE4}"/>
              </a:ext>
            </a:extLst>
          </p:cNvPr>
          <p:cNvSpPr txBox="1">
            <a:spLocks noGrp="1"/>
          </p:cNvSpPr>
          <p:nvPr>
            <p:ph type="sldNum" sz="quarter" idx="8"/>
          </p:nvPr>
        </p:nvSpPr>
        <p:spPr/>
        <p:txBody>
          <a:bodyPr/>
          <a:lstStyle>
            <a:lvl1pPr>
              <a:defRPr/>
            </a:lvl1pPr>
          </a:lstStyle>
          <a:p>
            <a:pPr lvl="0"/>
            <a:fld id="{857CB802-17EC-4B2B-ABC4-A8893870F96D}" type="slidenum">
              <a:t>‹N°›</a:t>
            </a:fld>
            <a:endParaRPr lang="fr-FR" dirty="0"/>
          </a:p>
        </p:txBody>
      </p:sp>
    </p:spTree>
    <p:extLst>
      <p:ext uri="{BB962C8B-B14F-4D97-AF65-F5344CB8AC3E}">
        <p14:creationId xmlns:p14="http://schemas.microsoft.com/office/powerpoint/2010/main" val="1153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BEB5738-9663-4D5D-B48B-04D2991F0199}"/>
              </a:ext>
            </a:extLst>
          </p:cNvPr>
          <p:cNvSpPr txBox="1">
            <a:spLocks noGrp="1"/>
          </p:cNvSpPr>
          <p:nvPr>
            <p:ph type="title"/>
          </p:nvPr>
        </p:nvSpPr>
        <p:spPr>
          <a:xfrm>
            <a:off x="838084" y="365037"/>
            <a:ext cx="10515600" cy="1325523"/>
          </a:xfrm>
          <a:prstGeom prst="rect">
            <a:avLst/>
          </a:prstGeom>
          <a:noFill/>
          <a:ln>
            <a:noFill/>
          </a:ln>
        </p:spPr>
        <p:txBody>
          <a:bodyPr vert="horz" wrap="square" lIns="91440" tIns="45720" rIns="91440" bIns="45720" anchor="ctr" anchorCtr="0" compatLnSpc="1">
            <a:noAutofit/>
          </a:bodyPr>
          <a:lstStyle/>
          <a:p>
            <a:pPr lvl="0"/>
            <a:r>
              <a:rPr lang="fr-FR"/>
              <a:t>Modifiez le style du titre</a:t>
            </a:r>
          </a:p>
        </p:txBody>
      </p:sp>
      <p:sp>
        <p:nvSpPr>
          <p:cNvPr id="3" name="Espace réservé du texte 2">
            <a:extLst>
              <a:ext uri="{FF2B5EF4-FFF2-40B4-BE49-F238E27FC236}">
                <a16:creationId xmlns:a16="http://schemas.microsoft.com/office/drawing/2014/main" id="{953E3A8F-B562-47E9-B552-9E2969FE44F4}"/>
              </a:ext>
            </a:extLst>
          </p:cNvPr>
          <p:cNvSpPr txBox="1">
            <a:spLocks noGrp="1"/>
          </p:cNvSpPr>
          <p:nvPr>
            <p:ph type="body" idx="1"/>
          </p:nvPr>
        </p:nvSpPr>
        <p:spPr>
          <a:xfrm>
            <a:off x="838084" y="1825563"/>
            <a:ext cx="10515600" cy="4351318"/>
          </a:xfrm>
          <a:prstGeom prst="rect">
            <a:avLst/>
          </a:prstGeom>
          <a:noFill/>
          <a:ln>
            <a:noFill/>
          </a:ln>
        </p:spPr>
        <p:txBody>
          <a:bodyPr vert="horz" wrap="square" lIns="91440" tIns="45720" rIns="91440" bIns="45720" anchor="t" anchorCtr="0" compatLnSpc="1">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F2034AF-2341-475A-BB37-2E2578CB17C3}"/>
              </a:ext>
            </a:extLst>
          </p:cNvPr>
          <p:cNvSpPr txBox="1">
            <a:spLocks noGrp="1"/>
          </p:cNvSpPr>
          <p:nvPr>
            <p:ph type="dt" sz="half" idx="2"/>
          </p:nvPr>
        </p:nvSpPr>
        <p:spPr>
          <a:xfrm>
            <a:off x="838084" y="6356515"/>
            <a:ext cx="2743200" cy="365037"/>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pitchFamily="18"/>
                <a:ea typeface="Segoe UI" pitchFamily="2"/>
                <a:cs typeface="Tahoma" pitchFamily="2"/>
              </a:defRPr>
            </a:lvl1pPr>
          </a:lstStyle>
          <a:p>
            <a:pPr lvl="0"/>
            <a:fld id="{846DEDBD-A03B-4E15-806D-BC698AD992BB}" type="datetime1">
              <a:rPr lang="fr-FR"/>
              <a:pPr lvl="0"/>
              <a:t>15/10/2020</a:t>
            </a:fld>
            <a:endParaRPr lang="fr-FR" dirty="0"/>
          </a:p>
        </p:txBody>
      </p:sp>
      <p:sp>
        <p:nvSpPr>
          <p:cNvPr id="5" name="Espace réservé du pied de page 4">
            <a:extLst>
              <a:ext uri="{FF2B5EF4-FFF2-40B4-BE49-F238E27FC236}">
                <a16:creationId xmlns:a16="http://schemas.microsoft.com/office/drawing/2014/main" id="{D5ABAD74-8C39-46DB-BC2B-AE76861ADC79}"/>
              </a:ext>
            </a:extLst>
          </p:cNvPr>
          <p:cNvSpPr txBox="1">
            <a:spLocks noGrp="1"/>
          </p:cNvSpPr>
          <p:nvPr>
            <p:ph type="ftr" sz="quarter" idx="3"/>
          </p:nvPr>
        </p:nvSpPr>
        <p:spPr>
          <a:xfrm>
            <a:off x="4038475" y="6356515"/>
            <a:ext cx="4114800" cy="365037"/>
          </a:xfrm>
          <a:prstGeom prst="rect">
            <a:avLst/>
          </a:prstGeom>
          <a:noFill/>
          <a:ln>
            <a:noFill/>
          </a:ln>
        </p:spPr>
        <p:txBody>
          <a:bodyPr vert="horz" wrap="square" lIns="91440" tIns="45720" rIns="91440" bIns="45720" anchor="ctr" anchorCtr="1" compatLnSpc="1">
            <a:noAutofit/>
          </a:bodyPr>
          <a:lstStyle>
            <a:lvl1pPr marL="0" marR="0" lvl="0" indent="0" algn="l" defTabSz="914400" rtl="0" fontAlgn="auto" hangingPunct="0">
              <a:lnSpc>
                <a:spcPct val="100000"/>
              </a:lnSpc>
              <a:spcBef>
                <a:spcPts val="0"/>
              </a:spcBef>
              <a:spcAft>
                <a:spcPts val="0"/>
              </a:spcAft>
              <a:buNone/>
              <a:tabLst/>
              <a:defRPr lang="fr-FR" sz="2400" b="0" i="0" u="none" strike="noStrike" kern="1200" cap="none" spc="0" baseline="0">
                <a:solidFill>
                  <a:srgbClr val="000000"/>
                </a:solidFill>
                <a:uFillTx/>
                <a:latin typeface="Times New Roman" pitchFamily="18"/>
                <a:ea typeface="Segoe UI" pitchFamily="2"/>
                <a:cs typeface="Tahoma" pitchFamily="2"/>
              </a:defRPr>
            </a:lvl1pPr>
          </a:lstStyle>
          <a:p>
            <a:pPr lvl="0"/>
            <a:endParaRPr lang="fr-FR" dirty="0"/>
          </a:p>
        </p:txBody>
      </p:sp>
      <p:sp>
        <p:nvSpPr>
          <p:cNvPr id="6" name="Espace réservé du numéro de diapositive 5">
            <a:extLst>
              <a:ext uri="{FF2B5EF4-FFF2-40B4-BE49-F238E27FC236}">
                <a16:creationId xmlns:a16="http://schemas.microsoft.com/office/drawing/2014/main" id="{172C316B-3588-40F5-AA2F-8DF944551DE8}"/>
              </a:ext>
            </a:extLst>
          </p:cNvPr>
          <p:cNvSpPr txBox="1">
            <a:spLocks noGrp="1"/>
          </p:cNvSpPr>
          <p:nvPr>
            <p:ph type="sldNum" sz="quarter" idx="4"/>
          </p:nvPr>
        </p:nvSpPr>
        <p:spPr>
          <a:xfrm>
            <a:off x="8610484" y="6356515"/>
            <a:ext cx="2743200" cy="365037"/>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pitchFamily="18"/>
                <a:ea typeface="Segoe UI" pitchFamily="2"/>
                <a:cs typeface="Tahoma" pitchFamily="2"/>
              </a:defRPr>
            </a:lvl1pPr>
          </a:lstStyle>
          <a:p>
            <a:pPr lvl="0"/>
            <a:fld id="{C5ADA143-3AD4-40B7-949D-A68EFF2BC45E}" type="slidenum">
              <a:t>‹N°›</a:t>
            </a:fld>
            <a:endParaRPr lang="fr-FR" dirty="0"/>
          </a:p>
        </p:txBody>
      </p:sp>
      <p:sp>
        <p:nvSpPr>
          <p:cNvPr id="7" name="Rectangle 6">
            <a:extLst>
              <a:ext uri="{FF2B5EF4-FFF2-40B4-BE49-F238E27FC236}">
                <a16:creationId xmlns:a16="http://schemas.microsoft.com/office/drawing/2014/main" id="{3D4553BA-E611-4A66-B07D-64EFAEDBD669}"/>
              </a:ext>
            </a:extLst>
          </p:cNvPr>
          <p:cNvSpPr>
            <a:spLocks noChangeArrowheads="1"/>
          </p:cNvSpPr>
          <p:nvPr userDrawn="1"/>
        </p:nvSpPr>
        <p:spPr bwMode="auto">
          <a:xfrm>
            <a:off x="0" y="3454401"/>
            <a:ext cx="1344613" cy="3403600"/>
          </a:xfrm>
          <a:prstGeom prst="rect">
            <a:avLst/>
          </a:prstGeom>
          <a:solidFill>
            <a:srgbClr val="0070C0"/>
          </a:solidFill>
          <a:ln>
            <a:noFill/>
          </a:ln>
        </p:spPr>
        <p:txBody>
          <a:bodyPr wrap="none" anchor="ctr"/>
          <a:lstStyle>
            <a:lvl1pPr eaLnBrk="0" hangingPunct="0">
              <a:defRPr sz="2400">
                <a:solidFill>
                  <a:schemeClr val="tx1"/>
                </a:solidFill>
                <a:latin typeface="Calibri" pitchFamily="34" charset="0"/>
                <a:ea typeface="ＭＳ Ｐゴシック" pitchFamily="-84" charset="-128"/>
              </a:defRPr>
            </a:lvl1pPr>
            <a:lvl2pPr marL="742950" indent="-285750" eaLnBrk="0" hangingPunct="0">
              <a:defRPr sz="2400">
                <a:solidFill>
                  <a:schemeClr val="tx1"/>
                </a:solidFill>
                <a:latin typeface="Calibri" pitchFamily="34" charset="0"/>
                <a:ea typeface="ＭＳ Ｐゴシック" pitchFamily="-84" charset="-128"/>
              </a:defRPr>
            </a:lvl2pPr>
            <a:lvl3pPr marL="1143000" indent="-228600" eaLnBrk="0" hangingPunct="0">
              <a:defRPr sz="2400">
                <a:solidFill>
                  <a:schemeClr val="tx1"/>
                </a:solidFill>
                <a:latin typeface="Calibri" pitchFamily="34" charset="0"/>
                <a:ea typeface="ＭＳ Ｐゴシック" pitchFamily="-84" charset="-128"/>
              </a:defRPr>
            </a:lvl3pPr>
            <a:lvl4pPr marL="1600200" indent="-228600" eaLnBrk="0" hangingPunct="0">
              <a:defRPr sz="2400">
                <a:solidFill>
                  <a:schemeClr val="tx1"/>
                </a:solidFill>
                <a:latin typeface="Calibri" pitchFamily="34" charset="0"/>
                <a:ea typeface="ＭＳ Ｐゴシック" pitchFamily="-84" charset="-128"/>
              </a:defRPr>
            </a:lvl4pPr>
            <a:lvl5pPr marL="2057400" indent="-228600" eaLnBrk="0" hangingPunct="0">
              <a:defRPr sz="2400">
                <a:solidFill>
                  <a:schemeClr val="tx1"/>
                </a:solidFill>
                <a:latin typeface="Calibri"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9pPr>
          </a:lstStyle>
          <a:p>
            <a:pPr algn="ctr" eaLnBrk="1" fontAlgn="auto" hangingPunct="1">
              <a:spcBef>
                <a:spcPts val="0"/>
              </a:spcBef>
              <a:spcAft>
                <a:spcPts val="0"/>
              </a:spcAft>
              <a:defRPr/>
            </a:pPr>
            <a:endParaRPr lang="fr-FR" altLang="fr-FR" sz="1800" dirty="0">
              <a:solidFill>
                <a:srgbClr val="4F81BD"/>
              </a:solidFill>
              <a:latin typeface="Times" pitchFamily="-84" charset="0"/>
              <a:cs typeface="Arial" pitchFamily="34" charset="0"/>
            </a:endParaRPr>
          </a:p>
        </p:txBody>
      </p:sp>
      <p:sp>
        <p:nvSpPr>
          <p:cNvPr id="8" name="Rectangle 7">
            <a:extLst>
              <a:ext uri="{FF2B5EF4-FFF2-40B4-BE49-F238E27FC236}">
                <a16:creationId xmlns:a16="http://schemas.microsoft.com/office/drawing/2014/main" id="{63200A5D-CC78-40D3-9317-643C62CD77D7}"/>
              </a:ext>
            </a:extLst>
          </p:cNvPr>
          <p:cNvSpPr>
            <a:spLocks noChangeArrowheads="1"/>
          </p:cNvSpPr>
          <p:nvPr userDrawn="1"/>
        </p:nvSpPr>
        <p:spPr bwMode="auto">
          <a:xfrm>
            <a:off x="0" y="0"/>
            <a:ext cx="1344613" cy="3454400"/>
          </a:xfrm>
          <a:prstGeom prst="rect">
            <a:avLst/>
          </a:prstGeom>
          <a:solidFill>
            <a:srgbClr val="3FBAE7"/>
          </a:solidFill>
          <a:ln>
            <a:noFill/>
          </a:ln>
        </p:spPr>
        <p:txBody>
          <a:bodyPr wrap="none" anchor="ctr"/>
          <a:lstStyle>
            <a:lvl1pPr eaLnBrk="0" hangingPunct="0">
              <a:defRPr sz="2400">
                <a:solidFill>
                  <a:schemeClr val="tx1"/>
                </a:solidFill>
                <a:latin typeface="Calibri" pitchFamily="34" charset="0"/>
                <a:ea typeface="ＭＳ Ｐゴシック" pitchFamily="-84" charset="-128"/>
              </a:defRPr>
            </a:lvl1pPr>
            <a:lvl2pPr marL="742950" indent="-285750" eaLnBrk="0" hangingPunct="0">
              <a:defRPr sz="2400">
                <a:solidFill>
                  <a:schemeClr val="tx1"/>
                </a:solidFill>
                <a:latin typeface="Calibri" pitchFamily="34" charset="0"/>
                <a:ea typeface="ＭＳ Ｐゴシック" pitchFamily="-84" charset="-128"/>
              </a:defRPr>
            </a:lvl2pPr>
            <a:lvl3pPr marL="1143000" indent="-228600" eaLnBrk="0" hangingPunct="0">
              <a:defRPr sz="2400">
                <a:solidFill>
                  <a:schemeClr val="tx1"/>
                </a:solidFill>
                <a:latin typeface="Calibri" pitchFamily="34" charset="0"/>
                <a:ea typeface="ＭＳ Ｐゴシック" pitchFamily="-84" charset="-128"/>
              </a:defRPr>
            </a:lvl3pPr>
            <a:lvl4pPr marL="1600200" indent="-228600" eaLnBrk="0" hangingPunct="0">
              <a:defRPr sz="2400">
                <a:solidFill>
                  <a:schemeClr val="tx1"/>
                </a:solidFill>
                <a:latin typeface="Calibri" pitchFamily="34" charset="0"/>
                <a:ea typeface="ＭＳ Ｐゴシック" pitchFamily="-84" charset="-128"/>
              </a:defRPr>
            </a:lvl4pPr>
            <a:lvl5pPr marL="2057400" indent="-228600" eaLnBrk="0" hangingPunct="0">
              <a:defRPr sz="2400">
                <a:solidFill>
                  <a:schemeClr val="tx1"/>
                </a:solidFill>
                <a:latin typeface="Calibri"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9pPr>
          </a:lstStyle>
          <a:p>
            <a:pPr algn="ctr" eaLnBrk="1" fontAlgn="auto" hangingPunct="1">
              <a:spcBef>
                <a:spcPts val="0"/>
              </a:spcBef>
              <a:spcAft>
                <a:spcPts val="0"/>
              </a:spcAft>
              <a:defRPr/>
            </a:pPr>
            <a:endParaRPr lang="fr-FR" altLang="fr-FR" sz="1800" dirty="0">
              <a:solidFill>
                <a:prstClr val="black"/>
              </a:solidFill>
              <a:latin typeface="Times" pitchFamily="-84" charset="0"/>
              <a:cs typeface="Arial" pitchFamily="34" charset="0"/>
            </a:endParaRPr>
          </a:p>
        </p:txBody>
      </p:sp>
      <p:pic>
        <p:nvPicPr>
          <p:cNvPr id="9" name="Picture 9" descr="C:\Users\atriccnf\Pictures\logo allocations familiales_fichiers\a_data\logo-caf-gnral.jpg">
            <a:extLst>
              <a:ext uri="{FF2B5EF4-FFF2-40B4-BE49-F238E27FC236}">
                <a16:creationId xmlns:a16="http://schemas.microsoft.com/office/drawing/2014/main" id="{370F8F73-48C8-45F5-AC59-5CB77846891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3038" y="3063875"/>
            <a:ext cx="9715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Calibri Light" pitchFamily="18"/>
          <a:ea typeface="Microsoft YaHei" pitchFamily="2"/>
          <a:cs typeface="Mangal" pitchFamily="2"/>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r-FR" sz="2800" b="0" i="0" u="none" strike="noStrike" kern="1200" cap="none" spc="0" baseline="0">
          <a:solidFill>
            <a:srgbClr val="000000"/>
          </a:solidFill>
          <a:uFillTx/>
          <a:latin typeface="Calibri" pitchFamily="18"/>
          <a:ea typeface="Microsoft YaHei" pitchFamily="2"/>
          <a:cs typeface="Mang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pitchFamily="18"/>
          <a:ea typeface="Microsoft YaHei" pitchFamily="2"/>
          <a:cs typeface="Mangal"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pitchFamily="18"/>
          <a:ea typeface="Microsoft YaHei" pitchFamily="2"/>
          <a:cs typeface="Mangal"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pitchFamily="18"/>
          <a:ea typeface="Microsoft YaHei" pitchFamily="2"/>
          <a:cs typeface="Mangal"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pitchFamily="18"/>
          <a:ea typeface="Microsoft YaHei" pitchFamily="2"/>
          <a:cs typeface="Mangal"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9.xml"/><Relationship Id="rId7" Type="http://schemas.openxmlformats.org/officeDocument/2006/relationships/package" Target="../embeddings/Microsoft_PowerPoint_Presentation.pptx"/><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hyperlink" Target="sensibilisation%20sur%20les%20TNS%20pour%20les%20partenaires.pptx"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7.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image" Target="../media/image16.wmf"/><Relationship Id="rId4" Type="http://schemas.openxmlformats.org/officeDocument/2006/relationships/package" Target="../embeddings/Microsoft_PowerPoint_Presentation1.pptx"/></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Q%20R%20bailleur.docx" TargetMode="Externa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package" Target="../embeddings/Microsoft_Word_Document.docx"/><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Slide130">
    <p:spTree>
      <p:nvGrpSpPr>
        <p:cNvPr id="1" name=""/>
        <p:cNvGrpSpPr/>
        <p:nvPr/>
      </p:nvGrpSpPr>
      <p:grpSpPr>
        <a:xfrm>
          <a:off x="0" y="0"/>
          <a:ext cx="0" cy="0"/>
          <a:chOff x="0" y="0"/>
          <a:chExt cx="0" cy="0"/>
        </a:xfrm>
      </p:grpSpPr>
      <p:sp>
        <p:nvSpPr>
          <p:cNvPr id="3" name="Espace réservé du numéro de diapositive 3">
            <a:extLst>
              <a:ext uri="{FF2B5EF4-FFF2-40B4-BE49-F238E27FC236}">
                <a16:creationId xmlns:a16="http://schemas.microsoft.com/office/drawing/2014/main" id="{B750E02F-BC32-4FFA-A6A6-04661539DE8A}"/>
              </a:ext>
            </a:extLst>
          </p:cNvPr>
          <p:cNvSpPr txBox="1"/>
          <p:nvPr/>
        </p:nvSpPr>
        <p:spPr>
          <a:xfrm>
            <a:off x="8978758" y="6356515"/>
            <a:ext cx="2743200" cy="365037"/>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C46003-C93A-4C99-A23C-77A67A97F683}" type="slidenum">
              <a:t>1</a:t>
            </a:fld>
            <a:endParaRPr lang="fr-FR" sz="1200" b="0" i="0" u="none" strike="noStrike" kern="1200" cap="none" spc="0" baseline="0" dirty="0">
              <a:solidFill>
                <a:srgbClr val="898989"/>
              </a:solidFill>
              <a:uFillTx/>
              <a:latin typeface="Calibri" pitchFamily="18"/>
              <a:ea typeface="Microsoft YaHei" pitchFamily="2"/>
              <a:cs typeface="Mangal" pitchFamily="2"/>
            </a:endParaRPr>
          </a:p>
        </p:txBody>
      </p:sp>
      <p:sp>
        <p:nvSpPr>
          <p:cNvPr id="4" name="Titre 6">
            <a:extLst>
              <a:ext uri="{FF2B5EF4-FFF2-40B4-BE49-F238E27FC236}">
                <a16:creationId xmlns:a16="http://schemas.microsoft.com/office/drawing/2014/main" id="{C06D8207-82C5-4948-94B5-BB9F35D94A69}"/>
              </a:ext>
            </a:extLst>
          </p:cNvPr>
          <p:cNvSpPr txBox="1">
            <a:spLocks noGrp="1"/>
          </p:cNvSpPr>
          <p:nvPr>
            <p:ph type="title" idx="4294967295"/>
          </p:nvPr>
        </p:nvSpPr>
        <p:spPr>
          <a:xfrm>
            <a:off x="1874395" y="625465"/>
            <a:ext cx="9220325" cy="396721"/>
          </a:xfrm>
        </p:spPr>
        <p:txBody>
          <a:bodyPr/>
          <a:lstStyle/>
          <a:p>
            <a:pPr lvl="0"/>
            <a:r>
              <a:rPr lang="fr-FR" b="1" dirty="0">
                <a:solidFill>
                  <a:schemeClr val="accent1">
                    <a:lumMod val="75000"/>
                  </a:schemeClr>
                </a:solidFill>
              </a:rPr>
              <a:t>Evolutions AL 2021</a:t>
            </a:r>
          </a:p>
        </p:txBody>
      </p:sp>
      <p:sp>
        <p:nvSpPr>
          <p:cNvPr id="5" name="ZoneTexte 4">
            <a:extLst>
              <a:ext uri="{FF2B5EF4-FFF2-40B4-BE49-F238E27FC236}">
                <a16:creationId xmlns:a16="http://schemas.microsoft.com/office/drawing/2014/main" id="{A89122EA-D6A6-4F65-9468-D66E2DDB5669}"/>
              </a:ext>
            </a:extLst>
          </p:cNvPr>
          <p:cNvSpPr txBox="1"/>
          <p:nvPr/>
        </p:nvSpPr>
        <p:spPr>
          <a:xfrm>
            <a:off x="4163699" y="2543960"/>
            <a:ext cx="5203371" cy="968983"/>
          </a:xfrm>
          <a:prstGeom prst="rect">
            <a:avLst/>
          </a:prstGeom>
          <a:noFill/>
          <a:ln w="9363" cap="flat">
            <a:solidFill>
              <a:srgbClr val="4472C4"/>
            </a:solidFill>
            <a:prstDash val="solid"/>
            <a:round/>
          </a:ln>
        </p:spPr>
        <p:txBody>
          <a:bodyPr vert="horz" wrap="square" lIns="91440" tIns="45720" rIns="91440" bIns="45720" anchor="t" anchorCtr="0" compatLnSpc="0">
            <a:spAutoFit/>
          </a:bodyPr>
          <a:lstStyle/>
          <a:p>
            <a:pPr algn="ctr"/>
            <a:r>
              <a:rPr lang="fr-FR" sz="2800" b="1" dirty="0">
                <a:solidFill>
                  <a:schemeClr val="accent1">
                    <a:lumMod val="75000"/>
                  </a:schemeClr>
                </a:solidFill>
              </a:rPr>
              <a:t>Support de sensibilisation pour les partenaires</a:t>
            </a:r>
          </a:p>
        </p:txBody>
      </p:sp>
      <p:sp>
        <p:nvSpPr>
          <p:cNvPr id="6" name="Rectangle 5">
            <a:extLst>
              <a:ext uri="{FF2B5EF4-FFF2-40B4-BE49-F238E27FC236}">
                <a16:creationId xmlns:a16="http://schemas.microsoft.com/office/drawing/2014/main" id="{0EC3B24C-7794-4FB8-93D4-B88825739550}"/>
              </a:ext>
            </a:extLst>
          </p:cNvPr>
          <p:cNvSpPr/>
          <p:nvPr/>
        </p:nvSpPr>
        <p:spPr>
          <a:xfrm>
            <a:off x="2750676" y="5255209"/>
            <a:ext cx="8029415" cy="646331"/>
          </a:xfrm>
          <a:prstGeom prst="rect">
            <a:avLst/>
          </a:prstGeom>
          <a:ln w="28575">
            <a:solidFill>
              <a:schemeClr val="tx1"/>
            </a:solidFill>
          </a:ln>
        </p:spPr>
        <p:txBody>
          <a:bodyPr wrap="square">
            <a:spAutoFit/>
          </a:bodyPr>
          <a:lstStyle/>
          <a:p>
            <a:r>
              <a:rPr lang="fr-FR" b="1" dirty="0">
                <a:solidFill>
                  <a:srgbClr val="0070C0"/>
                </a:solidFill>
                <a:effectLst/>
              </a:rPr>
              <a:t>Attention : Alf Als et Apl sont désormais nommées Apl (Aides personnelles au logement)</a:t>
            </a:r>
            <a:endParaRPr lang="fr-FR"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47900C-F777-40EA-8E59-44FBEF6342B8}"/>
              </a:ext>
            </a:extLst>
          </p:cNvPr>
          <p:cNvSpPr/>
          <p:nvPr/>
        </p:nvSpPr>
        <p:spPr>
          <a:xfrm>
            <a:off x="1667413" y="1427308"/>
            <a:ext cx="10267951" cy="1029256"/>
          </a:xfrm>
          <a:prstGeom prst="rect">
            <a:avLst/>
          </a:prstGeom>
        </p:spPr>
        <p:txBody>
          <a:bodyPr wrap="square">
            <a:spAutoFit/>
          </a:bodyPr>
          <a:lstStyle/>
          <a:p>
            <a:pPr>
              <a:lnSpc>
                <a:spcPct val="115000"/>
              </a:lnSpc>
              <a:spcAft>
                <a:spcPts val="0"/>
              </a:spcAft>
            </a:pPr>
            <a:r>
              <a:rPr lang="fr-FR" dirty="0"/>
              <a:t>Les aides personnelles au logement seront calculées « sur une base ressources » annuelle, lissée sur 12 mois glissants et </a:t>
            </a:r>
            <a:r>
              <a:rPr lang="fr-FR" b="1" dirty="0"/>
              <a:t>actualisée tous les trimestres</a:t>
            </a:r>
            <a:r>
              <a:rPr lang="fr-FR" dirty="0"/>
              <a:t>. Cette base ressources est déterminée en fonction des ressources perçues au cours :</a:t>
            </a:r>
          </a:p>
        </p:txBody>
      </p:sp>
      <p:pic>
        <p:nvPicPr>
          <p:cNvPr id="3" name="Image 2">
            <a:extLst>
              <a:ext uri="{FF2B5EF4-FFF2-40B4-BE49-F238E27FC236}">
                <a16:creationId xmlns:a16="http://schemas.microsoft.com/office/drawing/2014/main" id="{A61FA84E-E9C0-4336-AA57-4E5607DA2BFB}"/>
              </a:ext>
            </a:extLst>
          </p:cNvPr>
          <p:cNvPicPr>
            <a:picLocks noChangeAspect="1"/>
          </p:cNvPicPr>
          <p:nvPr/>
        </p:nvPicPr>
        <p:blipFill>
          <a:blip r:embed="rId4"/>
          <a:stretch>
            <a:fillRect/>
          </a:stretch>
        </p:blipFill>
        <p:spPr>
          <a:xfrm>
            <a:off x="1667414" y="2497662"/>
            <a:ext cx="10267950" cy="1066800"/>
          </a:xfrm>
          <a:prstGeom prst="rect">
            <a:avLst/>
          </a:prstGeom>
        </p:spPr>
      </p:pic>
      <p:sp>
        <p:nvSpPr>
          <p:cNvPr id="8" name="Rectangle 7">
            <a:extLst>
              <a:ext uri="{FF2B5EF4-FFF2-40B4-BE49-F238E27FC236}">
                <a16:creationId xmlns:a16="http://schemas.microsoft.com/office/drawing/2014/main" id="{4752A159-02AC-4246-9847-200EB4A753DB}"/>
              </a:ext>
            </a:extLst>
          </p:cNvPr>
          <p:cNvSpPr/>
          <p:nvPr/>
        </p:nvSpPr>
        <p:spPr>
          <a:xfrm>
            <a:off x="1865446" y="469863"/>
            <a:ext cx="9674914" cy="558743"/>
          </a:xfrm>
          <a:prstGeom prst="rect">
            <a:avLst/>
          </a:prstGeom>
        </p:spPr>
        <p:txBody>
          <a:bodyPr wrap="square">
            <a:spAutoFit/>
          </a:bodyPr>
          <a:lstStyle/>
          <a:p>
            <a:pPr>
              <a:lnSpc>
                <a:spcPct val="115000"/>
              </a:lnSpc>
              <a:spcAft>
                <a:spcPts val="0"/>
              </a:spcAft>
            </a:pPr>
            <a:r>
              <a:rPr lang="fr-FR"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Nouvelle période de droit et nouvelle période de référence</a:t>
            </a:r>
          </a:p>
        </p:txBody>
      </p:sp>
      <p:sp>
        <p:nvSpPr>
          <p:cNvPr id="7" name="Rectangle 6">
            <a:extLst>
              <a:ext uri="{FF2B5EF4-FFF2-40B4-BE49-F238E27FC236}">
                <a16:creationId xmlns:a16="http://schemas.microsoft.com/office/drawing/2014/main" id="{5D1BC823-8AE5-4D56-BFC3-2AB2ADFFBA17}"/>
              </a:ext>
            </a:extLst>
          </p:cNvPr>
          <p:cNvSpPr/>
          <p:nvPr/>
        </p:nvSpPr>
        <p:spPr>
          <a:xfrm>
            <a:off x="1667415" y="3678462"/>
            <a:ext cx="3083281" cy="1258308"/>
          </a:xfrm>
          <a:prstGeom prst="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sz="2000" dirty="0">
                <a:solidFill>
                  <a:schemeClr val="accent1">
                    <a:lumMod val="50000"/>
                  </a:schemeClr>
                </a:solidFill>
              </a:rPr>
              <a:t>Salaires, revenus de substitution  : chômage, indemnités maladie,… </a:t>
            </a:r>
            <a:endParaRPr lang="fr-FR" sz="2000" b="1" dirty="0">
              <a:solidFill>
                <a:schemeClr val="accent1">
                  <a:lumMod val="50000"/>
                </a:schemeClr>
              </a:solidFill>
            </a:endParaRPr>
          </a:p>
        </p:txBody>
      </p:sp>
      <p:sp>
        <p:nvSpPr>
          <p:cNvPr id="9" name="Rectangle 8">
            <a:extLst>
              <a:ext uri="{FF2B5EF4-FFF2-40B4-BE49-F238E27FC236}">
                <a16:creationId xmlns:a16="http://schemas.microsoft.com/office/drawing/2014/main" id="{B7F34841-5562-4844-B600-EED33E889D57}"/>
              </a:ext>
            </a:extLst>
          </p:cNvPr>
          <p:cNvSpPr/>
          <p:nvPr/>
        </p:nvSpPr>
        <p:spPr>
          <a:xfrm>
            <a:off x="5259749" y="3646508"/>
            <a:ext cx="3083281" cy="1258309"/>
          </a:xfrm>
          <a:prstGeom prst="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sz="2200" dirty="0">
                <a:solidFill>
                  <a:schemeClr val="accent1">
                    <a:lumMod val="50000"/>
                  </a:schemeClr>
                </a:solidFill>
              </a:rPr>
              <a:t>(PA versées ou reçues et frais réels, frais de tutelle, déclaration du patrimoine)</a:t>
            </a:r>
          </a:p>
        </p:txBody>
      </p:sp>
      <p:sp>
        <p:nvSpPr>
          <p:cNvPr id="10" name="Rectangle 9">
            <a:extLst>
              <a:ext uri="{FF2B5EF4-FFF2-40B4-BE49-F238E27FC236}">
                <a16:creationId xmlns:a16="http://schemas.microsoft.com/office/drawing/2014/main" id="{9BF410C2-772D-422E-A67F-5AA9E4514FA2}"/>
              </a:ext>
            </a:extLst>
          </p:cNvPr>
          <p:cNvSpPr/>
          <p:nvPr/>
        </p:nvSpPr>
        <p:spPr>
          <a:xfrm>
            <a:off x="8852083" y="3471152"/>
            <a:ext cx="3083281" cy="1319664"/>
          </a:xfrm>
          <a:prstGeom prst="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sz="2400" dirty="0">
                <a:solidFill>
                  <a:schemeClr val="accent1">
                    <a:lumMod val="50000"/>
                  </a:schemeClr>
                </a:solidFill>
              </a:rPr>
              <a:t>(revenus TI, fonciers, dividendes…)</a:t>
            </a:r>
            <a:endParaRPr lang="fr-FR" sz="3200" dirty="0">
              <a:solidFill>
                <a:schemeClr val="accent1">
                  <a:lumMod val="50000"/>
                </a:schemeClr>
              </a:solidFill>
            </a:endParaRPr>
          </a:p>
        </p:txBody>
      </p:sp>
      <p:sp>
        <p:nvSpPr>
          <p:cNvPr id="11" name="Rectangle 10">
            <a:extLst>
              <a:ext uri="{FF2B5EF4-FFF2-40B4-BE49-F238E27FC236}">
                <a16:creationId xmlns:a16="http://schemas.microsoft.com/office/drawing/2014/main" id="{299D62FB-FF37-456C-A29F-6C0B37F86F89}"/>
              </a:ext>
            </a:extLst>
          </p:cNvPr>
          <p:cNvSpPr/>
          <p:nvPr/>
        </p:nvSpPr>
        <p:spPr>
          <a:xfrm>
            <a:off x="1488089" y="5107331"/>
            <a:ext cx="8611483" cy="175066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FR" dirty="0"/>
              <a:t>Pour les travailleurs non salariés (TNS ) y compris les micro-entrepreneurs 2 règles ont été définies pour la prise en compte de leurs revenus :</a:t>
            </a:r>
          </a:p>
          <a:p>
            <a:pPr marL="285750" indent="-285750">
              <a:buFont typeface="Wingdings" panose="05000000000000000000" pitchFamily="2" charset="2"/>
              <a:buChar char="Ø"/>
            </a:pPr>
            <a:r>
              <a:rPr lang="fr-FR" dirty="0"/>
              <a:t>Si l’allocataire et/ou son conjoint a débuté son activité au plus tard le 1er  jour de l’année N-2 prise en compte des revenus N-2</a:t>
            </a:r>
          </a:p>
          <a:p>
            <a:pPr marL="285750" indent="-285750">
              <a:buFont typeface="Wingdings" panose="05000000000000000000" pitchFamily="2" charset="2"/>
              <a:buChar char="Ø"/>
            </a:pPr>
            <a:r>
              <a:rPr lang="fr-FR" dirty="0"/>
              <a:t>Si l’allocataire et/ou son conjoint a débuté une activité à partir du 2</a:t>
            </a:r>
            <a:r>
              <a:rPr lang="fr-FR" baseline="30000" dirty="0"/>
              <a:t>ième</a:t>
            </a:r>
            <a:r>
              <a:rPr lang="fr-FR" dirty="0"/>
              <a:t> jour de l’année N-2 prise en compte du chiffre d’affaires déclaratif M-2 à M-13</a:t>
            </a:r>
          </a:p>
        </p:txBody>
      </p:sp>
      <p:pic>
        <p:nvPicPr>
          <p:cNvPr id="2" name="Image 1">
            <a:hlinkClick r:id="rId5" action="ppaction://hlinkpres?slideindex=1&amp;slidetitle="/>
            <a:extLst>
              <a:ext uri="{FF2B5EF4-FFF2-40B4-BE49-F238E27FC236}">
                <a16:creationId xmlns:a16="http://schemas.microsoft.com/office/drawing/2014/main" id="{B61921DE-4E59-4717-8186-3CB9C6E936F9}"/>
              </a:ext>
            </a:extLst>
          </p:cNvPr>
          <p:cNvPicPr>
            <a:picLocks noChangeAspect="1"/>
          </p:cNvPicPr>
          <p:nvPr/>
        </p:nvPicPr>
        <p:blipFill>
          <a:blip r:embed="rId6"/>
          <a:stretch>
            <a:fillRect/>
          </a:stretch>
        </p:blipFill>
        <p:spPr>
          <a:xfrm>
            <a:off x="10465786" y="5100783"/>
            <a:ext cx="1219198" cy="557229"/>
          </a:xfrm>
          <a:prstGeom prst="rect">
            <a:avLst/>
          </a:prstGeom>
        </p:spPr>
      </p:pic>
      <p:graphicFrame>
        <p:nvGraphicFramePr>
          <p:cNvPr id="4" name="Objet 3">
            <a:hlinkClick r:id="" action="ppaction://ole?verb=0"/>
            <a:extLst>
              <a:ext uri="{FF2B5EF4-FFF2-40B4-BE49-F238E27FC236}">
                <a16:creationId xmlns:a16="http://schemas.microsoft.com/office/drawing/2014/main" id="{ED44C168-314C-4ACF-8D2C-27B4600A49D0}"/>
              </a:ext>
            </a:extLst>
          </p:cNvPr>
          <p:cNvGraphicFramePr>
            <a:graphicFrameLocks noChangeAspect="1"/>
          </p:cNvGraphicFramePr>
          <p:nvPr>
            <p:extLst>
              <p:ext uri="{D42A27DB-BD31-4B8C-83A1-F6EECF244321}">
                <p14:modId xmlns:p14="http://schemas.microsoft.com/office/powerpoint/2010/main" val="2483618616"/>
              </p:ext>
            </p:extLst>
          </p:nvPr>
        </p:nvGraphicFramePr>
        <p:xfrm>
          <a:off x="10618788" y="5864225"/>
          <a:ext cx="914400" cy="771525"/>
        </p:xfrm>
        <a:graphic>
          <a:graphicData uri="http://schemas.openxmlformats.org/presentationml/2006/ole">
            <mc:AlternateContent xmlns:mc="http://schemas.openxmlformats.org/markup-compatibility/2006">
              <mc:Choice xmlns:v="urn:schemas-microsoft-com:vml" Requires="v">
                <p:oleObj spid="_x0000_s1052" name="Presentation" showAsIcon="1" r:id="rId7" imgW="914400" imgH="771480" progId="PowerPoint.Show.12">
                  <p:embed/>
                </p:oleObj>
              </mc:Choice>
              <mc:Fallback>
                <p:oleObj name="Presentation" showAsIcon="1" r:id="rId7" imgW="914400" imgH="771480" progId="PowerPoint.Show.12">
                  <p:embed/>
                  <p:pic>
                    <p:nvPicPr>
                      <p:cNvPr id="4" name="Objet 3">
                        <a:hlinkClick r:id="" action="ppaction://ole?verb=0"/>
                        <a:extLst>
                          <a:ext uri="{FF2B5EF4-FFF2-40B4-BE49-F238E27FC236}">
                            <a16:creationId xmlns:a16="http://schemas.microsoft.com/office/drawing/2014/main" id="{ED44C168-314C-4ACF-8D2C-27B4600A49D0}"/>
                          </a:ext>
                        </a:extLst>
                      </p:cNvPr>
                      <p:cNvPicPr/>
                      <p:nvPr/>
                    </p:nvPicPr>
                    <p:blipFill>
                      <a:blip r:embed="rId8"/>
                      <a:stretch>
                        <a:fillRect/>
                      </a:stretch>
                    </p:blipFill>
                    <p:spPr>
                      <a:xfrm>
                        <a:off x="10618788" y="586422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27982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avec flèche 109">
            <a:extLst>
              <a:ext uri="{FF2B5EF4-FFF2-40B4-BE49-F238E27FC236}">
                <a16:creationId xmlns:a16="http://schemas.microsoft.com/office/drawing/2014/main" id="{696AD870-D661-4F8A-B9D6-E91F306B5A34}"/>
              </a:ext>
            </a:extLst>
          </p:cNvPr>
          <p:cNvCxnSpPr/>
          <p:nvPr/>
        </p:nvCxnSpPr>
        <p:spPr>
          <a:xfrm flipV="1">
            <a:off x="14469840" y="4054678"/>
            <a:ext cx="0" cy="2088005"/>
          </a:xfrm>
          <a:prstGeom prst="straightConnector1">
            <a:avLst/>
          </a:prstGeom>
          <a:noFill/>
          <a:ln w="25557" cap="flat">
            <a:solidFill>
              <a:srgbClr val="4472C4"/>
            </a:solidFill>
            <a:prstDash val="solid"/>
            <a:miter/>
            <a:tailEnd type="arrow"/>
          </a:ln>
        </p:spPr>
      </p:cxnSp>
      <p:pic>
        <p:nvPicPr>
          <p:cNvPr id="3" name="Image 2">
            <a:extLst>
              <a:ext uri="{FF2B5EF4-FFF2-40B4-BE49-F238E27FC236}">
                <a16:creationId xmlns:a16="http://schemas.microsoft.com/office/drawing/2014/main" id="{A61FA84E-E9C0-4336-AA57-4E5607DA2BFB}"/>
              </a:ext>
            </a:extLst>
          </p:cNvPr>
          <p:cNvPicPr>
            <a:picLocks noChangeAspect="1"/>
          </p:cNvPicPr>
          <p:nvPr/>
        </p:nvPicPr>
        <p:blipFill>
          <a:blip r:embed="rId3"/>
          <a:stretch>
            <a:fillRect/>
          </a:stretch>
        </p:blipFill>
        <p:spPr>
          <a:xfrm>
            <a:off x="1615441" y="2024989"/>
            <a:ext cx="10267950" cy="1066800"/>
          </a:xfrm>
          <a:prstGeom prst="rect">
            <a:avLst/>
          </a:prstGeom>
        </p:spPr>
      </p:pic>
      <p:sp>
        <p:nvSpPr>
          <p:cNvPr id="11" name="Rectangle 10">
            <a:extLst>
              <a:ext uri="{FF2B5EF4-FFF2-40B4-BE49-F238E27FC236}">
                <a16:creationId xmlns:a16="http://schemas.microsoft.com/office/drawing/2014/main" id="{179531B4-C691-43AC-B4CF-E8D2B10E96F9}"/>
              </a:ext>
            </a:extLst>
          </p:cNvPr>
          <p:cNvSpPr/>
          <p:nvPr/>
        </p:nvSpPr>
        <p:spPr>
          <a:xfrm>
            <a:off x="1685475" y="3706086"/>
            <a:ext cx="3083281" cy="1624631"/>
          </a:xfrm>
          <a:prstGeom prst="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r>
              <a:rPr lang="fr-FR" sz="2000" dirty="0">
                <a:solidFill>
                  <a:schemeClr val="accent1">
                    <a:lumMod val="50000"/>
                  </a:schemeClr>
                </a:solidFill>
              </a:rPr>
              <a:t>Base ressources 12 mois </a:t>
            </a:r>
            <a:r>
              <a:rPr lang="fr-FR" sz="2000" b="1" dirty="0">
                <a:solidFill>
                  <a:srgbClr val="002060"/>
                </a:solidFill>
              </a:rPr>
              <a:t>01.2020 – 12.2020</a:t>
            </a:r>
          </a:p>
          <a:p>
            <a:r>
              <a:rPr lang="fr-FR" sz="1600" dirty="0">
                <a:solidFill>
                  <a:schemeClr val="accent1">
                    <a:lumMod val="50000"/>
                  </a:schemeClr>
                </a:solidFill>
                <a:ea typeface="+mn-lt"/>
                <a:cs typeface="+mn-lt"/>
              </a:rPr>
              <a:t>(Salaires, revenus de substitution  : chômage, indemnités maladie,…)</a:t>
            </a:r>
            <a:endParaRPr lang="fr-FR" sz="1600" dirty="0">
              <a:solidFill>
                <a:schemeClr val="accent1">
                  <a:lumMod val="50000"/>
                </a:schemeClr>
              </a:solidFill>
              <a:cs typeface="Calibri"/>
            </a:endParaRPr>
          </a:p>
        </p:txBody>
      </p:sp>
      <p:sp>
        <p:nvSpPr>
          <p:cNvPr id="12" name="Rectangle 11">
            <a:extLst>
              <a:ext uri="{FF2B5EF4-FFF2-40B4-BE49-F238E27FC236}">
                <a16:creationId xmlns:a16="http://schemas.microsoft.com/office/drawing/2014/main" id="{C14E76DB-EAD4-4E73-91EE-868EAD5B725C}"/>
              </a:ext>
            </a:extLst>
          </p:cNvPr>
          <p:cNvSpPr/>
          <p:nvPr/>
        </p:nvSpPr>
        <p:spPr>
          <a:xfrm>
            <a:off x="5199975" y="3706086"/>
            <a:ext cx="3083281" cy="1624631"/>
          </a:xfrm>
          <a:prstGeom prst="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just"/>
            <a:r>
              <a:rPr lang="fr-FR" sz="2200" dirty="0">
                <a:solidFill>
                  <a:schemeClr val="accent1">
                    <a:lumMod val="50000"/>
                  </a:schemeClr>
                </a:solidFill>
              </a:rPr>
              <a:t>Revenus </a:t>
            </a:r>
            <a:r>
              <a:rPr lang="fr-FR" sz="2200" b="1" dirty="0">
                <a:solidFill>
                  <a:schemeClr val="accent1">
                    <a:lumMod val="50000"/>
                  </a:schemeClr>
                </a:solidFill>
              </a:rPr>
              <a:t>2020</a:t>
            </a:r>
          </a:p>
          <a:p>
            <a:r>
              <a:rPr lang="fr-FR" sz="2200" dirty="0">
                <a:solidFill>
                  <a:schemeClr val="accent1">
                    <a:lumMod val="50000"/>
                  </a:schemeClr>
                </a:solidFill>
              </a:rPr>
              <a:t>(PA versées ou reçues et frais réels, frais de tutelle, déclaration du patrimoine)</a:t>
            </a:r>
            <a:endParaRPr lang="fr-FR" sz="2200" dirty="0">
              <a:solidFill>
                <a:schemeClr val="accent1">
                  <a:lumMod val="50000"/>
                </a:schemeClr>
              </a:solidFill>
              <a:cs typeface="Calibri"/>
            </a:endParaRPr>
          </a:p>
        </p:txBody>
      </p:sp>
      <p:sp>
        <p:nvSpPr>
          <p:cNvPr id="13" name="Rectangle 12">
            <a:extLst>
              <a:ext uri="{FF2B5EF4-FFF2-40B4-BE49-F238E27FC236}">
                <a16:creationId xmlns:a16="http://schemas.microsoft.com/office/drawing/2014/main" id="{06F8A500-593D-4F5E-B2D6-89D64ED6144A}"/>
              </a:ext>
            </a:extLst>
          </p:cNvPr>
          <p:cNvSpPr/>
          <p:nvPr/>
        </p:nvSpPr>
        <p:spPr>
          <a:xfrm>
            <a:off x="8714475" y="3708891"/>
            <a:ext cx="3083281" cy="1621826"/>
          </a:xfrm>
          <a:prstGeom prst="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fr-FR" sz="2400" dirty="0">
                <a:solidFill>
                  <a:schemeClr val="accent1">
                    <a:lumMod val="50000"/>
                  </a:schemeClr>
                </a:solidFill>
              </a:rPr>
              <a:t>Revenus </a:t>
            </a:r>
            <a:r>
              <a:rPr lang="fr-FR" sz="2400" b="1" dirty="0">
                <a:solidFill>
                  <a:schemeClr val="accent1">
                    <a:lumMod val="50000"/>
                  </a:schemeClr>
                </a:solidFill>
              </a:rPr>
              <a:t>2019</a:t>
            </a:r>
            <a:endParaRPr lang="fr-FR" sz="2400" dirty="0">
              <a:solidFill>
                <a:schemeClr val="accent1">
                  <a:lumMod val="50000"/>
                </a:schemeClr>
              </a:solidFill>
            </a:endParaRPr>
          </a:p>
          <a:p>
            <a:r>
              <a:rPr lang="fr-FR" sz="2400" dirty="0">
                <a:solidFill>
                  <a:schemeClr val="accent1">
                    <a:lumMod val="50000"/>
                  </a:schemeClr>
                </a:solidFill>
              </a:rPr>
              <a:t>(revenus TI, fonciers, dividendes…)</a:t>
            </a:r>
            <a:endParaRPr lang="fr-FR" sz="3200" dirty="0">
              <a:solidFill>
                <a:schemeClr val="accent1">
                  <a:lumMod val="50000"/>
                </a:schemeClr>
              </a:solidFill>
            </a:endParaRPr>
          </a:p>
        </p:txBody>
      </p:sp>
      <p:pic>
        <p:nvPicPr>
          <p:cNvPr id="14" name="Graphique 13" descr="Ajouter">
            <a:extLst>
              <a:ext uri="{FF2B5EF4-FFF2-40B4-BE49-F238E27FC236}">
                <a16:creationId xmlns:a16="http://schemas.microsoft.com/office/drawing/2014/main" id="{029C0AB5-C5A9-41E5-A6DA-E9A28C641B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7910" y="4369875"/>
            <a:ext cx="522514" cy="522514"/>
          </a:xfrm>
          <a:prstGeom prst="rect">
            <a:avLst/>
          </a:prstGeom>
        </p:spPr>
      </p:pic>
      <p:pic>
        <p:nvPicPr>
          <p:cNvPr id="15" name="Graphique 14" descr="Ajouter">
            <a:extLst>
              <a:ext uri="{FF2B5EF4-FFF2-40B4-BE49-F238E27FC236}">
                <a16:creationId xmlns:a16="http://schemas.microsoft.com/office/drawing/2014/main" id="{75B998D2-A7EB-4F77-9D54-C602B684956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27518" y="4396702"/>
            <a:ext cx="522514" cy="522514"/>
          </a:xfrm>
          <a:prstGeom prst="rect">
            <a:avLst/>
          </a:prstGeom>
        </p:spPr>
      </p:pic>
      <p:sp>
        <p:nvSpPr>
          <p:cNvPr id="16" name="Rectangle 15">
            <a:extLst>
              <a:ext uri="{FF2B5EF4-FFF2-40B4-BE49-F238E27FC236}">
                <a16:creationId xmlns:a16="http://schemas.microsoft.com/office/drawing/2014/main" id="{85B79C66-4C0B-4CD1-BA3E-EC5B5CC31489}"/>
              </a:ext>
            </a:extLst>
          </p:cNvPr>
          <p:cNvSpPr/>
          <p:nvPr/>
        </p:nvSpPr>
        <p:spPr>
          <a:xfrm>
            <a:off x="1741570" y="483001"/>
            <a:ext cx="9578072" cy="916854"/>
          </a:xfrm>
          <a:prstGeom prst="rect">
            <a:avLst/>
          </a:prstGeom>
        </p:spPr>
        <p:txBody>
          <a:bodyPr wrap="square">
            <a:spAutoFit/>
          </a:bodyPr>
          <a:lstStyle/>
          <a:p>
            <a:pPr>
              <a:lnSpc>
                <a:spcPct val="115000"/>
              </a:lnSpc>
            </a:pPr>
            <a:r>
              <a:rPr lang="fr-FR" sz="2400" b="1" dirty="0">
                <a:solidFill>
                  <a:schemeClr val="accent5">
                    <a:lumMod val="75000"/>
                  </a:schemeClr>
                </a:solidFill>
              </a:rPr>
              <a:t>Exemple : </a:t>
            </a:r>
            <a:r>
              <a:rPr lang="fr-FR" sz="2400" b="1" dirty="0">
                <a:solidFill>
                  <a:schemeClr val="accent1">
                    <a:lumMod val="50000"/>
                  </a:schemeClr>
                </a:solidFill>
              </a:rPr>
              <a:t>Trimestre : TD </a:t>
            </a:r>
            <a:r>
              <a:rPr lang="fr-FR" sz="2400" b="1" dirty="0">
                <a:solidFill>
                  <a:srgbClr val="002060"/>
                </a:solidFill>
              </a:rPr>
              <a:t>02.03.04/2021</a:t>
            </a:r>
          </a:p>
          <a:p>
            <a:pPr>
              <a:lnSpc>
                <a:spcPct val="115000"/>
              </a:lnSpc>
              <a:spcAft>
                <a:spcPts val="0"/>
              </a:spcAft>
            </a:pPr>
            <a:endParaRPr lang="fr-FR" sz="2400" b="1" dirty="0">
              <a:solidFill>
                <a:schemeClr val="accent5">
                  <a:lumMod val="75000"/>
                </a:schemeClr>
              </a:solidFill>
            </a:endParaRPr>
          </a:p>
        </p:txBody>
      </p:sp>
    </p:spTree>
    <p:extLst>
      <p:ext uri="{BB962C8B-B14F-4D97-AF65-F5344CB8AC3E}">
        <p14:creationId xmlns:p14="http://schemas.microsoft.com/office/powerpoint/2010/main" val="3383866922"/>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95E89AF-7277-4B2C-B620-0E780484ADA0}"/>
              </a:ext>
            </a:extLst>
          </p:cNvPr>
          <p:cNvSpPr txBox="1">
            <a:spLocks/>
          </p:cNvSpPr>
          <p:nvPr/>
        </p:nvSpPr>
        <p:spPr>
          <a:xfrm>
            <a:off x="3190875" y="2505075"/>
            <a:ext cx="5810250" cy="1276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pitchFamily="18"/>
                <a:ea typeface="Microsoft YaHei" pitchFamily="2"/>
                <a:cs typeface="Mangal" pitchFamily="2"/>
              </a:defRPr>
            </a:lvl1pPr>
          </a:lstStyle>
          <a:p>
            <a:pPr algn="ctr"/>
            <a:r>
              <a:rPr lang="fr-FR" sz="3200" spc="-150" dirty="0">
                <a:solidFill>
                  <a:schemeClr val="bg1"/>
                </a:solidFill>
              </a:rPr>
              <a:t>5. Acquisition des ressources</a:t>
            </a:r>
          </a:p>
        </p:txBody>
      </p:sp>
    </p:spTree>
    <p:extLst>
      <p:ext uri="{BB962C8B-B14F-4D97-AF65-F5344CB8AC3E}">
        <p14:creationId xmlns:p14="http://schemas.microsoft.com/office/powerpoint/2010/main" val="2610489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004635-C1FA-4FE4-9481-B6C5B147810E}"/>
              </a:ext>
            </a:extLst>
          </p:cNvPr>
          <p:cNvSpPr txBox="1">
            <a:spLocks noGrp="1"/>
          </p:cNvSpPr>
          <p:nvPr>
            <p:ph type="title" idx="4294967295"/>
          </p:nvPr>
        </p:nvSpPr>
        <p:spPr>
          <a:xfrm>
            <a:off x="1843924" y="575913"/>
            <a:ext cx="9870556" cy="907678"/>
          </a:xfrm>
        </p:spPr>
        <p:txBody>
          <a:bodyPr lIns="0" tIns="0" rIns="0" bIns="0"/>
          <a:lstStyle/>
          <a:p>
            <a:pPr lvl="0" hangingPunct="0"/>
            <a:r>
              <a:rPr lang="fr-FR" sz="3600" b="1" dirty="0">
                <a:solidFill>
                  <a:schemeClr val="accent1">
                    <a:lumMod val="50000"/>
                  </a:schemeClr>
                </a:solidFill>
                <a:latin typeface="Arial" pitchFamily="18"/>
              </a:rPr>
              <a:t>Lexique pour comprendre l’origine des ressources récupérées </a:t>
            </a:r>
          </a:p>
        </p:txBody>
      </p:sp>
      <p:graphicFrame>
        <p:nvGraphicFramePr>
          <p:cNvPr id="3" name="Tableau 2">
            <a:extLst>
              <a:ext uri="{FF2B5EF4-FFF2-40B4-BE49-F238E27FC236}">
                <a16:creationId xmlns:a16="http://schemas.microsoft.com/office/drawing/2014/main" id="{2CB12860-A1DE-4B73-A375-992E839CD7E0}"/>
              </a:ext>
            </a:extLst>
          </p:cNvPr>
          <p:cNvGraphicFramePr>
            <a:graphicFrameLocks noGrp="1"/>
          </p:cNvGraphicFramePr>
          <p:nvPr>
            <p:extLst>
              <p:ext uri="{D42A27DB-BD31-4B8C-83A1-F6EECF244321}">
                <p14:modId xmlns:p14="http://schemas.microsoft.com/office/powerpoint/2010/main" val="2648425782"/>
              </p:ext>
            </p:extLst>
          </p:nvPr>
        </p:nvGraphicFramePr>
        <p:xfrm>
          <a:off x="1706880" y="2444612"/>
          <a:ext cx="10365254" cy="1654760"/>
        </p:xfrm>
        <a:graphic>
          <a:graphicData uri="http://schemas.openxmlformats.org/drawingml/2006/table">
            <a:tbl>
              <a:tblPr firstRow="1" bandRow="1">
                <a:effectLst/>
              </a:tblPr>
              <a:tblGrid>
                <a:gridCol w="10365254">
                  <a:extLst>
                    <a:ext uri="{9D8B030D-6E8A-4147-A177-3AD203B41FA5}">
                      <a16:colId xmlns:a16="http://schemas.microsoft.com/office/drawing/2014/main" val="4263134676"/>
                    </a:ext>
                  </a:extLst>
                </a:gridCol>
              </a:tblGrid>
              <a:tr h="0">
                <a:tc>
                  <a:txBody>
                    <a:bodyPr/>
                    <a:lstStyle/>
                    <a:p>
                      <a:pPr marL="0" marR="0" lvl="0" indent="0" rtl="0" hangingPunct="0">
                        <a:lnSpc>
                          <a:spcPct val="100000"/>
                        </a:lnSpc>
                        <a:spcBef>
                          <a:spcPts val="0"/>
                        </a:spcBef>
                        <a:spcAft>
                          <a:spcPts val="0"/>
                        </a:spcAft>
                        <a:buNone/>
                        <a:tabLst/>
                      </a:pPr>
                      <a:r>
                        <a:rPr lang="fr-FR" sz="1400" b="1" i="0" u="none" strike="noStrike" kern="1200" dirty="0">
                          <a:solidFill>
                            <a:srgbClr val="002060"/>
                          </a:solidFill>
                          <a:latin typeface="Arial" pitchFamily="34"/>
                          <a:ea typeface="Microsoft YaHei" pitchFamily="2"/>
                          <a:cs typeface="Mangal" pitchFamily="2"/>
                        </a:rPr>
                        <a:t>Dgfip :</a:t>
                      </a:r>
                      <a:r>
                        <a:rPr lang="fr-FR" sz="1200" b="0" i="0" u="none" strike="noStrike" kern="1200" dirty="0">
                          <a:solidFill>
                            <a:srgbClr val="002060"/>
                          </a:solidFill>
                          <a:latin typeface="Arial" pitchFamily="34"/>
                          <a:ea typeface="Microsoft YaHei" pitchFamily="2"/>
                          <a:cs typeface="Mangal" pitchFamily="2"/>
                        </a:rPr>
                        <a:t> </a:t>
                      </a:r>
                      <a:r>
                        <a:rPr lang="fr-FR" sz="1400" b="0" i="0" u="none" strike="noStrike" kern="1200" dirty="0">
                          <a:solidFill>
                            <a:schemeClr val="accent1">
                              <a:lumMod val="50000"/>
                            </a:schemeClr>
                          </a:solidFill>
                          <a:latin typeface="Arial" pitchFamily="34"/>
                          <a:ea typeface="Microsoft YaHei" pitchFamily="2"/>
                          <a:cs typeface="Mangal" pitchFamily="2"/>
                        </a:rPr>
                        <a:t>La Direction générale des Finances publiques</a:t>
                      </a:r>
                    </a:p>
                  </a:txBody>
                  <a:tcPr/>
                </a:tc>
                <a:extLst>
                  <a:ext uri="{0D108BD9-81ED-4DB2-BD59-A6C34878D82A}">
                    <a16:rowId xmlns:a16="http://schemas.microsoft.com/office/drawing/2014/main" val="2936655293"/>
                  </a:ext>
                </a:extLst>
              </a:tr>
              <a:tr h="483316">
                <a:tc>
                  <a:txBody>
                    <a:bodyPr/>
                    <a:lstStyle/>
                    <a:p>
                      <a:pPr marL="0" marR="0" lvl="0" indent="0" rtl="0" hangingPunct="0">
                        <a:lnSpc>
                          <a:spcPct val="100000"/>
                        </a:lnSpc>
                        <a:spcBef>
                          <a:spcPts val="0"/>
                        </a:spcBef>
                        <a:spcAft>
                          <a:spcPts val="0"/>
                        </a:spcAft>
                        <a:buNone/>
                        <a:tabLst/>
                      </a:pPr>
                      <a:r>
                        <a:rPr lang="fr-FR" sz="1400" b="1" i="0" u="none" strike="noStrike" kern="1200" dirty="0">
                          <a:solidFill>
                            <a:srgbClr val="002060"/>
                          </a:solidFill>
                          <a:latin typeface="Arial" pitchFamily="18"/>
                          <a:ea typeface="Microsoft YaHei" pitchFamily="2"/>
                          <a:cs typeface="Mangal" pitchFamily="2"/>
                        </a:rPr>
                        <a:t>Dsn</a:t>
                      </a:r>
                      <a:r>
                        <a:rPr lang="fr-FR" sz="1200" b="0" i="0" u="none" strike="noStrike" kern="1200" dirty="0">
                          <a:solidFill>
                            <a:srgbClr val="002060"/>
                          </a:solidFill>
                          <a:latin typeface="Arial" pitchFamily="18"/>
                          <a:ea typeface="Microsoft YaHei" pitchFamily="2"/>
                          <a:cs typeface="Mangal" pitchFamily="2"/>
                        </a:rPr>
                        <a:t> </a:t>
                      </a:r>
                      <a:r>
                        <a:rPr lang="fr-FR" sz="1200" b="1" i="0" u="none" strike="noStrike" kern="1200" dirty="0">
                          <a:solidFill>
                            <a:srgbClr val="002060"/>
                          </a:solidFill>
                          <a:latin typeface="Arial" pitchFamily="18"/>
                          <a:ea typeface="Microsoft YaHei" pitchFamily="2"/>
                          <a:cs typeface="Mangal" pitchFamily="2"/>
                        </a:rPr>
                        <a:t>(La déclaration sociale nominative)</a:t>
                      </a:r>
                      <a:r>
                        <a:rPr lang="fr-FR" sz="1200" b="0" i="0" u="none" strike="noStrike" kern="1200" dirty="0">
                          <a:solidFill>
                            <a:srgbClr val="000000"/>
                          </a:solidFill>
                          <a:latin typeface="Arial" pitchFamily="18"/>
                          <a:ea typeface="Microsoft YaHei" pitchFamily="2"/>
                          <a:cs typeface="Mangal" pitchFamily="2"/>
                        </a:rPr>
                        <a:t> </a:t>
                      </a:r>
                      <a:r>
                        <a:rPr lang="fr-FR" sz="1400" b="0" i="0" u="none" strike="noStrike" kern="1200" dirty="0">
                          <a:solidFill>
                            <a:schemeClr val="accent1">
                              <a:lumMod val="75000"/>
                            </a:schemeClr>
                          </a:solidFill>
                          <a:latin typeface="Arial" pitchFamily="18"/>
                          <a:ea typeface="Microsoft YaHei" pitchFamily="2"/>
                          <a:cs typeface="Mangal" pitchFamily="2"/>
                        </a:rPr>
                        <a:t>: </a:t>
                      </a:r>
                      <a:r>
                        <a:rPr lang="fr-FR" sz="1400" b="0" i="0" u="none" strike="noStrike" kern="1200" dirty="0">
                          <a:solidFill>
                            <a:schemeClr val="accent1">
                              <a:lumMod val="50000"/>
                            </a:schemeClr>
                          </a:solidFill>
                          <a:latin typeface="Arial" pitchFamily="18"/>
                          <a:ea typeface="Microsoft YaHei" pitchFamily="2"/>
                          <a:cs typeface="Mangal" pitchFamily="2"/>
                        </a:rPr>
                        <a:t>fichier mensuel produit à partir des déclarations sociales que les employeurs doivent utiliser pour déclarer et payer les cotisations aux organismes sociaux</a:t>
                      </a:r>
                    </a:p>
                  </a:txBody>
                  <a:tcPr/>
                </a:tc>
                <a:extLst>
                  <a:ext uri="{0D108BD9-81ED-4DB2-BD59-A6C34878D82A}">
                    <a16:rowId xmlns:a16="http://schemas.microsoft.com/office/drawing/2014/main" val="2326032852"/>
                  </a:ext>
                </a:extLst>
              </a:tr>
              <a:tr h="483316">
                <a:tc>
                  <a:txBody>
                    <a:bodyPr/>
                    <a:lstStyle/>
                    <a:p>
                      <a:pPr marL="0" marR="0" lvl="0" indent="0" rtl="0" hangingPunct="0">
                        <a:lnSpc>
                          <a:spcPct val="100000"/>
                        </a:lnSpc>
                        <a:spcBef>
                          <a:spcPts val="0"/>
                        </a:spcBef>
                        <a:spcAft>
                          <a:spcPts val="0"/>
                        </a:spcAft>
                        <a:buNone/>
                        <a:tabLst/>
                      </a:pPr>
                      <a:r>
                        <a:rPr lang="fr-FR" sz="1400" b="1" i="0" u="none" strike="noStrike" kern="1200" dirty="0">
                          <a:solidFill>
                            <a:schemeClr val="accent1">
                              <a:lumMod val="50000"/>
                            </a:schemeClr>
                          </a:solidFill>
                          <a:latin typeface="Arial" pitchFamily="34"/>
                          <a:ea typeface="Calibri" pitchFamily="34"/>
                          <a:cs typeface="Calibri" pitchFamily="34"/>
                        </a:rPr>
                        <a:t>Pasrau</a:t>
                      </a:r>
                      <a:r>
                        <a:rPr lang="fr-FR" sz="1400" b="1" i="0" u="none" strike="noStrike" kern="1200" dirty="0">
                          <a:solidFill>
                            <a:srgbClr val="002060"/>
                          </a:solidFill>
                          <a:latin typeface="Arial" pitchFamily="34"/>
                          <a:ea typeface="Calibri" pitchFamily="34"/>
                          <a:cs typeface="Calibri" pitchFamily="34"/>
                        </a:rPr>
                        <a:t> </a:t>
                      </a:r>
                      <a:r>
                        <a:rPr lang="fr-FR" sz="1200" b="1" i="0" u="none" strike="noStrike" kern="1200" dirty="0">
                          <a:solidFill>
                            <a:srgbClr val="002060"/>
                          </a:solidFill>
                          <a:latin typeface="Arial" panose="020B0604020202020204" pitchFamily="34" charset="0"/>
                          <a:ea typeface="Calibri" pitchFamily="34"/>
                          <a:cs typeface="Arial" panose="020B0604020202020204" pitchFamily="34" charset="0"/>
                        </a:rPr>
                        <a:t>(prélèvement à la source pour les revenus autres)</a:t>
                      </a:r>
                      <a:r>
                        <a:rPr lang="fr-FR" sz="1200" b="0" i="0" u="none" strike="noStrike" kern="1200" dirty="0">
                          <a:solidFill>
                            <a:srgbClr val="002060"/>
                          </a:solidFill>
                          <a:latin typeface="Arial" pitchFamily="34"/>
                          <a:ea typeface="Calibri" pitchFamily="34"/>
                          <a:cs typeface="Calibri" pitchFamily="34"/>
                        </a:rPr>
                        <a:t> </a:t>
                      </a:r>
                      <a:r>
                        <a:rPr lang="fr-FR" sz="1400" b="0" i="0" u="none" strike="noStrike" kern="1200" dirty="0">
                          <a:solidFill>
                            <a:schemeClr val="accent1">
                              <a:lumMod val="50000"/>
                            </a:schemeClr>
                          </a:solidFill>
                          <a:latin typeface="Arial" pitchFamily="34"/>
                          <a:ea typeface="Calibri" pitchFamily="34"/>
                          <a:cs typeface="Calibri" pitchFamily="34"/>
                        </a:rPr>
                        <a:t>: fichiers rassemblant les revenus autres que les salaires assujettis à l’impôt sur le revenu : retraite, pôle emploi, indemnités maladie (CNAM et la MSA)…</a:t>
                      </a:r>
                    </a:p>
                  </a:txBody>
                  <a:tcPr/>
                </a:tc>
                <a:extLst>
                  <a:ext uri="{0D108BD9-81ED-4DB2-BD59-A6C34878D82A}">
                    <a16:rowId xmlns:a16="http://schemas.microsoft.com/office/drawing/2014/main" val="1299255486"/>
                  </a:ext>
                </a:extLst>
              </a:tr>
              <a:tr h="313640">
                <a:tc>
                  <a:txBody>
                    <a:bodyPr/>
                    <a:lstStyle/>
                    <a:p>
                      <a:pPr marL="0" marR="0" lvl="0" indent="0" rtl="0" hangingPunct="0">
                        <a:lnSpc>
                          <a:spcPct val="100000"/>
                        </a:lnSpc>
                        <a:spcBef>
                          <a:spcPts val="0"/>
                        </a:spcBef>
                        <a:spcAft>
                          <a:spcPts val="0"/>
                        </a:spcAft>
                        <a:buNone/>
                        <a:tabLst/>
                      </a:pPr>
                      <a:r>
                        <a:rPr lang="fr-FR" sz="1400" b="1" i="0" u="none" strike="noStrike" kern="1200" dirty="0">
                          <a:solidFill>
                            <a:srgbClr val="002060"/>
                          </a:solidFill>
                          <a:latin typeface="Arial" pitchFamily="18"/>
                          <a:ea typeface="Microsoft YaHei" pitchFamily="2"/>
                          <a:cs typeface="Mangal" pitchFamily="2"/>
                        </a:rPr>
                        <a:t>Drm</a:t>
                      </a:r>
                      <a:r>
                        <a:rPr lang="fr-FR" sz="1200" b="0" i="0" u="none" strike="noStrike" kern="1200" dirty="0">
                          <a:solidFill>
                            <a:srgbClr val="002060"/>
                          </a:solidFill>
                          <a:latin typeface="Arial" pitchFamily="18"/>
                          <a:ea typeface="Microsoft YaHei" pitchFamily="2"/>
                          <a:cs typeface="Mangal" pitchFamily="2"/>
                        </a:rPr>
                        <a:t> ( </a:t>
                      </a:r>
                      <a:r>
                        <a:rPr lang="fr-FR" sz="1200" b="1" i="0" u="none" strike="noStrike" kern="1200" dirty="0">
                          <a:solidFill>
                            <a:srgbClr val="002060"/>
                          </a:solidFill>
                          <a:latin typeface="Arial" pitchFamily="18"/>
                          <a:ea typeface="Microsoft YaHei" pitchFamily="2"/>
                          <a:cs typeface="Mangal" pitchFamily="2"/>
                        </a:rPr>
                        <a:t>Dispositif des revenus mutualisés</a:t>
                      </a:r>
                      <a:r>
                        <a:rPr lang="fr-FR" sz="1200" b="0" i="0" u="none" strike="noStrike" kern="1200" dirty="0">
                          <a:solidFill>
                            <a:srgbClr val="002060"/>
                          </a:solidFill>
                          <a:latin typeface="Arial" pitchFamily="18"/>
                          <a:ea typeface="Microsoft YaHei" pitchFamily="2"/>
                          <a:cs typeface="Mangal" pitchFamily="2"/>
                        </a:rPr>
                        <a:t>)</a:t>
                      </a:r>
                      <a:r>
                        <a:rPr lang="fr-FR" sz="1200" b="0" i="0" u="none" strike="noStrike" kern="1200" dirty="0">
                          <a:latin typeface="Arial" pitchFamily="18"/>
                          <a:ea typeface="Microsoft YaHei" pitchFamily="2"/>
                          <a:cs typeface="Mangal" pitchFamily="2"/>
                        </a:rPr>
                        <a:t> </a:t>
                      </a:r>
                      <a:r>
                        <a:rPr lang="fr-FR" sz="1400" b="0" i="0" u="none" strike="noStrike" kern="1200" dirty="0">
                          <a:solidFill>
                            <a:schemeClr val="accent1">
                              <a:lumMod val="50000"/>
                            </a:schemeClr>
                          </a:solidFill>
                          <a:latin typeface="Arial" pitchFamily="18"/>
                          <a:ea typeface="Microsoft YaHei" pitchFamily="2"/>
                          <a:cs typeface="Mangal" pitchFamily="2"/>
                        </a:rPr>
                        <a:t>: fichier centralisé rassemblant une partie des revenus de l’allocataire (DSN + PASRAU)</a:t>
                      </a:r>
                    </a:p>
                  </a:txBody>
                  <a:tcPr/>
                </a:tc>
                <a:extLst>
                  <a:ext uri="{0D108BD9-81ED-4DB2-BD59-A6C34878D82A}">
                    <a16:rowId xmlns:a16="http://schemas.microsoft.com/office/drawing/2014/main" val="436894565"/>
                  </a:ext>
                </a:extLst>
              </a:tr>
            </a:tbl>
          </a:graphicData>
        </a:graphic>
      </p:graphicFrame>
    </p:spTree>
    <p:extLst>
      <p:ext uri="{BB962C8B-B14F-4D97-AF65-F5344CB8AC3E}">
        <p14:creationId xmlns:p14="http://schemas.microsoft.com/office/powerpoint/2010/main" val="576765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5D207EDF-12FA-4EEC-9C5B-7DEF8D827BEC}"/>
              </a:ext>
            </a:extLst>
          </p:cNvPr>
          <p:cNvSpPr txBox="1"/>
          <p:nvPr/>
        </p:nvSpPr>
        <p:spPr>
          <a:xfrm>
            <a:off x="8978758" y="6356515"/>
            <a:ext cx="2743200" cy="365037"/>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27A8627-85CF-4A39-B1E0-4DED06EC6ED6}" type="slidenum">
              <a:t>14</a:t>
            </a:fld>
            <a:endParaRPr lang="fr-FR" sz="1200" b="0" i="0" u="none" strike="noStrike" kern="1200" cap="none" spc="0" baseline="0" dirty="0">
              <a:solidFill>
                <a:srgbClr val="898989"/>
              </a:solidFill>
              <a:uFillTx/>
              <a:latin typeface="Calibri" pitchFamily="18"/>
              <a:ea typeface="Microsoft YaHei" pitchFamily="2"/>
              <a:cs typeface="Mangal" pitchFamily="2"/>
            </a:endParaRPr>
          </a:p>
        </p:txBody>
      </p:sp>
      <p:sp>
        <p:nvSpPr>
          <p:cNvPr id="65" name="Title 2">
            <a:extLst>
              <a:ext uri="{FF2B5EF4-FFF2-40B4-BE49-F238E27FC236}">
                <a16:creationId xmlns:a16="http://schemas.microsoft.com/office/drawing/2014/main" id="{36B14BBC-4F09-4442-A3E9-BBB221BF44FB}"/>
              </a:ext>
            </a:extLst>
          </p:cNvPr>
          <p:cNvSpPr txBox="1">
            <a:spLocks noGrp="1"/>
          </p:cNvSpPr>
          <p:nvPr>
            <p:ph type="title" idx="4294967295"/>
          </p:nvPr>
        </p:nvSpPr>
        <p:spPr>
          <a:xfrm>
            <a:off x="1651609" y="383245"/>
            <a:ext cx="10540391" cy="742967"/>
          </a:xfrm>
        </p:spPr>
        <p:txBody>
          <a:bodyPr/>
          <a:lstStyle/>
          <a:p>
            <a:r>
              <a:rPr lang="fr-FR" sz="2800" dirty="0">
                <a:solidFill>
                  <a:srgbClr val="4472C4"/>
                </a:solidFill>
                <a:latin typeface="Graphik Semibold Italic"/>
                <a:ea typeface="Microsoft YaHei"/>
                <a:cs typeface="Mangal"/>
              </a:rPr>
              <a:t>Il existe maintenant 3 sources différentes d'acquisition des ressources :</a:t>
            </a:r>
            <a:endParaRPr lang="fr-FR" sz="2800" spc="-150" dirty="0">
              <a:latin typeface="Graphik Semibold Italic"/>
              <a:ea typeface="Microsoft YaHei"/>
              <a:cs typeface="Mangal"/>
            </a:endParaRPr>
          </a:p>
        </p:txBody>
      </p:sp>
      <p:sp>
        <p:nvSpPr>
          <p:cNvPr id="7" name="Rectangle 6"/>
          <p:cNvSpPr/>
          <p:nvPr/>
        </p:nvSpPr>
        <p:spPr>
          <a:xfrm>
            <a:off x="2602654" y="1789658"/>
            <a:ext cx="2952328" cy="128215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p:cNvSpPr/>
          <p:nvPr/>
        </p:nvSpPr>
        <p:spPr>
          <a:xfrm>
            <a:off x="6131047" y="1794045"/>
            <a:ext cx="1683695" cy="128215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p:cNvSpPr/>
          <p:nvPr/>
        </p:nvSpPr>
        <p:spPr>
          <a:xfrm>
            <a:off x="8363294" y="1564029"/>
            <a:ext cx="1683695" cy="151783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lèche vers le bas 9"/>
          <p:cNvSpPr/>
          <p:nvPr/>
        </p:nvSpPr>
        <p:spPr>
          <a:xfrm>
            <a:off x="6730578" y="3071810"/>
            <a:ext cx="484632" cy="1722521"/>
          </a:xfrm>
          <a:prstGeom prst="down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Flèche vers le bas 10"/>
          <p:cNvSpPr/>
          <p:nvPr/>
        </p:nvSpPr>
        <p:spPr>
          <a:xfrm>
            <a:off x="8962825" y="3091096"/>
            <a:ext cx="484632" cy="1722521"/>
          </a:xfrm>
          <a:prstGeom prst="down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lèche vers le bas 11"/>
          <p:cNvSpPr/>
          <p:nvPr/>
        </p:nvSpPr>
        <p:spPr>
          <a:xfrm>
            <a:off x="3885600" y="3112933"/>
            <a:ext cx="484632" cy="1722521"/>
          </a:xfrm>
          <a:prstGeom prst="down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p:cNvSpPr/>
          <p:nvPr/>
        </p:nvSpPr>
        <p:spPr>
          <a:xfrm>
            <a:off x="2890686" y="4948405"/>
            <a:ext cx="2448272" cy="108011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1">
                    <a:lumMod val="50000"/>
                  </a:schemeClr>
                </a:solidFill>
              </a:rPr>
              <a:t>Revenus mensuels </a:t>
            </a:r>
          </a:p>
          <a:p>
            <a:pPr algn="ctr"/>
            <a:r>
              <a:rPr lang="fr-FR" b="1" dirty="0">
                <a:solidFill>
                  <a:schemeClr val="accent1">
                    <a:lumMod val="50000"/>
                  </a:schemeClr>
                </a:solidFill>
              </a:rPr>
              <a:t>M-13 à M-2</a:t>
            </a:r>
          </a:p>
        </p:txBody>
      </p:sp>
      <p:sp>
        <p:nvSpPr>
          <p:cNvPr id="14" name="Rectangle 13"/>
          <p:cNvSpPr/>
          <p:nvPr/>
        </p:nvSpPr>
        <p:spPr>
          <a:xfrm>
            <a:off x="8219278" y="4948405"/>
            <a:ext cx="3390552" cy="941407"/>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p:cNvSpPr/>
          <p:nvPr/>
        </p:nvSpPr>
        <p:spPr>
          <a:xfrm>
            <a:off x="6131046" y="4903454"/>
            <a:ext cx="1683695" cy="48867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1">
                    <a:lumMod val="50000"/>
                  </a:schemeClr>
                </a:solidFill>
              </a:rPr>
              <a:t>Ressources N-2</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517" y="2035690"/>
            <a:ext cx="72390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5600" y="2026164"/>
            <a:ext cx="6191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Plus 18"/>
          <p:cNvSpPr/>
          <p:nvPr/>
        </p:nvSpPr>
        <p:spPr>
          <a:xfrm>
            <a:off x="3365901" y="2142846"/>
            <a:ext cx="482352" cy="538162"/>
          </a:xfrm>
          <a:prstGeom prst="mathPlu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Égal 19"/>
          <p:cNvSpPr/>
          <p:nvPr/>
        </p:nvSpPr>
        <p:spPr>
          <a:xfrm>
            <a:off x="4455985" y="2239296"/>
            <a:ext cx="369764" cy="345262"/>
          </a:xfrm>
          <a:prstGeom prst="mathEqua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2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7254" y="1633928"/>
            <a:ext cx="1114425" cy="98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ZoneTexte 22"/>
          <p:cNvSpPr txBox="1"/>
          <p:nvPr/>
        </p:nvSpPr>
        <p:spPr>
          <a:xfrm>
            <a:off x="6131047" y="2183896"/>
            <a:ext cx="1683694" cy="646331"/>
          </a:xfrm>
          <a:prstGeom prst="rect">
            <a:avLst/>
          </a:prstGeom>
          <a:noFill/>
        </p:spPr>
        <p:txBody>
          <a:bodyPr wrap="square" rtlCol="0">
            <a:spAutoFit/>
          </a:bodyPr>
          <a:lstStyle/>
          <a:p>
            <a:pPr algn="ctr"/>
            <a:r>
              <a:rPr lang="fr-FR" b="1" dirty="0" err="1">
                <a:solidFill>
                  <a:schemeClr val="accent1">
                    <a:lumMod val="50000"/>
                  </a:schemeClr>
                </a:solidFill>
              </a:rPr>
              <a:t>Dgfip</a:t>
            </a:r>
            <a:endParaRPr lang="fr-FR" b="1" dirty="0">
              <a:solidFill>
                <a:schemeClr val="accent1">
                  <a:lumMod val="50000"/>
                </a:schemeClr>
              </a:solidFill>
            </a:endParaRPr>
          </a:p>
          <a:p>
            <a:pPr algn="ctr"/>
            <a:r>
              <a:rPr lang="fr-FR" b="1" dirty="0">
                <a:solidFill>
                  <a:schemeClr val="accent1">
                    <a:lumMod val="50000"/>
                  </a:schemeClr>
                </a:solidFill>
              </a:rPr>
              <a:t>Les impôts </a:t>
            </a:r>
          </a:p>
        </p:txBody>
      </p:sp>
      <p:sp>
        <p:nvSpPr>
          <p:cNvPr id="24" name="ZoneTexte 23"/>
          <p:cNvSpPr txBox="1"/>
          <p:nvPr/>
        </p:nvSpPr>
        <p:spPr>
          <a:xfrm>
            <a:off x="8363294" y="2716157"/>
            <a:ext cx="1683695" cy="369332"/>
          </a:xfrm>
          <a:prstGeom prst="rect">
            <a:avLst/>
          </a:prstGeom>
          <a:noFill/>
        </p:spPr>
        <p:txBody>
          <a:bodyPr wrap="square" rtlCol="0">
            <a:spAutoFit/>
          </a:bodyPr>
          <a:lstStyle/>
          <a:p>
            <a:pPr algn="ctr"/>
            <a:r>
              <a:rPr lang="fr-FR" b="1" dirty="0">
                <a:solidFill>
                  <a:schemeClr val="accent1">
                    <a:lumMod val="50000"/>
                  </a:schemeClr>
                </a:solidFill>
              </a:rPr>
              <a:t>= Déclaratif</a:t>
            </a:r>
          </a:p>
        </p:txBody>
      </p:sp>
      <p:sp>
        <p:nvSpPr>
          <p:cNvPr id="25" name="ZoneTexte 24"/>
          <p:cNvSpPr txBox="1"/>
          <p:nvPr/>
        </p:nvSpPr>
        <p:spPr>
          <a:xfrm>
            <a:off x="8219278" y="4900204"/>
            <a:ext cx="3503811" cy="923330"/>
          </a:xfrm>
          <a:prstGeom prst="rect">
            <a:avLst/>
          </a:prstGeom>
          <a:noFill/>
          <a:ln w="25400">
            <a:noFill/>
          </a:ln>
        </p:spPr>
        <p:txBody>
          <a:bodyPr wrap="square" lIns="91440" tIns="45720" rIns="91440" bIns="45720" rtlCol="0" anchor="t">
            <a:spAutoFit/>
          </a:bodyPr>
          <a:lstStyle/>
          <a:p>
            <a:r>
              <a:rPr lang="fr-FR" b="1" dirty="0">
                <a:solidFill>
                  <a:schemeClr val="accent1">
                    <a:lumMod val="50000"/>
                  </a:schemeClr>
                </a:solidFill>
              </a:rPr>
              <a:t>Ressources N-1</a:t>
            </a:r>
            <a:endParaRPr lang="fr-FR" b="1" dirty="0">
              <a:solidFill>
                <a:schemeClr val="accent1">
                  <a:lumMod val="50000"/>
                </a:schemeClr>
              </a:solidFill>
              <a:cs typeface="Calibri"/>
            </a:endParaRPr>
          </a:p>
          <a:p>
            <a:r>
              <a:rPr lang="fr-FR" b="1" dirty="0">
                <a:solidFill>
                  <a:schemeClr val="accent1">
                    <a:lumMod val="50000"/>
                  </a:schemeClr>
                </a:solidFill>
              </a:rPr>
              <a:t>Ressources N-2 </a:t>
            </a:r>
            <a:r>
              <a:rPr lang="fr-FR" sz="1200" b="1" dirty="0">
                <a:solidFill>
                  <a:schemeClr val="accent1">
                    <a:lumMod val="50000"/>
                  </a:schemeClr>
                </a:solidFill>
              </a:rPr>
              <a:t>si non trouvé DGFIP</a:t>
            </a:r>
            <a:endParaRPr lang="fr-FR" sz="1200" b="1" dirty="0">
              <a:solidFill>
                <a:schemeClr val="accent1">
                  <a:lumMod val="50000"/>
                </a:schemeClr>
              </a:solidFill>
              <a:cs typeface="Calibri"/>
            </a:endParaRPr>
          </a:p>
          <a:p>
            <a:r>
              <a:rPr lang="fr-FR" b="1" dirty="0">
                <a:solidFill>
                  <a:schemeClr val="accent1">
                    <a:lumMod val="50000"/>
                  </a:schemeClr>
                </a:solidFill>
              </a:rPr>
              <a:t>Revenus M-13 à M-2 </a:t>
            </a:r>
            <a:r>
              <a:rPr lang="fr-FR" sz="1200" b="1" dirty="0">
                <a:solidFill>
                  <a:schemeClr val="accent1">
                    <a:lumMod val="50000"/>
                  </a:schemeClr>
                </a:solidFill>
              </a:rPr>
              <a:t>si non trouvé DRM</a:t>
            </a:r>
            <a:endParaRPr lang="fr-FR" sz="1200" b="1" dirty="0">
              <a:solidFill>
                <a:schemeClr val="accent1">
                  <a:lumMod val="50000"/>
                </a:schemeClr>
              </a:solidFill>
              <a:cs typeface="Calibri"/>
            </a:endParaRPr>
          </a:p>
        </p:txBody>
      </p:sp>
      <p:pic>
        <p:nvPicPr>
          <p:cNvPr id="2" name="Image 1">
            <a:extLst>
              <a:ext uri="{FF2B5EF4-FFF2-40B4-BE49-F238E27FC236}">
                <a16:creationId xmlns:a16="http://schemas.microsoft.com/office/drawing/2014/main" id="{0E64371E-9F8E-40DC-BC68-BD1A343F1DC9}"/>
              </a:ext>
            </a:extLst>
          </p:cNvPr>
          <p:cNvPicPr>
            <a:picLocks noChangeAspect="1"/>
          </p:cNvPicPr>
          <p:nvPr/>
        </p:nvPicPr>
        <p:blipFill>
          <a:blip r:embed="rId6"/>
          <a:stretch>
            <a:fillRect/>
          </a:stretch>
        </p:blipFill>
        <p:spPr>
          <a:xfrm>
            <a:off x="4834985" y="2026164"/>
            <a:ext cx="600159" cy="69542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95E89AF-7277-4B2C-B620-0E780484ADA0}"/>
              </a:ext>
            </a:extLst>
          </p:cNvPr>
          <p:cNvSpPr txBox="1">
            <a:spLocks/>
          </p:cNvSpPr>
          <p:nvPr/>
        </p:nvSpPr>
        <p:spPr>
          <a:xfrm>
            <a:off x="3190875" y="2505075"/>
            <a:ext cx="5810250" cy="1276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pitchFamily="18"/>
                <a:ea typeface="Microsoft YaHei" pitchFamily="2"/>
                <a:cs typeface="Mangal" pitchFamily="2"/>
              </a:defRPr>
            </a:lvl1pPr>
          </a:lstStyle>
          <a:p>
            <a:pPr algn="ctr"/>
            <a:r>
              <a:rPr lang="fr-FR" sz="3200" spc="-150" dirty="0">
                <a:solidFill>
                  <a:schemeClr val="bg1"/>
                </a:solidFill>
              </a:rPr>
              <a:t>6. La bascule</a:t>
            </a:r>
          </a:p>
        </p:txBody>
      </p:sp>
    </p:spTree>
    <p:extLst>
      <p:ext uri="{BB962C8B-B14F-4D97-AF65-F5344CB8AC3E}">
        <p14:creationId xmlns:p14="http://schemas.microsoft.com/office/powerpoint/2010/main" val="26416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AE96C0D-2C0C-4E7E-8952-0CB80C01394A}"/>
              </a:ext>
            </a:extLst>
          </p:cNvPr>
          <p:cNvSpPr txBox="1"/>
          <p:nvPr/>
        </p:nvSpPr>
        <p:spPr>
          <a:xfrm>
            <a:off x="9426293" y="6375039"/>
            <a:ext cx="2743200" cy="365037"/>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3BFA804-AA45-41A7-9816-77234907B606}" type="slidenum">
              <a:t>16</a:t>
            </a:fld>
            <a:endParaRPr lang="fr-FR" sz="1200" b="0" i="0" u="none" strike="noStrike" kern="1200" cap="none" spc="0" baseline="0" dirty="0">
              <a:solidFill>
                <a:srgbClr val="898989"/>
              </a:solidFill>
              <a:uFillTx/>
              <a:latin typeface="Calibri" pitchFamily="18"/>
              <a:ea typeface="Microsoft YaHei" pitchFamily="2"/>
              <a:cs typeface="Mangal" pitchFamily="2"/>
            </a:endParaRPr>
          </a:p>
        </p:txBody>
      </p:sp>
      <p:sp>
        <p:nvSpPr>
          <p:cNvPr id="6" name="Rectangle: Rounded Corners 21">
            <a:extLst>
              <a:ext uri="{FF2B5EF4-FFF2-40B4-BE49-F238E27FC236}">
                <a16:creationId xmlns:a16="http://schemas.microsoft.com/office/drawing/2014/main" id="{1BD5112A-F1EC-4BFF-84F2-E3160D877843}"/>
              </a:ext>
            </a:extLst>
          </p:cNvPr>
          <p:cNvSpPr/>
          <p:nvPr/>
        </p:nvSpPr>
        <p:spPr>
          <a:xfrm>
            <a:off x="1381760" y="977996"/>
            <a:ext cx="10525760" cy="5880003"/>
          </a:xfrm>
          <a:custGeom>
            <a:avLst/>
            <a:gdLst>
              <a:gd name="f0" fmla="val 10800000"/>
              <a:gd name="f1" fmla="val 5400000"/>
              <a:gd name="f2" fmla="val 16200000"/>
              <a:gd name="f3" fmla="val w"/>
              <a:gd name="f4" fmla="val h"/>
              <a:gd name="f5" fmla="val ss"/>
              <a:gd name="f6" fmla="val 0"/>
              <a:gd name="f7" fmla="*/ 5419351 1 1725033"/>
              <a:gd name="f8" fmla="val 45"/>
              <a:gd name="f9" fmla="val 549"/>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28437" cap="rnd">
            <a:solidFill>
              <a:srgbClr val="4472C4"/>
            </a:solidFill>
            <a:custDash>
              <a:ds d="335475" sp="335475"/>
            </a:custDash>
            <a:round/>
          </a:ln>
        </p:spPr>
        <p:txBody>
          <a:bodyPr vert="horz" wrap="square" lIns="91440" tIns="45720" rIns="91440" bIns="45720" anchor="ctr"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Arial" pitchFamily="18"/>
              <a:ea typeface="Microsoft YaHei" pitchFamily="2"/>
              <a:cs typeface="Mangal" pitchFamily="2"/>
            </a:endParaRPr>
          </a:p>
        </p:txBody>
      </p:sp>
      <p:cxnSp>
        <p:nvCxnSpPr>
          <p:cNvPr id="8" name="Connecteur droit 75">
            <a:extLst>
              <a:ext uri="{FF2B5EF4-FFF2-40B4-BE49-F238E27FC236}">
                <a16:creationId xmlns:a16="http://schemas.microsoft.com/office/drawing/2014/main" id="{D8D176AF-EBD1-4ADB-B90D-6EDB99B43C86}"/>
              </a:ext>
            </a:extLst>
          </p:cNvPr>
          <p:cNvCxnSpPr>
            <a:cxnSpLocks/>
          </p:cNvCxnSpPr>
          <p:nvPr/>
        </p:nvCxnSpPr>
        <p:spPr>
          <a:xfrm>
            <a:off x="8238172" y="1637634"/>
            <a:ext cx="0" cy="1170195"/>
          </a:xfrm>
          <a:prstGeom prst="straightConnector1">
            <a:avLst/>
          </a:prstGeom>
          <a:noFill/>
          <a:ln w="12600" cap="rnd">
            <a:solidFill>
              <a:srgbClr val="FFFFFF"/>
            </a:solidFill>
            <a:prstDash val="solid"/>
            <a:round/>
          </a:ln>
        </p:spPr>
      </p:cxnSp>
      <p:cxnSp>
        <p:nvCxnSpPr>
          <p:cNvPr id="9" name="Connecteur droit 73">
            <a:extLst>
              <a:ext uri="{FF2B5EF4-FFF2-40B4-BE49-F238E27FC236}">
                <a16:creationId xmlns:a16="http://schemas.microsoft.com/office/drawing/2014/main" id="{E1759F89-C879-4849-9BBE-18AA6AB7A933}"/>
              </a:ext>
            </a:extLst>
          </p:cNvPr>
          <p:cNvCxnSpPr>
            <a:cxnSpLocks/>
          </p:cNvCxnSpPr>
          <p:nvPr/>
        </p:nvCxnSpPr>
        <p:spPr>
          <a:xfrm>
            <a:off x="2378450" y="2464197"/>
            <a:ext cx="0" cy="169936"/>
          </a:xfrm>
          <a:prstGeom prst="straightConnector1">
            <a:avLst/>
          </a:prstGeom>
          <a:noFill/>
          <a:ln w="12600" cap="rnd">
            <a:solidFill>
              <a:srgbClr val="FFFFFF"/>
            </a:solidFill>
            <a:prstDash val="solid"/>
            <a:round/>
          </a:ln>
        </p:spPr>
      </p:cxnSp>
      <p:cxnSp>
        <p:nvCxnSpPr>
          <p:cNvPr id="11" name="Connecteur droit 75">
            <a:extLst>
              <a:ext uri="{FF2B5EF4-FFF2-40B4-BE49-F238E27FC236}">
                <a16:creationId xmlns:a16="http://schemas.microsoft.com/office/drawing/2014/main" id="{616B5EE9-28AF-40B6-B105-34C76899733C}"/>
              </a:ext>
            </a:extLst>
          </p:cNvPr>
          <p:cNvCxnSpPr>
            <a:cxnSpLocks/>
          </p:cNvCxnSpPr>
          <p:nvPr/>
        </p:nvCxnSpPr>
        <p:spPr>
          <a:xfrm>
            <a:off x="8238172" y="2697122"/>
            <a:ext cx="0" cy="169937"/>
          </a:xfrm>
          <a:prstGeom prst="straightConnector1">
            <a:avLst/>
          </a:prstGeom>
          <a:noFill/>
          <a:ln w="12600" cap="rnd">
            <a:solidFill>
              <a:srgbClr val="FFFFFF"/>
            </a:solidFill>
            <a:prstDash val="solid"/>
            <a:round/>
          </a:ln>
        </p:spPr>
      </p:cxnSp>
      <p:cxnSp>
        <p:nvCxnSpPr>
          <p:cNvPr id="12" name="Connecteur droit 73">
            <a:extLst>
              <a:ext uri="{FF2B5EF4-FFF2-40B4-BE49-F238E27FC236}">
                <a16:creationId xmlns:a16="http://schemas.microsoft.com/office/drawing/2014/main" id="{06691C2E-F14A-4F8A-BAEB-E5B9133EFAD7}"/>
              </a:ext>
            </a:extLst>
          </p:cNvPr>
          <p:cNvCxnSpPr>
            <a:cxnSpLocks/>
          </p:cNvCxnSpPr>
          <p:nvPr/>
        </p:nvCxnSpPr>
        <p:spPr>
          <a:xfrm>
            <a:off x="11073891" y="2697122"/>
            <a:ext cx="0" cy="169937"/>
          </a:xfrm>
          <a:prstGeom prst="straightConnector1">
            <a:avLst/>
          </a:prstGeom>
          <a:noFill/>
          <a:ln w="12600" cap="rnd">
            <a:solidFill>
              <a:srgbClr val="FFFFFF"/>
            </a:solidFill>
            <a:prstDash val="solid"/>
            <a:round/>
          </a:ln>
        </p:spPr>
      </p:cxnSp>
      <p:cxnSp>
        <p:nvCxnSpPr>
          <p:cNvPr id="14" name="Connecteur droit 75">
            <a:extLst>
              <a:ext uri="{FF2B5EF4-FFF2-40B4-BE49-F238E27FC236}">
                <a16:creationId xmlns:a16="http://schemas.microsoft.com/office/drawing/2014/main" id="{BA7C0199-2A60-4678-AF21-32C1710091B1}"/>
              </a:ext>
            </a:extLst>
          </p:cNvPr>
          <p:cNvCxnSpPr>
            <a:cxnSpLocks/>
          </p:cNvCxnSpPr>
          <p:nvPr/>
        </p:nvCxnSpPr>
        <p:spPr>
          <a:xfrm>
            <a:off x="8332849" y="1863719"/>
            <a:ext cx="0" cy="232810"/>
          </a:xfrm>
          <a:prstGeom prst="straightConnector1">
            <a:avLst/>
          </a:prstGeom>
          <a:noFill/>
          <a:ln w="12600" cap="rnd">
            <a:solidFill>
              <a:srgbClr val="FFFFFF"/>
            </a:solidFill>
            <a:prstDash val="solid"/>
            <a:round/>
          </a:ln>
        </p:spPr>
      </p:cxnSp>
      <p:cxnSp>
        <p:nvCxnSpPr>
          <p:cNvPr id="15" name="Connecteur droit 75">
            <a:extLst>
              <a:ext uri="{FF2B5EF4-FFF2-40B4-BE49-F238E27FC236}">
                <a16:creationId xmlns:a16="http://schemas.microsoft.com/office/drawing/2014/main" id="{48E6FACC-230C-4A80-88A7-365197D7B596}"/>
              </a:ext>
            </a:extLst>
          </p:cNvPr>
          <p:cNvCxnSpPr>
            <a:cxnSpLocks/>
          </p:cNvCxnSpPr>
          <p:nvPr/>
        </p:nvCxnSpPr>
        <p:spPr>
          <a:xfrm>
            <a:off x="5999693" y="1742397"/>
            <a:ext cx="0" cy="232818"/>
          </a:xfrm>
          <a:prstGeom prst="straightConnector1">
            <a:avLst/>
          </a:prstGeom>
          <a:noFill/>
          <a:ln w="12600" cap="rnd">
            <a:solidFill>
              <a:srgbClr val="FFFFFF"/>
            </a:solidFill>
            <a:prstDash val="solid"/>
            <a:round/>
          </a:ln>
        </p:spPr>
      </p:cxnSp>
      <p:cxnSp>
        <p:nvCxnSpPr>
          <p:cNvPr id="18" name="Connecteur droit 75">
            <a:extLst>
              <a:ext uri="{FF2B5EF4-FFF2-40B4-BE49-F238E27FC236}">
                <a16:creationId xmlns:a16="http://schemas.microsoft.com/office/drawing/2014/main" id="{94BFCAEA-15B5-4697-9C8C-A85146A8D82B}"/>
              </a:ext>
            </a:extLst>
          </p:cNvPr>
          <p:cNvCxnSpPr>
            <a:cxnSpLocks/>
          </p:cNvCxnSpPr>
          <p:nvPr/>
        </p:nvCxnSpPr>
        <p:spPr>
          <a:xfrm flipH="1">
            <a:off x="8543777" y="2347556"/>
            <a:ext cx="34" cy="195093"/>
          </a:xfrm>
          <a:prstGeom prst="straightConnector1">
            <a:avLst/>
          </a:prstGeom>
          <a:noFill/>
          <a:ln w="12600" cap="rnd">
            <a:solidFill>
              <a:srgbClr val="FFFFFF"/>
            </a:solidFill>
            <a:prstDash val="solid"/>
            <a:round/>
          </a:ln>
        </p:spPr>
      </p:cxnSp>
      <p:cxnSp>
        <p:nvCxnSpPr>
          <p:cNvPr id="19" name="Connecteur droit 75">
            <a:extLst>
              <a:ext uri="{FF2B5EF4-FFF2-40B4-BE49-F238E27FC236}">
                <a16:creationId xmlns:a16="http://schemas.microsoft.com/office/drawing/2014/main" id="{A73203FC-92FB-4FC3-8F83-4D5A02242FD7}"/>
              </a:ext>
            </a:extLst>
          </p:cNvPr>
          <p:cNvCxnSpPr>
            <a:cxnSpLocks/>
          </p:cNvCxnSpPr>
          <p:nvPr/>
        </p:nvCxnSpPr>
        <p:spPr>
          <a:xfrm>
            <a:off x="11411926" y="1800717"/>
            <a:ext cx="0" cy="232819"/>
          </a:xfrm>
          <a:prstGeom prst="straightConnector1">
            <a:avLst/>
          </a:prstGeom>
          <a:noFill/>
          <a:ln w="12600" cap="rnd">
            <a:solidFill>
              <a:srgbClr val="FFFFFF"/>
            </a:solidFill>
            <a:prstDash val="solid"/>
            <a:round/>
          </a:ln>
        </p:spPr>
      </p:cxnSp>
      <p:cxnSp>
        <p:nvCxnSpPr>
          <p:cNvPr id="24" name="Connecteur droit 75">
            <a:extLst>
              <a:ext uri="{FF2B5EF4-FFF2-40B4-BE49-F238E27FC236}">
                <a16:creationId xmlns:a16="http://schemas.microsoft.com/office/drawing/2014/main" id="{782BB676-33CF-4812-BB42-C41D6773E5CC}"/>
              </a:ext>
            </a:extLst>
          </p:cNvPr>
          <p:cNvCxnSpPr>
            <a:cxnSpLocks/>
          </p:cNvCxnSpPr>
          <p:nvPr/>
        </p:nvCxnSpPr>
        <p:spPr>
          <a:xfrm>
            <a:off x="2521005" y="1906202"/>
            <a:ext cx="0" cy="232473"/>
          </a:xfrm>
          <a:prstGeom prst="straightConnector1">
            <a:avLst/>
          </a:prstGeom>
          <a:noFill/>
          <a:ln w="12600" cap="rnd">
            <a:solidFill>
              <a:srgbClr val="FFFFFF"/>
            </a:solidFill>
            <a:prstDash val="solid"/>
            <a:round/>
          </a:ln>
        </p:spPr>
      </p:cxnSp>
      <p:sp>
        <p:nvSpPr>
          <p:cNvPr id="25" name="Title 2">
            <a:extLst>
              <a:ext uri="{FF2B5EF4-FFF2-40B4-BE49-F238E27FC236}">
                <a16:creationId xmlns:a16="http://schemas.microsoft.com/office/drawing/2014/main" id="{81F63A1C-32D0-48B3-BD39-8D10B6BCA768}"/>
              </a:ext>
            </a:extLst>
          </p:cNvPr>
          <p:cNvSpPr txBox="1">
            <a:spLocks/>
          </p:cNvSpPr>
          <p:nvPr/>
        </p:nvSpPr>
        <p:spPr>
          <a:xfrm>
            <a:off x="1709208" y="230395"/>
            <a:ext cx="9518355" cy="522402"/>
          </a:xfrm>
          <a:prstGeom prst="rect">
            <a:avLst/>
          </a:prstGeom>
        </p:spPr>
        <p:txBody>
          <a:bodyPr/>
          <a:lst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Calibri Light" pitchFamily="18"/>
                <a:ea typeface="Microsoft YaHei" pitchFamily="2"/>
                <a:cs typeface="Mangal" pitchFamily="2"/>
              </a:defRPr>
            </a:lvl1pPr>
          </a:lstStyle>
          <a:p>
            <a:r>
              <a:rPr lang="fr-FR" sz="2800" dirty="0">
                <a:solidFill>
                  <a:schemeClr val="accent1">
                    <a:lumMod val="75000"/>
                  </a:schemeClr>
                </a:solidFill>
                <a:latin typeface="+mn-lt"/>
              </a:rPr>
              <a:t>La bascule (logements non conventionnés) </a:t>
            </a:r>
            <a:endParaRPr lang="fr-FR" sz="2800" spc="-150" dirty="0">
              <a:solidFill>
                <a:schemeClr val="accent1">
                  <a:lumMod val="75000"/>
                </a:schemeClr>
              </a:solidFill>
              <a:latin typeface="+mn-lt"/>
            </a:endParaRPr>
          </a:p>
        </p:txBody>
      </p:sp>
      <p:graphicFrame>
        <p:nvGraphicFramePr>
          <p:cNvPr id="2" name="Diagramme 1">
            <a:extLst>
              <a:ext uri="{FF2B5EF4-FFF2-40B4-BE49-F238E27FC236}">
                <a16:creationId xmlns:a16="http://schemas.microsoft.com/office/drawing/2014/main" id="{3BE52EDB-5685-4B84-ACD3-A7A365C1792C}"/>
              </a:ext>
            </a:extLst>
          </p:cNvPr>
          <p:cNvGraphicFramePr/>
          <p:nvPr>
            <p:extLst>
              <p:ext uri="{D42A27DB-BD31-4B8C-83A1-F6EECF244321}">
                <p14:modId xmlns:p14="http://schemas.microsoft.com/office/powerpoint/2010/main" val="2632428887"/>
              </p:ext>
            </p:extLst>
          </p:nvPr>
        </p:nvGraphicFramePr>
        <p:xfrm>
          <a:off x="2021840" y="1403708"/>
          <a:ext cx="9763760" cy="2756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rganigramme : Terminateur 2">
            <a:extLst>
              <a:ext uri="{FF2B5EF4-FFF2-40B4-BE49-F238E27FC236}">
                <a16:creationId xmlns:a16="http://schemas.microsoft.com/office/drawing/2014/main" id="{13A03C7F-D817-43BB-AFB6-A6514024BA4C}"/>
              </a:ext>
            </a:extLst>
          </p:cNvPr>
          <p:cNvSpPr/>
          <p:nvPr/>
        </p:nvSpPr>
        <p:spPr>
          <a:xfrm>
            <a:off x="2148281" y="1534349"/>
            <a:ext cx="1684105" cy="668654"/>
          </a:xfrm>
          <a:prstGeom prst="flowChartTerminator">
            <a:avLst/>
          </a:prstGeom>
        </p:spPr>
        <p:style>
          <a:lnRef idx="3">
            <a:schemeClr val="lt1"/>
          </a:lnRef>
          <a:fillRef idx="1">
            <a:schemeClr val="accent5"/>
          </a:fillRef>
          <a:effectRef idx="1">
            <a:schemeClr val="accent5"/>
          </a:effectRef>
          <a:fontRef idx="minor">
            <a:schemeClr val="lt1"/>
          </a:fontRef>
        </p:style>
        <p:txBody>
          <a:bodyPr lIns="36000" tIns="36000" rIns="36000" bIns="36000" rtlCol="0" anchor="ctr"/>
          <a:lstStyle/>
          <a:p>
            <a:pPr algn="ctr"/>
            <a:r>
              <a:rPr lang="fr-FR" sz="2000" b="1" dirty="0">
                <a:solidFill>
                  <a:schemeClr val="bg1"/>
                </a:solidFill>
              </a:rPr>
              <a:t>A partir du </a:t>
            </a:r>
          </a:p>
          <a:p>
            <a:pPr algn="ctr"/>
            <a:r>
              <a:rPr lang="fr-FR" sz="2000" b="1" dirty="0">
                <a:solidFill>
                  <a:schemeClr val="bg1"/>
                </a:solidFill>
              </a:rPr>
              <a:t>21 décembre</a:t>
            </a:r>
          </a:p>
        </p:txBody>
      </p:sp>
      <p:sp>
        <p:nvSpPr>
          <p:cNvPr id="27" name="Organigramme : Terminateur 26">
            <a:extLst>
              <a:ext uri="{FF2B5EF4-FFF2-40B4-BE49-F238E27FC236}">
                <a16:creationId xmlns:a16="http://schemas.microsoft.com/office/drawing/2014/main" id="{0B0623A3-F7F2-42CA-A3DA-3164C72CEB30}"/>
              </a:ext>
            </a:extLst>
          </p:cNvPr>
          <p:cNvSpPr/>
          <p:nvPr/>
        </p:nvSpPr>
        <p:spPr>
          <a:xfrm>
            <a:off x="5486650" y="1610120"/>
            <a:ext cx="1684106" cy="578641"/>
          </a:xfrm>
          <a:prstGeom prst="flowChartTerminator">
            <a:avLst/>
          </a:prstGeom>
          <a:solidFill>
            <a:srgbClr val="52CAB8"/>
          </a:solidFill>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fr-FR" sz="2000" b="1" dirty="0">
                <a:solidFill>
                  <a:schemeClr val="bg1"/>
                </a:solidFill>
              </a:rPr>
              <a:t>A partir du </a:t>
            </a:r>
          </a:p>
          <a:p>
            <a:pPr algn="ctr"/>
            <a:r>
              <a:rPr lang="fr-FR" sz="2000" b="1" dirty="0">
                <a:solidFill>
                  <a:schemeClr val="bg1"/>
                </a:solidFill>
              </a:rPr>
              <a:t>4 janvier </a:t>
            </a:r>
          </a:p>
        </p:txBody>
      </p:sp>
      <p:sp>
        <p:nvSpPr>
          <p:cNvPr id="29" name="Organigramme : Terminateur 28">
            <a:extLst>
              <a:ext uri="{FF2B5EF4-FFF2-40B4-BE49-F238E27FC236}">
                <a16:creationId xmlns:a16="http://schemas.microsoft.com/office/drawing/2014/main" id="{98FF9649-8881-46AB-99B3-2C9E34ACDEC7}"/>
              </a:ext>
            </a:extLst>
          </p:cNvPr>
          <p:cNvSpPr/>
          <p:nvPr/>
        </p:nvSpPr>
        <p:spPr>
          <a:xfrm>
            <a:off x="8769438" y="1631034"/>
            <a:ext cx="1554226" cy="579642"/>
          </a:xfrm>
          <a:prstGeom prst="flowChartTerminator">
            <a:avLst/>
          </a:prstGeom>
          <a:solidFill>
            <a:srgbClr val="70AD47"/>
          </a:solidFill>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fr-FR" sz="2000" b="1" dirty="0">
                <a:solidFill>
                  <a:schemeClr val="bg1"/>
                </a:solidFill>
              </a:rPr>
              <a:t>Autour du 25  janvier</a:t>
            </a:r>
          </a:p>
        </p:txBody>
      </p:sp>
      <p:cxnSp>
        <p:nvCxnSpPr>
          <p:cNvPr id="26" name="Connecteur droit 25">
            <a:extLst>
              <a:ext uri="{FF2B5EF4-FFF2-40B4-BE49-F238E27FC236}">
                <a16:creationId xmlns:a16="http://schemas.microsoft.com/office/drawing/2014/main" id="{B052C64F-A55A-4C18-9B36-D4D5D51678BF}"/>
              </a:ext>
            </a:extLst>
          </p:cNvPr>
          <p:cNvCxnSpPr>
            <a:cxnSpLocks/>
          </p:cNvCxnSpPr>
          <p:nvPr/>
        </p:nvCxnSpPr>
        <p:spPr>
          <a:xfrm>
            <a:off x="2949543" y="3075432"/>
            <a:ext cx="0" cy="604846"/>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79FBE87B-D1D4-42FC-8766-30E48CAB0FF8}"/>
              </a:ext>
            </a:extLst>
          </p:cNvPr>
          <p:cNvCxnSpPr>
            <a:cxnSpLocks/>
          </p:cNvCxnSpPr>
          <p:nvPr/>
        </p:nvCxnSpPr>
        <p:spPr>
          <a:xfrm>
            <a:off x="6320812" y="2953020"/>
            <a:ext cx="0" cy="604846"/>
          </a:xfrm>
          <a:prstGeom prst="line">
            <a:avLst/>
          </a:prstGeom>
          <a:ln w="22225">
            <a:solidFill>
              <a:srgbClr val="52CAB8"/>
            </a:solidFill>
            <a:prstDash val="sysDash"/>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19225FA3-BEC4-4E9C-AFC4-BF63821F05E5}"/>
              </a:ext>
            </a:extLst>
          </p:cNvPr>
          <p:cNvCxnSpPr>
            <a:cxnSpLocks/>
          </p:cNvCxnSpPr>
          <p:nvPr/>
        </p:nvCxnSpPr>
        <p:spPr>
          <a:xfrm>
            <a:off x="9676269" y="2933356"/>
            <a:ext cx="0" cy="604846"/>
          </a:xfrm>
          <a:prstGeom prst="line">
            <a:avLst/>
          </a:prstGeom>
          <a:ln w="22225">
            <a:solidFill>
              <a:srgbClr val="70AD47"/>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60C9AC6-5167-486A-8A1A-25C953433A8A}"/>
              </a:ext>
            </a:extLst>
          </p:cNvPr>
          <p:cNvSpPr/>
          <p:nvPr/>
        </p:nvSpPr>
        <p:spPr>
          <a:xfrm>
            <a:off x="1808224" y="3486913"/>
            <a:ext cx="2160693" cy="2245174"/>
          </a:xfrm>
          <a:prstGeom prst="rect">
            <a:avLst/>
          </a:prstGeom>
          <a:ln w="25400">
            <a:solidFill>
              <a:schemeClr val="accent1"/>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rgbClr val="002060"/>
                </a:solidFill>
                <a:ea typeface="Microsoft YaHei" pitchFamily="2"/>
                <a:cs typeface="Mangal" pitchFamily="2"/>
              </a:rPr>
              <a:t>Constitution de la base ressources avec les données Drm et les revenus imposables récupérés en 2019</a:t>
            </a:r>
          </a:p>
        </p:txBody>
      </p:sp>
      <p:sp>
        <p:nvSpPr>
          <p:cNvPr id="37" name="Rectangle 36">
            <a:extLst>
              <a:ext uri="{FF2B5EF4-FFF2-40B4-BE49-F238E27FC236}">
                <a16:creationId xmlns:a16="http://schemas.microsoft.com/office/drawing/2014/main" id="{8491174E-3E65-4A89-BD7F-F9FB9193386E}"/>
              </a:ext>
            </a:extLst>
          </p:cNvPr>
          <p:cNvSpPr/>
          <p:nvPr/>
        </p:nvSpPr>
        <p:spPr>
          <a:xfrm>
            <a:off x="4182533" y="3439363"/>
            <a:ext cx="4045652" cy="2597891"/>
          </a:xfrm>
          <a:prstGeom prst="rect">
            <a:avLst/>
          </a:prstGeom>
          <a:ln w="25400">
            <a:solidFill>
              <a:srgbClr val="52CAB8"/>
            </a:solidFill>
            <a:prstDash val="sysDash"/>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fr-FR" sz="1400" b="1" dirty="0">
                <a:solidFill>
                  <a:srgbClr val="002060"/>
                </a:solidFill>
              </a:rPr>
              <a:t>Nouveau calcul des droits et</a:t>
            </a:r>
          </a:p>
          <a:p>
            <a:pPr algn="ctr"/>
            <a:r>
              <a:rPr lang="fr-FR" sz="1400" b="1" dirty="0">
                <a:solidFill>
                  <a:srgbClr val="002060"/>
                </a:solidFill>
              </a:rPr>
              <a:t>Ouverture du module déclaratif Ressources:</a:t>
            </a:r>
            <a:endParaRPr lang="fr-FR" sz="1400" b="1" dirty="0">
              <a:solidFill>
                <a:srgbClr val="002060"/>
              </a:solidFill>
              <a:cs typeface="Calibri"/>
            </a:endParaRPr>
          </a:p>
          <a:p>
            <a:pPr marL="285750" indent="-285750">
              <a:buFontTx/>
              <a:buChar char="-"/>
            </a:pPr>
            <a:r>
              <a:rPr lang="fr-FR" sz="1200" dirty="0">
                <a:solidFill>
                  <a:srgbClr val="002060"/>
                </a:solidFill>
                <a:latin typeface="Graphik Semibold"/>
                <a:ea typeface="Microsoft YaHei"/>
                <a:cs typeface="Mangal"/>
              </a:rPr>
              <a:t>Les pensions alimentaires reçues et/ou perçues et les frais réels si connus en 2019 , et les frais de tutelle</a:t>
            </a:r>
            <a:r>
              <a:rPr lang="fr-FR" sz="1200" dirty="0">
                <a:solidFill>
                  <a:schemeClr val="accent1">
                    <a:lumMod val="50000"/>
                  </a:schemeClr>
                </a:solidFill>
                <a:latin typeface="Graphik Semibold"/>
                <a:ea typeface="Microsoft YaHei"/>
                <a:cs typeface="Mangal"/>
              </a:rPr>
              <a:t>(si personne connue comme protégé en M-2)</a:t>
            </a:r>
          </a:p>
          <a:p>
            <a:pPr marL="285750" indent="-285750">
              <a:buFontTx/>
              <a:buChar char="-"/>
            </a:pPr>
            <a:r>
              <a:rPr lang="fr-FR" sz="1200" dirty="0">
                <a:solidFill>
                  <a:srgbClr val="002060"/>
                </a:solidFill>
                <a:latin typeface="Graphik Semibold"/>
                <a:ea typeface="Microsoft YaHei"/>
                <a:cs typeface="Mangal"/>
              </a:rPr>
              <a:t>Chiffre d'affaires de M-13 à M-2 des ETI et micro-entrepreneurs depuis le 02/01/2019</a:t>
            </a:r>
          </a:p>
          <a:p>
            <a:pPr marL="285750" indent="-285750">
              <a:buFontTx/>
              <a:buChar char="-"/>
            </a:pPr>
            <a:r>
              <a:rPr lang="fr-FR" sz="1200" dirty="0">
                <a:solidFill>
                  <a:schemeClr val="accent1">
                    <a:lumMod val="50000"/>
                  </a:schemeClr>
                </a:solidFill>
                <a:latin typeface="Graphik Semibold"/>
                <a:ea typeface="Microsoft YaHei"/>
                <a:cs typeface="Mangal"/>
              </a:rPr>
              <a:t>Revenus des allocataires codifiés GSA et MOA</a:t>
            </a:r>
          </a:p>
          <a:p>
            <a:pPr marL="285750" indent="-285750">
              <a:buFontTx/>
              <a:buChar char="-"/>
            </a:pPr>
            <a:r>
              <a:rPr lang="fr-FR" sz="1200" dirty="0">
                <a:solidFill>
                  <a:srgbClr val="002060"/>
                </a:solidFill>
                <a:latin typeface="Graphik Semibold"/>
                <a:ea typeface="Microsoft YaHei"/>
                <a:cs typeface="Mangal"/>
              </a:rPr>
              <a:t> Les revenus 2019 pour les non trouvés DGFIP </a:t>
            </a:r>
            <a:r>
              <a:rPr lang="fr-FR" sz="1200" dirty="0">
                <a:solidFill>
                  <a:schemeClr val="accent1">
                    <a:lumMod val="50000"/>
                  </a:schemeClr>
                </a:solidFill>
                <a:latin typeface="Graphik Semibold"/>
                <a:ea typeface="Microsoft YaHei"/>
                <a:cs typeface="Mangal"/>
              </a:rPr>
              <a:t>et n’ayant pas déjà déclaré leurs ressources,</a:t>
            </a:r>
          </a:p>
          <a:p>
            <a:pPr marL="285750" indent="-285750">
              <a:buFontTx/>
              <a:buChar char="-"/>
            </a:pPr>
            <a:r>
              <a:rPr lang="fr-FR" sz="1200" dirty="0">
                <a:solidFill>
                  <a:srgbClr val="002060"/>
                </a:solidFill>
                <a:latin typeface="Graphik Semibold"/>
                <a:ea typeface="Microsoft YaHei"/>
                <a:cs typeface="Mangal"/>
              </a:rPr>
              <a:t>Revenus du patrimoine (uniquement si ce dernier est manquant et si la DAL a été réalisée après octobre 2016) </a:t>
            </a:r>
            <a:endParaRPr lang="fr-FR" sz="1000" dirty="0">
              <a:solidFill>
                <a:srgbClr val="002060"/>
              </a:solidFill>
              <a:highlight>
                <a:srgbClr val="FFFF00"/>
              </a:highlight>
              <a:latin typeface="Graphik Semibold" pitchFamily="34"/>
              <a:ea typeface="Microsoft YaHei" pitchFamily="2"/>
              <a:cs typeface="Mangal" pitchFamily="2"/>
            </a:endParaRPr>
          </a:p>
        </p:txBody>
      </p:sp>
      <p:sp>
        <p:nvSpPr>
          <p:cNvPr id="39" name="Rectangle 38">
            <a:extLst>
              <a:ext uri="{FF2B5EF4-FFF2-40B4-BE49-F238E27FC236}">
                <a16:creationId xmlns:a16="http://schemas.microsoft.com/office/drawing/2014/main" id="{557C1B68-F354-40B8-AC08-44B9A259E5D7}"/>
              </a:ext>
            </a:extLst>
          </p:cNvPr>
          <p:cNvSpPr/>
          <p:nvPr/>
        </p:nvSpPr>
        <p:spPr>
          <a:xfrm>
            <a:off x="8327786" y="3429000"/>
            <a:ext cx="3423695" cy="1961897"/>
          </a:xfrm>
          <a:prstGeom prst="rect">
            <a:avLst/>
          </a:prstGeom>
          <a:ln w="25400">
            <a:solidFill>
              <a:srgbClr val="70AD47"/>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lvl="0" algn="ctr">
              <a:defRPr sz="1800" b="0" i="0" u="none" strike="noStrike" kern="0" cap="none" spc="0" baseline="0">
                <a:solidFill>
                  <a:srgbClr val="000000"/>
                </a:solidFill>
                <a:uFillTx/>
              </a:defRPr>
            </a:pPr>
            <a:r>
              <a:rPr lang="fr-FR" b="1" dirty="0">
                <a:solidFill>
                  <a:srgbClr val="002060"/>
                </a:solidFill>
                <a:latin typeface="Graphik Semibold" pitchFamily="34"/>
                <a:ea typeface="Microsoft YaHei" pitchFamily="2"/>
                <a:cs typeface="Mangal" pitchFamily="2"/>
              </a:rPr>
              <a:t>Mise en Paiement selon la</a:t>
            </a:r>
          </a:p>
          <a:p>
            <a:pPr lvl="0" algn="ctr">
              <a:defRPr sz="1800" b="0" i="0" u="none" strike="noStrike" kern="0" cap="none" spc="0" baseline="0">
                <a:solidFill>
                  <a:srgbClr val="000000"/>
                </a:solidFill>
                <a:uFillTx/>
              </a:defRPr>
            </a:pPr>
            <a:r>
              <a:rPr lang="fr-FR" b="1" dirty="0">
                <a:solidFill>
                  <a:srgbClr val="002060"/>
                </a:solidFill>
                <a:latin typeface="Graphik Semibold" pitchFamily="34"/>
                <a:ea typeface="Microsoft YaHei" pitchFamily="2"/>
                <a:cs typeface="Mangal" pitchFamily="2"/>
              </a:rPr>
              <a:t>nouvelle base ressources.</a:t>
            </a:r>
          </a:p>
          <a:p>
            <a:pPr lvl="0" algn="ctr">
              <a:defRPr sz="1800" b="0" i="0" u="none" strike="noStrike" kern="0" cap="none" spc="0" baseline="0">
                <a:solidFill>
                  <a:srgbClr val="000000"/>
                </a:solidFill>
                <a:uFillTx/>
              </a:defRPr>
            </a:pPr>
            <a:r>
              <a:rPr lang="fr-FR" b="1" dirty="0">
                <a:solidFill>
                  <a:srgbClr val="002060"/>
                </a:solidFill>
                <a:latin typeface="Graphik Semibold" pitchFamily="34"/>
                <a:ea typeface="Microsoft YaHei" pitchFamily="2"/>
                <a:cs typeface="Mangal" pitchFamily="2"/>
              </a:rPr>
              <a:t>Même montant sur trois mois si pas de changement de situation</a:t>
            </a:r>
          </a:p>
          <a:p>
            <a:pPr lvl="0" algn="ctr">
              <a:defRPr sz="1800" b="0" i="0" u="none" strike="noStrike" kern="0" cap="none" spc="0" baseline="0">
                <a:solidFill>
                  <a:srgbClr val="000000"/>
                </a:solidFill>
                <a:uFillTx/>
              </a:defRPr>
            </a:pPr>
            <a:r>
              <a:rPr lang="fr-FR" b="1" dirty="0">
                <a:solidFill>
                  <a:schemeClr val="accent2">
                    <a:lumMod val="75000"/>
                  </a:schemeClr>
                </a:solidFill>
                <a:latin typeface="Graphik Semibold" pitchFamily="34"/>
                <a:ea typeface="Microsoft YaHei" pitchFamily="2"/>
                <a:cs typeface="Mangal" pitchFamily="2"/>
              </a:rPr>
              <a:t>Pour paiement effectif le 5 février</a:t>
            </a:r>
          </a:p>
        </p:txBody>
      </p:sp>
      <p:sp>
        <p:nvSpPr>
          <p:cNvPr id="5" name="Rectangle 4">
            <a:extLst>
              <a:ext uri="{FF2B5EF4-FFF2-40B4-BE49-F238E27FC236}">
                <a16:creationId xmlns:a16="http://schemas.microsoft.com/office/drawing/2014/main" id="{01729538-9206-4B9D-BE15-85AE280F2785}"/>
              </a:ext>
            </a:extLst>
          </p:cNvPr>
          <p:cNvSpPr/>
          <p:nvPr/>
        </p:nvSpPr>
        <p:spPr>
          <a:xfrm>
            <a:off x="7747819" y="2634133"/>
            <a:ext cx="585024" cy="3057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21356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AE96C0D-2C0C-4E7E-8952-0CB80C01394A}"/>
              </a:ext>
            </a:extLst>
          </p:cNvPr>
          <p:cNvSpPr txBox="1"/>
          <p:nvPr/>
        </p:nvSpPr>
        <p:spPr>
          <a:xfrm>
            <a:off x="9426293" y="6375039"/>
            <a:ext cx="2743200" cy="365037"/>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3BFA804-AA45-41A7-9816-77234907B606}" type="slidenum">
              <a:t>17</a:t>
            </a:fld>
            <a:endParaRPr lang="fr-FR" sz="1200" b="0" i="0" u="none" strike="noStrike" kern="1200" cap="none" spc="0" baseline="0" dirty="0">
              <a:solidFill>
                <a:srgbClr val="898989"/>
              </a:solidFill>
              <a:uFillTx/>
              <a:latin typeface="Calibri" pitchFamily="18"/>
              <a:ea typeface="Microsoft YaHei" pitchFamily="2"/>
              <a:cs typeface="Mangal" pitchFamily="2"/>
            </a:endParaRPr>
          </a:p>
        </p:txBody>
      </p:sp>
      <p:sp>
        <p:nvSpPr>
          <p:cNvPr id="6" name="Rectangle: Rounded Corners 21">
            <a:extLst>
              <a:ext uri="{FF2B5EF4-FFF2-40B4-BE49-F238E27FC236}">
                <a16:creationId xmlns:a16="http://schemas.microsoft.com/office/drawing/2014/main" id="{1BD5112A-F1EC-4BFF-84F2-E3160D877843}"/>
              </a:ext>
            </a:extLst>
          </p:cNvPr>
          <p:cNvSpPr/>
          <p:nvPr/>
        </p:nvSpPr>
        <p:spPr>
          <a:xfrm>
            <a:off x="1381760" y="977997"/>
            <a:ext cx="10403840" cy="5762080"/>
          </a:xfrm>
          <a:custGeom>
            <a:avLst/>
            <a:gdLst>
              <a:gd name="f0" fmla="val 10800000"/>
              <a:gd name="f1" fmla="val 5400000"/>
              <a:gd name="f2" fmla="val 16200000"/>
              <a:gd name="f3" fmla="val w"/>
              <a:gd name="f4" fmla="val h"/>
              <a:gd name="f5" fmla="val ss"/>
              <a:gd name="f6" fmla="val 0"/>
              <a:gd name="f7" fmla="*/ 5419351 1 1725033"/>
              <a:gd name="f8" fmla="val 45"/>
              <a:gd name="f9" fmla="val 549"/>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28437" cap="rnd">
            <a:solidFill>
              <a:srgbClr val="4472C4"/>
            </a:solidFill>
            <a:custDash>
              <a:ds d="335475" sp="335475"/>
            </a:custDash>
            <a:round/>
          </a:ln>
        </p:spPr>
        <p:txBody>
          <a:bodyPr vert="horz" wrap="square" lIns="91440" tIns="45720" rIns="91440" bIns="45720" anchor="ctr"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Arial" pitchFamily="18"/>
              <a:ea typeface="Microsoft YaHei" pitchFamily="2"/>
              <a:cs typeface="Mangal" pitchFamily="2"/>
            </a:endParaRPr>
          </a:p>
        </p:txBody>
      </p:sp>
      <p:cxnSp>
        <p:nvCxnSpPr>
          <p:cNvPr id="8" name="Connecteur droit 75">
            <a:extLst>
              <a:ext uri="{FF2B5EF4-FFF2-40B4-BE49-F238E27FC236}">
                <a16:creationId xmlns:a16="http://schemas.microsoft.com/office/drawing/2014/main" id="{D8D176AF-EBD1-4ADB-B90D-6EDB99B43C86}"/>
              </a:ext>
            </a:extLst>
          </p:cNvPr>
          <p:cNvCxnSpPr>
            <a:cxnSpLocks/>
          </p:cNvCxnSpPr>
          <p:nvPr/>
        </p:nvCxnSpPr>
        <p:spPr>
          <a:xfrm>
            <a:off x="8238172" y="1244349"/>
            <a:ext cx="0" cy="1170195"/>
          </a:xfrm>
          <a:prstGeom prst="straightConnector1">
            <a:avLst/>
          </a:prstGeom>
          <a:noFill/>
          <a:ln w="12600" cap="rnd">
            <a:solidFill>
              <a:srgbClr val="FFFFFF"/>
            </a:solidFill>
            <a:prstDash val="solid"/>
            <a:round/>
          </a:ln>
        </p:spPr>
      </p:cxnSp>
      <p:cxnSp>
        <p:nvCxnSpPr>
          <p:cNvPr id="9" name="Connecteur droit 73">
            <a:extLst>
              <a:ext uri="{FF2B5EF4-FFF2-40B4-BE49-F238E27FC236}">
                <a16:creationId xmlns:a16="http://schemas.microsoft.com/office/drawing/2014/main" id="{E1759F89-C879-4849-9BBE-18AA6AB7A933}"/>
              </a:ext>
            </a:extLst>
          </p:cNvPr>
          <p:cNvCxnSpPr>
            <a:cxnSpLocks/>
          </p:cNvCxnSpPr>
          <p:nvPr/>
        </p:nvCxnSpPr>
        <p:spPr>
          <a:xfrm>
            <a:off x="2378450" y="2070912"/>
            <a:ext cx="0" cy="169936"/>
          </a:xfrm>
          <a:prstGeom prst="straightConnector1">
            <a:avLst/>
          </a:prstGeom>
          <a:noFill/>
          <a:ln w="12600" cap="rnd">
            <a:solidFill>
              <a:srgbClr val="FFFFFF"/>
            </a:solidFill>
            <a:prstDash val="solid"/>
            <a:round/>
          </a:ln>
        </p:spPr>
      </p:cxnSp>
      <p:cxnSp>
        <p:nvCxnSpPr>
          <p:cNvPr id="11" name="Connecteur droit 75">
            <a:extLst>
              <a:ext uri="{FF2B5EF4-FFF2-40B4-BE49-F238E27FC236}">
                <a16:creationId xmlns:a16="http://schemas.microsoft.com/office/drawing/2014/main" id="{616B5EE9-28AF-40B6-B105-34C76899733C}"/>
              </a:ext>
            </a:extLst>
          </p:cNvPr>
          <p:cNvCxnSpPr>
            <a:cxnSpLocks/>
          </p:cNvCxnSpPr>
          <p:nvPr/>
        </p:nvCxnSpPr>
        <p:spPr>
          <a:xfrm>
            <a:off x="8238172" y="2008870"/>
            <a:ext cx="0" cy="169937"/>
          </a:xfrm>
          <a:prstGeom prst="straightConnector1">
            <a:avLst/>
          </a:prstGeom>
          <a:noFill/>
          <a:ln w="12600" cap="rnd">
            <a:solidFill>
              <a:srgbClr val="FFFFFF"/>
            </a:solidFill>
            <a:prstDash val="solid"/>
            <a:round/>
          </a:ln>
        </p:spPr>
      </p:cxnSp>
      <p:cxnSp>
        <p:nvCxnSpPr>
          <p:cNvPr id="12" name="Connecteur droit 73">
            <a:extLst>
              <a:ext uri="{FF2B5EF4-FFF2-40B4-BE49-F238E27FC236}">
                <a16:creationId xmlns:a16="http://schemas.microsoft.com/office/drawing/2014/main" id="{06691C2E-F14A-4F8A-BAEB-E5B9133EFAD7}"/>
              </a:ext>
            </a:extLst>
          </p:cNvPr>
          <p:cNvCxnSpPr>
            <a:cxnSpLocks/>
          </p:cNvCxnSpPr>
          <p:nvPr/>
        </p:nvCxnSpPr>
        <p:spPr>
          <a:xfrm>
            <a:off x="11073891" y="2008870"/>
            <a:ext cx="0" cy="169937"/>
          </a:xfrm>
          <a:prstGeom prst="straightConnector1">
            <a:avLst/>
          </a:prstGeom>
          <a:noFill/>
          <a:ln w="12600" cap="rnd">
            <a:solidFill>
              <a:srgbClr val="FFFFFF"/>
            </a:solidFill>
            <a:prstDash val="solid"/>
            <a:round/>
          </a:ln>
        </p:spPr>
      </p:cxnSp>
      <p:cxnSp>
        <p:nvCxnSpPr>
          <p:cNvPr id="14" name="Connecteur droit 75">
            <a:extLst>
              <a:ext uri="{FF2B5EF4-FFF2-40B4-BE49-F238E27FC236}">
                <a16:creationId xmlns:a16="http://schemas.microsoft.com/office/drawing/2014/main" id="{BA7C0199-2A60-4678-AF21-32C1710091B1}"/>
              </a:ext>
            </a:extLst>
          </p:cNvPr>
          <p:cNvCxnSpPr>
            <a:cxnSpLocks/>
          </p:cNvCxnSpPr>
          <p:nvPr/>
        </p:nvCxnSpPr>
        <p:spPr>
          <a:xfrm>
            <a:off x="8332849" y="1470434"/>
            <a:ext cx="0" cy="232810"/>
          </a:xfrm>
          <a:prstGeom prst="straightConnector1">
            <a:avLst/>
          </a:prstGeom>
          <a:noFill/>
          <a:ln w="12600" cap="rnd">
            <a:solidFill>
              <a:srgbClr val="FFFFFF"/>
            </a:solidFill>
            <a:prstDash val="solid"/>
            <a:round/>
          </a:ln>
        </p:spPr>
      </p:cxnSp>
      <p:cxnSp>
        <p:nvCxnSpPr>
          <p:cNvPr id="15" name="Connecteur droit 75">
            <a:extLst>
              <a:ext uri="{FF2B5EF4-FFF2-40B4-BE49-F238E27FC236}">
                <a16:creationId xmlns:a16="http://schemas.microsoft.com/office/drawing/2014/main" id="{48E6FACC-230C-4A80-88A7-365197D7B596}"/>
              </a:ext>
            </a:extLst>
          </p:cNvPr>
          <p:cNvCxnSpPr>
            <a:cxnSpLocks/>
          </p:cNvCxnSpPr>
          <p:nvPr/>
        </p:nvCxnSpPr>
        <p:spPr>
          <a:xfrm>
            <a:off x="5999693" y="1349112"/>
            <a:ext cx="0" cy="232818"/>
          </a:xfrm>
          <a:prstGeom prst="straightConnector1">
            <a:avLst/>
          </a:prstGeom>
          <a:noFill/>
          <a:ln w="12600" cap="rnd">
            <a:solidFill>
              <a:srgbClr val="FFFFFF"/>
            </a:solidFill>
            <a:prstDash val="solid"/>
            <a:round/>
          </a:ln>
        </p:spPr>
      </p:cxnSp>
      <p:cxnSp>
        <p:nvCxnSpPr>
          <p:cNvPr id="18" name="Connecteur droit 75">
            <a:extLst>
              <a:ext uri="{FF2B5EF4-FFF2-40B4-BE49-F238E27FC236}">
                <a16:creationId xmlns:a16="http://schemas.microsoft.com/office/drawing/2014/main" id="{94BFCAEA-15B5-4697-9C8C-A85146A8D82B}"/>
              </a:ext>
            </a:extLst>
          </p:cNvPr>
          <p:cNvCxnSpPr>
            <a:cxnSpLocks/>
          </p:cNvCxnSpPr>
          <p:nvPr/>
        </p:nvCxnSpPr>
        <p:spPr>
          <a:xfrm flipH="1">
            <a:off x="8543777" y="1954271"/>
            <a:ext cx="34" cy="195093"/>
          </a:xfrm>
          <a:prstGeom prst="straightConnector1">
            <a:avLst/>
          </a:prstGeom>
          <a:noFill/>
          <a:ln w="12600" cap="rnd">
            <a:solidFill>
              <a:srgbClr val="FFFFFF"/>
            </a:solidFill>
            <a:prstDash val="solid"/>
            <a:round/>
          </a:ln>
        </p:spPr>
      </p:cxnSp>
      <p:cxnSp>
        <p:nvCxnSpPr>
          <p:cNvPr id="19" name="Connecteur droit 75">
            <a:extLst>
              <a:ext uri="{FF2B5EF4-FFF2-40B4-BE49-F238E27FC236}">
                <a16:creationId xmlns:a16="http://schemas.microsoft.com/office/drawing/2014/main" id="{A73203FC-92FB-4FC3-8F83-4D5A02242FD7}"/>
              </a:ext>
            </a:extLst>
          </p:cNvPr>
          <p:cNvCxnSpPr>
            <a:cxnSpLocks/>
          </p:cNvCxnSpPr>
          <p:nvPr/>
        </p:nvCxnSpPr>
        <p:spPr>
          <a:xfrm>
            <a:off x="11411926" y="1407432"/>
            <a:ext cx="0" cy="232819"/>
          </a:xfrm>
          <a:prstGeom prst="straightConnector1">
            <a:avLst/>
          </a:prstGeom>
          <a:noFill/>
          <a:ln w="12600" cap="rnd">
            <a:solidFill>
              <a:srgbClr val="FFFFFF"/>
            </a:solidFill>
            <a:prstDash val="solid"/>
            <a:round/>
          </a:ln>
        </p:spPr>
      </p:cxnSp>
      <p:cxnSp>
        <p:nvCxnSpPr>
          <p:cNvPr id="24" name="Connecteur droit 75">
            <a:extLst>
              <a:ext uri="{FF2B5EF4-FFF2-40B4-BE49-F238E27FC236}">
                <a16:creationId xmlns:a16="http://schemas.microsoft.com/office/drawing/2014/main" id="{782BB676-33CF-4812-BB42-C41D6773E5CC}"/>
              </a:ext>
            </a:extLst>
          </p:cNvPr>
          <p:cNvCxnSpPr>
            <a:cxnSpLocks/>
          </p:cNvCxnSpPr>
          <p:nvPr/>
        </p:nvCxnSpPr>
        <p:spPr>
          <a:xfrm>
            <a:off x="2521005" y="1512917"/>
            <a:ext cx="0" cy="232473"/>
          </a:xfrm>
          <a:prstGeom prst="straightConnector1">
            <a:avLst/>
          </a:prstGeom>
          <a:noFill/>
          <a:ln w="12600" cap="rnd">
            <a:solidFill>
              <a:srgbClr val="FFFFFF"/>
            </a:solidFill>
            <a:prstDash val="solid"/>
            <a:round/>
          </a:ln>
        </p:spPr>
      </p:cxnSp>
      <p:sp>
        <p:nvSpPr>
          <p:cNvPr id="25" name="Title 2">
            <a:extLst>
              <a:ext uri="{FF2B5EF4-FFF2-40B4-BE49-F238E27FC236}">
                <a16:creationId xmlns:a16="http://schemas.microsoft.com/office/drawing/2014/main" id="{81F63A1C-32D0-48B3-BD39-8D10B6BCA768}"/>
              </a:ext>
            </a:extLst>
          </p:cNvPr>
          <p:cNvSpPr txBox="1">
            <a:spLocks/>
          </p:cNvSpPr>
          <p:nvPr/>
        </p:nvSpPr>
        <p:spPr>
          <a:xfrm>
            <a:off x="1709208" y="230395"/>
            <a:ext cx="9518355" cy="522402"/>
          </a:xfrm>
          <a:prstGeom prst="rect">
            <a:avLst/>
          </a:prstGeom>
        </p:spPr>
        <p:txBody>
          <a:bodyPr/>
          <a:lst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Calibri Light" pitchFamily="18"/>
                <a:ea typeface="Microsoft YaHei" pitchFamily="2"/>
                <a:cs typeface="Mangal" pitchFamily="2"/>
              </a:defRPr>
            </a:lvl1pPr>
          </a:lstStyle>
          <a:p>
            <a:r>
              <a:rPr lang="fr-FR" sz="2800" dirty="0">
                <a:solidFill>
                  <a:schemeClr val="accent1">
                    <a:lumMod val="75000"/>
                  </a:schemeClr>
                </a:solidFill>
                <a:latin typeface="+mn-lt"/>
              </a:rPr>
              <a:t>La bascule (logements conventionnés)</a:t>
            </a:r>
            <a:endParaRPr lang="fr-FR" sz="2800" spc="-150" dirty="0">
              <a:solidFill>
                <a:schemeClr val="accent1">
                  <a:lumMod val="75000"/>
                </a:schemeClr>
              </a:solidFill>
              <a:latin typeface="+mn-lt"/>
            </a:endParaRPr>
          </a:p>
        </p:txBody>
      </p:sp>
      <p:graphicFrame>
        <p:nvGraphicFramePr>
          <p:cNvPr id="2" name="Diagramme 1">
            <a:extLst>
              <a:ext uri="{FF2B5EF4-FFF2-40B4-BE49-F238E27FC236}">
                <a16:creationId xmlns:a16="http://schemas.microsoft.com/office/drawing/2014/main" id="{3BE52EDB-5685-4B84-ACD3-A7A365C1792C}"/>
              </a:ext>
            </a:extLst>
          </p:cNvPr>
          <p:cNvGraphicFramePr/>
          <p:nvPr>
            <p:extLst>
              <p:ext uri="{D42A27DB-BD31-4B8C-83A1-F6EECF244321}">
                <p14:modId xmlns:p14="http://schemas.microsoft.com/office/powerpoint/2010/main" val="2600329789"/>
              </p:ext>
            </p:extLst>
          </p:nvPr>
        </p:nvGraphicFramePr>
        <p:xfrm>
          <a:off x="2021840" y="1403708"/>
          <a:ext cx="9763760" cy="2756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rganigramme : Terminateur 2">
            <a:extLst>
              <a:ext uri="{FF2B5EF4-FFF2-40B4-BE49-F238E27FC236}">
                <a16:creationId xmlns:a16="http://schemas.microsoft.com/office/drawing/2014/main" id="{13A03C7F-D817-43BB-AFB6-A6514024BA4C}"/>
              </a:ext>
            </a:extLst>
          </p:cNvPr>
          <p:cNvSpPr/>
          <p:nvPr/>
        </p:nvSpPr>
        <p:spPr>
          <a:xfrm>
            <a:off x="1709208" y="1249188"/>
            <a:ext cx="2085788" cy="668654"/>
          </a:xfrm>
          <a:prstGeom prst="flowChartTerminator">
            <a:avLst/>
          </a:prstGeom>
        </p:spPr>
        <p:style>
          <a:lnRef idx="3">
            <a:schemeClr val="lt1"/>
          </a:lnRef>
          <a:fillRef idx="1">
            <a:schemeClr val="accent5"/>
          </a:fillRef>
          <a:effectRef idx="1">
            <a:schemeClr val="accent5"/>
          </a:effectRef>
          <a:fontRef idx="minor">
            <a:schemeClr val="lt1"/>
          </a:fontRef>
        </p:style>
        <p:txBody>
          <a:bodyPr lIns="36000" tIns="36000" rIns="36000" bIns="36000" rtlCol="0" anchor="ctr"/>
          <a:lstStyle/>
          <a:p>
            <a:pPr algn="ctr"/>
            <a:r>
              <a:rPr lang="fr-FR" sz="2000" b="1" dirty="0">
                <a:solidFill>
                  <a:schemeClr val="bg1"/>
                </a:solidFill>
              </a:rPr>
              <a:t>A partir du </a:t>
            </a:r>
          </a:p>
          <a:p>
            <a:pPr algn="ctr"/>
            <a:r>
              <a:rPr lang="fr-FR" sz="2000" b="1" dirty="0">
                <a:solidFill>
                  <a:schemeClr val="bg1"/>
                </a:solidFill>
              </a:rPr>
              <a:t>21 décembre</a:t>
            </a:r>
          </a:p>
        </p:txBody>
      </p:sp>
      <p:sp>
        <p:nvSpPr>
          <p:cNvPr id="27" name="Organigramme : Terminateur 26">
            <a:extLst>
              <a:ext uri="{FF2B5EF4-FFF2-40B4-BE49-F238E27FC236}">
                <a16:creationId xmlns:a16="http://schemas.microsoft.com/office/drawing/2014/main" id="{0B0623A3-F7F2-42CA-A3DA-3164C72CEB30}"/>
              </a:ext>
            </a:extLst>
          </p:cNvPr>
          <p:cNvSpPr/>
          <p:nvPr/>
        </p:nvSpPr>
        <p:spPr>
          <a:xfrm>
            <a:off x="4452610" y="1074007"/>
            <a:ext cx="2241687" cy="578641"/>
          </a:xfrm>
          <a:prstGeom prst="flowChartTerminator">
            <a:avLst/>
          </a:prstGeom>
          <a:solidFill>
            <a:srgbClr val="52CAB8"/>
          </a:solidFill>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fr-FR" sz="2000" b="1" dirty="0">
                <a:solidFill>
                  <a:schemeClr val="bg1"/>
                </a:solidFill>
              </a:rPr>
              <a:t>A partir du </a:t>
            </a:r>
          </a:p>
          <a:p>
            <a:pPr algn="ctr"/>
            <a:r>
              <a:rPr lang="fr-FR" sz="2000" b="1" dirty="0">
                <a:solidFill>
                  <a:schemeClr val="bg1"/>
                </a:solidFill>
              </a:rPr>
              <a:t>4 janvier </a:t>
            </a:r>
          </a:p>
        </p:txBody>
      </p:sp>
      <p:sp>
        <p:nvSpPr>
          <p:cNvPr id="28" name="Organigramme : Terminateur 27">
            <a:extLst>
              <a:ext uri="{FF2B5EF4-FFF2-40B4-BE49-F238E27FC236}">
                <a16:creationId xmlns:a16="http://schemas.microsoft.com/office/drawing/2014/main" id="{C7D50C3F-B910-476D-9533-B66093C81437}"/>
              </a:ext>
            </a:extLst>
          </p:cNvPr>
          <p:cNvSpPr/>
          <p:nvPr/>
        </p:nvSpPr>
        <p:spPr>
          <a:xfrm>
            <a:off x="9496426" y="1102258"/>
            <a:ext cx="2032582" cy="579642"/>
          </a:xfrm>
          <a:prstGeom prst="flowChartTerminator">
            <a:avLst/>
          </a:prstGeom>
          <a:solidFill>
            <a:srgbClr val="49BF64"/>
          </a:solidFill>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fr-FR" sz="2000" b="1" dirty="0">
                <a:solidFill>
                  <a:schemeClr val="bg1"/>
                </a:solidFill>
              </a:rPr>
              <a:t>9 janvier </a:t>
            </a:r>
            <a:endParaRPr lang="fr-FR" sz="3200" b="1" dirty="0">
              <a:solidFill>
                <a:schemeClr val="bg1"/>
              </a:solidFill>
            </a:endParaRPr>
          </a:p>
        </p:txBody>
      </p:sp>
      <p:cxnSp>
        <p:nvCxnSpPr>
          <p:cNvPr id="26" name="Connecteur droit 25">
            <a:extLst>
              <a:ext uri="{FF2B5EF4-FFF2-40B4-BE49-F238E27FC236}">
                <a16:creationId xmlns:a16="http://schemas.microsoft.com/office/drawing/2014/main" id="{B052C64F-A55A-4C18-9B36-D4D5D51678BF}"/>
              </a:ext>
            </a:extLst>
          </p:cNvPr>
          <p:cNvCxnSpPr>
            <a:cxnSpLocks/>
          </p:cNvCxnSpPr>
          <p:nvPr/>
        </p:nvCxnSpPr>
        <p:spPr>
          <a:xfrm>
            <a:off x="2539578" y="2198533"/>
            <a:ext cx="0" cy="776068"/>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79FBE87B-D1D4-42FC-8766-30E48CAB0FF8}"/>
              </a:ext>
            </a:extLst>
          </p:cNvPr>
          <p:cNvCxnSpPr>
            <a:cxnSpLocks/>
          </p:cNvCxnSpPr>
          <p:nvPr/>
        </p:nvCxnSpPr>
        <p:spPr>
          <a:xfrm>
            <a:off x="5253687" y="2112121"/>
            <a:ext cx="0" cy="604846"/>
          </a:xfrm>
          <a:prstGeom prst="line">
            <a:avLst/>
          </a:prstGeom>
          <a:ln w="22225">
            <a:solidFill>
              <a:srgbClr val="52CAB8"/>
            </a:solidFill>
            <a:prstDash val="sysDash"/>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19225FA3-BEC4-4E9C-AFC4-BF63821F05E5}"/>
              </a:ext>
            </a:extLst>
          </p:cNvPr>
          <p:cNvCxnSpPr>
            <a:cxnSpLocks/>
          </p:cNvCxnSpPr>
          <p:nvPr/>
        </p:nvCxnSpPr>
        <p:spPr>
          <a:xfrm>
            <a:off x="10362416" y="2215958"/>
            <a:ext cx="0" cy="422470"/>
          </a:xfrm>
          <a:prstGeom prst="line">
            <a:avLst/>
          </a:prstGeom>
          <a:ln w="22225">
            <a:solidFill>
              <a:srgbClr val="70AD47"/>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60C9AC6-5167-486A-8A1A-25C953433A8A}"/>
              </a:ext>
            </a:extLst>
          </p:cNvPr>
          <p:cNvSpPr/>
          <p:nvPr/>
        </p:nvSpPr>
        <p:spPr>
          <a:xfrm>
            <a:off x="1611589" y="2638428"/>
            <a:ext cx="1745796" cy="2204245"/>
          </a:xfrm>
          <a:prstGeom prst="rect">
            <a:avLst/>
          </a:prstGeom>
          <a:ln w="25400">
            <a:solidFill>
              <a:schemeClr val="accent1"/>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dirty="0">
                <a:solidFill>
                  <a:srgbClr val="002060"/>
                </a:solidFill>
                <a:ea typeface="Microsoft YaHei" pitchFamily="2"/>
                <a:cs typeface="Mangal" pitchFamily="2"/>
              </a:rPr>
              <a:t>Constitution de la base ressources avec les données Drm et les revenus imposables récupérés en 2019</a:t>
            </a:r>
          </a:p>
        </p:txBody>
      </p:sp>
      <p:sp>
        <p:nvSpPr>
          <p:cNvPr id="37" name="Rectangle 36">
            <a:extLst>
              <a:ext uri="{FF2B5EF4-FFF2-40B4-BE49-F238E27FC236}">
                <a16:creationId xmlns:a16="http://schemas.microsoft.com/office/drawing/2014/main" id="{8491174E-3E65-4A89-BD7F-F9FB9193386E}"/>
              </a:ext>
            </a:extLst>
          </p:cNvPr>
          <p:cNvSpPr/>
          <p:nvPr/>
        </p:nvSpPr>
        <p:spPr>
          <a:xfrm>
            <a:off x="3462262" y="2532797"/>
            <a:ext cx="3622178" cy="2756764"/>
          </a:xfrm>
          <a:prstGeom prst="rect">
            <a:avLst/>
          </a:prstGeom>
          <a:ln w="25400">
            <a:solidFill>
              <a:srgbClr val="52CAB8"/>
            </a:solidFill>
            <a:prstDash val="sysDash"/>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algn="ctr"/>
            <a:r>
              <a:rPr lang="fr-FR" sz="1400" b="1" dirty="0">
                <a:solidFill>
                  <a:srgbClr val="002060"/>
                </a:solidFill>
              </a:rPr>
              <a:t>Nouveau calcul des droits et</a:t>
            </a:r>
          </a:p>
          <a:p>
            <a:r>
              <a:rPr lang="fr-FR" sz="1400" b="1" dirty="0">
                <a:solidFill>
                  <a:srgbClr val="002060"/>
                </a:solidFill>
              </a:rPr>
              <a:t>Ouverture du module déclaratif Ressources:</a:t>
            </a:r>
            <a:endParaRPr lang="fr-FR" sz="1400" b="1" dirty="0">
              <a:solidFill>
                <a:srgbClr val="002060"/>
              </a:solidFill>
              <a:cs typeface="Calibri"/>
            </a:endParaRPr>
          </a:p>
          <a:p>
            <a:pPr marL="285750" indent="-285750">
              <a:buFont typeface="Arial" panose="020B0604020202020204" pitchFamily="34" charset="0"/>
              <a:buChar char="•"/>
            </a:pPr>
            <a:r>
              <a:rPr lang="fr-FR" sz="1200" dirty="0">
                <a:solidFill>
                  <a:srgbClr val="002060"/>
                </a:solidFill>
                <a:latin typeface="Graphik Semibold"/>
                <a:ea typeface="Microsoft YaHei"/>
                <a:cs typeface="Mangal"/>
              </a:rPr>
              <a:t>Les pensions alimentaires reçues et/ou perçues et les frais réels si connus en 2019 , et les frais de tutelle</a:t>
            </a:r>
            <a:r>
              <a:rPr lang="fr-FR" sz="1200" dirty="0">
                <a:solidFill>
                  <a:schemeClr val="accent1">
                    <a:lumMod val="50000"/>
                  </a:schemeClr>
                </a:solidFill>
                <a:latin typeface="Graphik Semibold"/>
                <a:ea typeface="Microsoft YaHei"/>
                <a:cs typeface="Mangal"/>
              </a:rPr>
              <a:t>(si personne connue comme protégé en M-2)</a:t>
            </a:r>
          </a:p>
          <a:p>
            <a:pPr marL="285750" indent="-285750">
              <a:buFont typeface="Arial" panose="020B0604020202020204" pitchFamily="34" charset="0"/>
              <a:buChar char="•"/>
            </a:pPr>
            <a:r>
              <a:rPr lang="fr-FR" sz="1200" dirty="0">
                <a:solidFill>
                  <a:srgbClr val="002060"/>
                </a:solidFill>
                <a:latin typeface="Graphik Semibold"/>
                <a:ea typeface="Microsoft YaHei"/>
                <a:cs typeface="Mangal"/>
              </a:rPr>
              <a:t>Chiffre d'affaires de M-13 à M-2 des ETI et micro-entrepreneurs depuis le 02/01/2019</a:t>
            </a:r>
          </a:p>
          <a:p>
            <a:pPr marL="285750" indent="-285750">
              <a:buFont typeface="Arial" panose="020B0604020202020204" pitchFamily="34" charset="0"/>
              <a:buChar char="•"/>
            </a:pPr>
            <a:r>
              <a:rPr lang="fr-FR" sz="1200" dirty="0">
                <a:solidFill>
                  <a:schemeClr val="accent1">
                    <a:lumMod val="50000"/>
                  </a:schemeClr>
                </a:solidFill>
                <a:latin typeface="Graphik Semibold"/>
                <a:ea typeface="Microsoft YaHei"/>
                <a:cs typeface="Mangal"/>
              </a:rPr>
              <a:t>Revenus des allocataires codifiés GSA et MOA</a:t>
            </a:r>
          </a:p>
          <a:p>
            <a:pPr marL="285750" indent="-285750">
              <a:buFont typeface="Arial" panose="020B0604020202020204" pitchFamily="34" charset="0"/>
              <a:buChar char="•"/>
            </a:pPr>
            <a:r>
              <a:rPr lang="fr-FR" sz="1200" dirty="0">
                <a:solidFill>
                  <a:srgbClr val="002060"/>
                </a:solidFill>
                <a:latin typeface="Graphik Semibold"/>
                <a:ea typeface="Microsoft YaHei"/>
                <a:cs typeface="Mangal"/>
              </a:rPr>
              <a:t> Les revenus 2019 pour les non trouvés DGFIP </a:t>
            </a:r>
            <a:r>
              <a:rPr lang="fr-FR" sz="1200" dirty="0">
                <a:solidFill>
                  <a:schemeClr val="accent1">
                    <a:lumMod val="50000"/>
                  </a:schemeClr>
                </a:solidFill>
                <a:latin typeface="Graphik Semibold"/>
                <a:ea typeface="Microsoft YaHei"/>
                <a:cs typeface="Mangal"/>
              </a:rPr>
              <a:t>et n’ayant pas déjà déclaré leurs ressources,</a:t>
            </a:r>
          </a:p>
          <a:p>
            <a:pPr marL="285750" indent="-285750">
              <a:buFont typeface="Arial" panose="020B0604020202020204" pitchFamily="34" charset="0"/>
              <a:buChar char="•"/>
            </a:pPr>
            <a:r>
              <a:rPr lang="fr-FR" sz="1200" dirty="0">
                <a:solidFill>
                  <a:srgbClr val="002060"/>
                </a:solidFill>
                <a:latin typeface="Graphik Semibold"/>
                <a:ea typeface="Microsoft YaHei"/>
                <a:cs typeface="Mangal"/>
              </a:rPr>
              <a:t>Revenus du patrimoine (uniquement si ce dernier est manquant et si la DAL a été réalisée après octobre 2016) </a:t>
            </a:r>
            <a:endParaRPr lang="fr-FR" sz="1000" dirty="0">
              <a:solidFill>
                <a:srgbClr val="002060"/>
              </a:solidFill>
              <a:highlight>
                <a:srgbClr val="FFFF00"/>
              </a:highlight>
              <a:latin typeface="Graphik Semibold" pitchFamily="34"/>
              <a:ea typeface="Microsoft YaHei" pitchFamily="2"/>
              <a:cs typeface="Mangal" pitchFamily="2"/>
            </a:endParaRPr>
          </a:p>
        </p:txBody>
      </p:sp>
      <p:sp>
        <p:nvSpPr>
          <p:cNvPr id="39" name="Rectangle 38">
            <a:extLst>
              <a:ext uri="{FF2B5EF4-FFF2-40B4-BE49-F238E27FC236}">
                <a16:creationId xmlns:a16="http://schemas.microsoft.com/office/drawing/2014/main" id="{557C1B68-F354-40B8-AC08-44B9A259E5D7}"/>
              </a:ext>
            </a:extLst>
          </p:cNvPr>
          <p:cNvSpPr/>
          <p:nvPr/>
        </p:nvSpPr>
        <p:spPr>
          <a:xfrm>
            <a:off x="9392313" y="2814901"/>
            <a:ext cx="2131529" cy="1847957"/>
          </a:xfrm>
          <a:prstGeom prst="rect">
            <a:avLst/>
          </a:prstGeom>
          <a:ln w="25400">
            <a:solidFill>
              <a:srgbClr val="70AD47"/>
            </a:solidFill>
            <a:prstDash val="sysDash"/>
          </a:ln>
        </p:spPr>
        <p:style>
          <a:lnRef idx="2">
            <a:schemeClr val="accent1"/>
          </a:lnRef>
          <a:fillRef idx="1">
            <a:schemeClr val="lt1"/>
          </a:fillRef>
          <a:effectRef idx="0">
            <a:schemeClr val="accent1"/>
          </a:effectRef>
          <a:fontRef idx="minor">
            <a:schemeClr val="dk1"/>
          </a:fontRef>
        </p:style>
        <p:txBody>
          <a:bodyPr rtlCol="0" anchor="t"/>
          <a:lstStyle/>
          <a:p>
            <a:pPr lvl="0" algn="ctr">
              <a:defRPr sz="1800" b="0" i="0" u="none" strike="noStrike" kern="0" cap="none" spc="0" baseline="0">
                <a:solidFill>
                  <a:srgbClr val="000000"/>
                </a:solidFill>
                <a:uFillTx/>
              </a:defRPr>
            </a:pPr>
            <a:r>
              <a:rPr lang="fr-FR" sz="1400" b="1" dirty="0">
                <a:solidFill>
                  <a:srgbClr val="002060"/>
                </a:solidFill>
                <a:latin typeface="Graphik Semibold" pitchFamily="34"/>
                <a:ea typeface="Microsoft YaHei" pitchFamily="2"/>
                <a:cs typeface="Mangal" pitchFamily="2"/>
              </a:rPr>
              <a:t>Mise en paiement selon la</a:t>
            </a:r>
          </a:p>
          <a:p>
            <a:pPr lvl="0" algn="ctr">
              <a:defRPr sz="1800" b="0" i="0" u="none" strike="noStrike" kern="0" cap="none" spc="0" baseline="0">
                <a:solidFill>
                  <a:srgbClr val="000000"/>
                </a:solidFill>
                <a:uFillTx/>
              </a:defRPr>
            </a:pPr>
            <a:r>
              <a:rPr lang="fr-FR" sz="1400" b="1" dirty="0">
                <a:solidFill>
                  <a:srgbClr val="002060"/>
                </a:solidFill>
                <a:latin typeface="Graphik Semibold" pitchFamily="34"/>
                <a:ea typeface="Microsoft YaHei" pitchFamily="2"/>
                <a:cs typeface="Mangal" pitchFamily="2"/>
              </a:rPr>
              <a:t>nouvelle base ressources.</a:t>
            </a:r>
          </a:p>
          <a:p>
            <a:pPr lvl="0" algn="ctr">
              <a:defRPr sz="1800" b="0" i="0" u="none" strike="noStrike" kern="0" cap="none" spc="0" baseline="0">
                <a:solidFill>
                  <a:srgbClr val="000000"/>
                </a:solidFill>
                <a:uFillTx/>
              </a:defRPr>
            </a:pPr>
            <a:r>
              <a:rPr lang="fr-FR" sz="1400" b="1" dirty="0">
                <a:solidFill>
                  <a:srgbClr val="002060"/>
                </a:solidFill>
                <a:latin typeface="Graphik Semibold" pitchFamily="34"/>
                <a:ea typeface="Microsoft YaHei" pitchFamily="2"/>
                <a:cs typeface="Mangal" pitchFamily="2"/>
              </a:rPr>
              <a:t>Même montant sur trois mois si pas de changement de situation</a:t>
            </a:r>
          </a:p>
          <a:p>
            <a:pPr lvl="0" algn="ctr">
              <a:defRPr sz="1800" b="0" i="0" u="none" strike="noStrike" kern="0" cap="none" spc="0" baseline="0">
                <a:solidFill>
                  <a:srgbClr val="000000"/>
                </a:solidFill>
                <a:uFillTx/>
              </a:defRPr>
            </a:pPr>
            <a:r>
              <a:rPr lang="fr-FR" sz="1400" b="1" dirty="0">
                <a:solidFill>
                  <a:schemeClr val="accent2">
                    <a:lumMod val="75000"/>
                  </a:schemeClr>
                </a:solidFill>
                <a:latin typeface="Graphik Semibold" pitchFamily="34"/>
                <a:ea typeface="Microsoft YaHei" pitchFamily="2"/>
                <a:cs typeface="Mangal" pitchFamily="2"/>
              </a:rPr>
              <a:t>Pour un paiement effectif le 25 janvier</a:t>
            </a:r>
          </a:p>
        </p:txBody>
      </p:sp>
      <p:sp>
        <p:nvSpPr>
          <p:cNvPr id="7" name="Rectangle : coins arrondis 6">
            <a:extLst>
              <a:ext uri="{FF2B5EF4-FFF2-40B4-BE49-F238E27FC236}">
                <a16:creationId xmlns:a16="http://schemas.microsoft.com/office/drawing/2014/main" id="{8FC234D9-18CF-4D15-95C6-D14CB8F62E61}"/>
              </a:ext>
            </a:extLst>
          </p:cNvPr>
          <p:cNvSpPr/>
          <p:nvPr/>
        </p:nvSpPr>
        <p:spPr>
          <a:xfrm>
            <a:off x="7359840" y="2680896"/>
            <a:ext cx="1756663" cy="2161777"/>
          </a:xfrm>
          <a:prstGeom prst="round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2060"/>
                </a:solidFill>
              </a:rPr>
              <a:t>Afin d’éviter une rupture de droit, </a:t>
            </a:r>
            <a:r>
              <a:rPr lang="fr-FR" sz="1400" b="1" dirty="0">
                <a:solidFill>
                  <a:srgbClr val="002060"/>
                </a:solidFill>
              </a:rPr>
              <a:t>mise en place de contacts pro-actifs </a:t>
            </a:r>
            <a:r>
              <a:rPr lang="fr-FR" sz="1400" dirty="0">
                <a:solidFill>
                  <a:srgbClr val="002060"/>
                </a:solidFill>
              </a:rPr>
              <a:t>pour inviter les allocataires à déclarer leurs ressources</a:t>
            </a:r>
          </a:p>
        </p:txBody>
      </p:sp>
      <p:sp>
        <p:nvSpPr>
          <p:cNvPr id="10" name="Ellipse 9">
            <a:extLst>
              <a:ext uri="{FF2B5EF4-FFF2-40B4-BE49-F238E27FC236}">
                <a16:creationId xmlns:a16="http://schemas.microsoft.com/office/drawing/2014/main" id="{C5651D4A-A1F4-490A-AF04-3582A8A6FD5A}"/>
              </a:ext>
            </a:extLst>
          </p:cNvPr>
          <p:cNvSpPr/>
          <p:nvPr/>
        </p:nvSpPr>
        <p:spPr>
          <a:xfrm>
            <a:off x="8467943" y="1931634"/>
            <a:ext cx="759644" cy="34241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7CF4CD5D-D22C-4E28-ADC3-400B343DE773}"/>
              </a:ext>
            </a:extLst>
          </p:cNvPr>
          <p:cNvSpPr/>
          <p:nvPr/>
        </p:nvSpPr>
        <p:spPr>
          <a:xfrm>
            <a:off x="7980363" y="1996886"/>
            <a:ext cx="275676" cy="275676"/>
          </a:xfrm>
          <a:prstGeom prst="ellipse">
            <a:avLst/>
          </a:prstGeom>
          <a:solidFill>
            <a:srgbClr val="7030A0"/>
          </a:solidFill>
        </p:spPr>
        <p:style>
          <a:lnRef idx="2">
            <a:schemeClr val="lt1">
              <a:hueOff val="0"/>
              <a:satOff val="0"/>
              <a:lumOff val="0"/>
              <a:alphaOff val="0"/>
            </a:schemeClr>
          </a:lnRef>
          <a:fillRef idx="1">
            <a:schemeClr val="accent5">
              <a:hueOff val="-2252848"/>
              <a:satOff val="-5806"/>
              <a:lumOff val="-3922"/>
              <a:alphaOff val="0"/>
            </a:schemeClr>
          </a:fillRef>
          <a:effectRef idx="0">
            <a:schemeClr val="accent5">
              <a:hueOff val="-2252848"/>
              <a:satOff val="-5806"/>
              <a:lumOff val="-3922"/>
              <a:alphaOff val="0"/>
            </a:schemeClr>
          </a:effectRef>
          <a:fontRef idx="minor">
            <a:schemeClr val="lt1"/>
          </a:fontRef>
        </p:style>
      </p:sp>
      <p:cxnSp>
        <p:nvCxnSpPr>
          <p:cNvPr id="16" name="Connecteur droit 15">
            <a:extLst>
              <a:ext uri="{FF2B5EF4-FFF2-40B4-BE49-F238E27FC236}">
                <a16:creationId xmlns:a16="http://schemas.microsoft.com/office/drawing/2014/main" id="{55BB0C7A-86AD-4CA6-8D35-F552EC680F09}"/>
              </a:ext>
            </a:extLst>
          </p:cNvPr>
          <p:cNvCxnSpPr>
            <a:cxnSpLocks/>
          </p:cNvCxnSpPr>
          <p:nvPr/>
        </p:nvCxnSpPr>
        <p:spPr>
          <a:xfrm>
            <a:off x="8118201" y="2320202"/>
            <a:ext cx="1" cy="414523"/>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41" name="Organigramme : Terminateur 40">
            <a:extLst>
              <a:ext uri="{FF2B5EF4-FFF2-40B4-BE49-F238E27FC236}">
                <a16:creationId xmlns:a16="http://schemas.microsoft.com/office/drawing/2014/main" id="{4E97C79D-BFA8-4892-A87F-DE39B5B540C2}"/>
              </a:ext>
            </a:extLst>
          </p:cNvPr>
          <p:cNvSpPr/>
          <p:nvPr/>
        </p:nvSpPr>
        <p:spPr>
          <a:xfrm>
            <a:off x="7162782" y="1310682"/>
            <a:ext cx="2241687" cy="668653"/>
          </a:xfrm>
          <a:prstGeom prst="flowChartTerminator">
            <a:avLst/>
          </a:prstGeom>
          <a:solidFill>
            <a:srgbClr val="7030A0"/>
          </a:solidFill>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fr-FR" sz="2000" b="1" dirty="0">
                <a:solidFill>
                  <a:schemeClr val="bg1"/>
                </a:solidFill>
              </a:rPr>
              <a:t>Entre le 4 et le 9 janvier</a:t>
            </a:r>
          </a:p>
        </p:txBody>
      </p:sp>
      <p:sp>
        <p:nvSpPr>
          <p:cNvPr id="29" name="Rectangle : coins arrondis 28">
            <a:extLst>
              <a:ext uri="{FF2B5EF4-FFF2-40B4-BE49-F238E27FC236}">
                <a16:creationId xmlns:a16="http://schemas.microsoft.com/office/drawing/2014/main" id="{22CDB62B-2D05-48D2-B006-6ECB981137DC}"/>
              </a:ext>
            </a:extLst>
          </p:cNvPr>
          <p:cNvSpPr/>
          <p:nvPr/>
        </p:nvSpPr>
        <p:spPr>
          <a:xfrm>
            <a:off x="1465006" y="5687141"/>
            <a:ext cx="10214112" cy="816101"/>
          </a:xfrm>
          <a:prstGeom prst="round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2060"/>
                </a:solidFill>
              </a:rPr>
              <a:t>Pour les allocataires ayant certaines ressources manquantes, le montant du droit versé peut être erroné =&gt; Actualisation du montant le mois suivant,</a:t>
            </a:r>
          </a:p>
        </p:txBody>
      </p:sp>
      <p:sp>
        <p:nvSpPr>
          <p:cNvPr id="13" name="Rectangle 12">
            <a:extLst>
              <a:ext uri="{FF2B5EF4-FFF2-40B4-BE49-F238E27FC236}">
                <a16:creationId xmlns:a16="http://schemas.microsoft.com/office/drawing/2014/main" id="{05C302E5-9FB0-4CDC-9392-F8A0357821DE}"/>
              </a:ext>
            </a:extLst>
          </p:cNvPr>
          <p:cNvSpPr/>
          <p:nvPr/>
        </p:nvSpPr>
        <p:spPr>
          <a:xfrm>
            <a:off x="9227587" y="1988855"/>
            <a:ext cx="423053" cy="34241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31975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82ABB76-803B-403F-9DD2-71510FAF5137}"/>
              </a:ext>
            </a:extLst>
          </p:cNvPr>
          <p:cNvSpPr txBox="1"/>
          <p:nvPr/>
        </p:nvSpPr>
        <p:spPr>
          <a:xfrm>
            <a:off x="8978758" y="6356515"/>
            <a:ext cx="2743200" cy="365037"/>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4CD447D-7B11-4B85-BF0D-4DC0EDFE2281}" type="slidenum">
              <a:t>18</a:t>
            </a:fld>
            <a:endParaRPr lang="fr-FR" sz="1200" b="0" i="0" u="none" strike="noStrike" kern="1200" cap="none" spc="0" baseline="0" dirty="0">
              <a:solidFill>
                <a:srgbClr val="898989"/>
              </a:solidFill>
              <a:uFillTx/>
              <a:latin typeface="Calibri" pitchFamily="18"/>
              <a:ea typeface="Microsoft YaHei" pitchFamily="2"/>
              <a:cs typeface="Mangal" pitchFamily="2"/>
            </a:endParaRPr>
          </a:p>
        </p:txBody>
      </p:sp>
      <p:sp>
        <p:nvSpPr>
          <p:cNvPr id="6" name="Titre 5">
            <a:extLst>
              <a:ext uri="{FF2B5EF4-FFF2-40B4-BE49-F238E27FC236}">
                <a16:creationId xmlns:a16="http://schemas.microsoft.com/office/drawing/2014/main" id="{418D39E7-6CF4-4373-9169-3F8F09EE1B73}"/>
              </a:ext>
            </a:extLst>
          </p:cNvPr>
          <p:cNvSpPr>
            <a:spLocks noGrp="1"/>
          </p:cNvSpPr>
          <p:nvPr>
            <p:ph type="title" idx="4294967295"/>
          </p:nvPr>
        </p:nvSpPr>
        <p:spPr>
          <a:xfrm>
            <a:off x="1803141" y="553322"/>
            <a:ext cx="10226300" cy="396721"/>
          </a:xfrm>
        </p:spPr>
        <p:txBody>
          <a:bodyPr/>
          <a:lstStyle/>
          <a:p>
            <a:r>
              <a:rPr lang="fr-FR" sz="2800" dirty="0">
                <a:solidFill>
                  <a:schemeClr val="accent1">
                    <a:lumMod val="75000"/>
                  </a:schemeClr>
                </a:solidFill>
                <a:latin typeface="+mn-lt"/>
              </a:rPr>
              <a:t>Cette évolution impliquera pour les allocataires :</a:t>
            </a:r>
          </a:p>
        </p:txBody>
      </p:sp>
      <p:sp>
        <p:nvSpPr>
          <p:cNvPr id="7" name="Rectangle : coins arrondis 6">
            <a:extLst>
              <a:ext uri="{FF2B5EF4-FFF2-40B4-BE49-F238E27FC236}">
                <a16:creationId xmlns:a16="http://schemas.microsoft.com/office/drawing/2014/main" id="{4E8391C9-07B5-4645-9473-A821F961C101}"/>
              </a:ext>
            </a:extLst>
          </p:cNvPr>
          <p:cNvSpPr/>
          <p:nvPr/>
        </p:nvSpPr>
        <p:spPr>
          <a:xfrm>
            <a:off x="1945882" y="1219200"/>
            <a:ext cx="9429254" cy="743712"/>
          </a:xfrm>
          <a:prstGeom prst="roundRect">
            <a:avLst/>
          </a:prstGeom>
          <a:ln w="2540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solidFill>
                  <a:srgbClr val="002060"/>
                </a:solidFill>
              </a:rPr>
              <a:t>Une meilleure adéquation entre la situation actuelle et le montant de l’aide personnelle au logement</a:t>
            </a:r>
          </a:p>
        </p:txBody>
      </p:sp>
      <p:sp>
        <p:nvSpPr>
          <p:cNvPr id="9" name="Rectangle : coins arrondis 8">
            <a:extLst>
              <a:ext uri="{FF2B5EF4-FFF2-40B4-BE49-F238E27FC236}">
                <a16:creationId xmlns:a16="http://schemas.microsoft.com/office/drawing/2014/main" id="{45DBAED8-238A-4CCC-94B1-58D51C06C987}"/>
              </a:ext>
            </a:extLst>
          </p:cNvPr>
          <p:cNvSpPr/>
          <p:nvPr/>
        </p:nvSpPr>
        <p:spPr>
          <a:xfrm>
            <a:off x="1945882" y="2071743"/>
            <a:ext cx="9429254" cy="709251"/>
          </a:xfrm>
          <a:prstGeom prst="roundRect">
            <a:avLst/>
          </a:prstGeom>
          <a:ln w="2540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solidFill>
                  <a:srgbClr val="002060"/>
                </a:solidFill>
              </a:rPr>
              <a:t>Mais également, une révision du montant de la prestation possible tous les trimestres</a:t>
            </a:r>
          </a:p>
        </p:txBody>
      </p:sp>
      <p:sp>
        <p:nvSpPr>
          <p:cNvPr id="11" name="Rectangle : coins arrondis 10">
            <a:extLst>
              <a:ext uri="{FF2B5EF4-FFF2-40B4-BE49-F238E27FC236}">
                <a16:creationId xmlns:a16="http://schemas.microsoft.com/office/drawing/2014/main" id="{FED7AE2B-DA21-4F5C-A924-A188CFAAA410}"/>
              </a:ext>
            </a:extLst>
          </p:cNvPr>
          <p:cNvSpPr/>
          <p:nvPr/>
        </p:nvSpPr>
        <p:spPr>
          <a:xfrm>
            <a:off x="1848289" y="2893651"/>
            <a:ext cx="9519550" cy="1919022"/>
          </a:xfrm>
          <a:prstGeom prst="roundRect">
            <a:avLst/>
          </a:prstGeom>
          <a:ln w="25400">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lvl="1" algn="ctr">
              <a:lnSpc>
                <a:spcPct val="70000"/>
              </a:lnSpc>
            </a:pPr>
            <a:r>
              <a:rPr lang="fr-FR" sz="2000" b="1" dirty="0">
                <a:solidFill>
                  <a:srgbClr val="002060"/>
                </a:solidFill>
              </a:rPr>
              <a:t>Certaines natures de ressources  pourront ne pas être trouvées en Drm ou à la DGFIP</a:t>
            </a:r>
          </a:p>
          <a:p>
            <a:pPr marL="0" lvl="1" algn="ctr">
              <a:lnSpc>
                <a:spcPct val="70000"/>
              </a:lnSpc>
            </a:pPr>
            <a:r>
              <a:rPr lang="fr-FR" sz="2000" b="1" dirty="0">
                <a:solidFill>
                  <a:srgbClr val="002060"/>
                </a:solidFill>
              </a:rPr>
              <a:t> </a:t>
            </a:r>
          </a:p>
          <a:p>
            <a:pPr marL="0" lvl="1" algn="ctr">
              <a:lnSpc>
                <a:spcPct val="70000"/>
              </a:lnSpc>
            </a:pPr>
            <a:endParaRPr lang="fr-FR" sz="2000" b="1" dirty="0">
              <a:solidFill>
                <a:srgbClr val="002060"/>
              </a:solidFill>
            </a:endParaRPr>
          </a:p>
          <a:p>
            <a:pPr marL="0" lvl="1" algn="ctr">
              <a:lnSpc>
                <a:spcPct val="70000"/>
              </a:lnSpc>
            </a:pPr>
            <a:endParaRPr lang="fr-FR" sz="2000" b="1" dirty="0">
              <a:solidFill>
                <a:srgbClr val="002060"/>
              </a:solidFill>
            </a:endParaRPr>
          </a:p>
          <a:p>
            <a:pPr marL="0" lvl="1" algn="ctr">
              <a:lnSpc>
                <a:spcPct val="70000"/>
              </a:lnSpc>
            </a:pPr>
            <a:endParaRPr lang="fr-FR" sz="2000" b="1" dirty="0">
              <a:solidFill>
                <a:srgbClr val="002060"/>
              </a:solidFill>
            </a:endParaRPr>
          </a:p>
        </p:txBody>
      </p:sp>
      <p:sp>
        <p:nvSpPr>
          <p:cNvPr id="12" name="Rectangle : coins arrondis 11">
            <a:extLst>
              <a:ext uri="{FF2B5EF4-FFF2-40B4-BE49-F238E27FC236}">
                <a16:creationId xmlns:a16="http://schemas.microsoft.com/office/drawing/2014/main" id="{5C12CE41-A6BA-49E9-8C7F-DF3770FE2DFC}"/>
              </a:ext>
            </a:extLst>
          </p:cNvPr>
          <p:cNvSpPr/>
          <p:nvPr/>
        </p:nvSpPr>
        <p:spPr>
          <a:xfrm>
            <a:off x="2072882" y="3488314"/>
            <a:ext cx="4643795" cy="1286203"/>
          </a:xfrm>
          <a:prstGeom prst="roundRect">
            <a:avLst/>
          </a:prstGeom>
          <a:solidFill>
            <a:schemeClr val="accent5">
              <a:lumMod val="20000"/>
              <a:lumOff val="80000"/>
            </a:schemeClr>
          </a:solidFill>
          <a:ln w="25400">
            <a:noFill/>
            <a:prstDash val="sysDash"/>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lvl="2">
              <a:lnSpc>
                <a:spcPct val="70000"/>
              </a:lnSpc>
              <a:tabLst>
                <a:tab pos="1341438" algn="l"/>
                <a:tab pos="1524000" algn="l"/>
              </a:tabLst>
            </a:pPr>
            <a:r>
              <a:rPr lang="fr-FR" sz="1600" b="1" dirty="0">
                <a:solidFill>
                  <a:schemeClr val="accent1">
                    <a:lumMod val="75000"/>
                  </a:schemeClr>
                </a:solidFill>
              </a:rPr>
              <a:t>-Les frais réels,  les pensions alimentaires, les frais de tutelle. </a:t>
            </a:r>
          </a:p>
          <a:p>
            <a:pPr marL="0" lvl="2">
              <a:lnSpc>
                <a:spcPct val="70000"/>
              </a:lnSpc>
              <a:tabLst>
                <a:tab pos="1341438" algn="l"/>
                <a:tab pos="1524000" algn="l"/>
              </a:tabLst>
            </a:pPr>
            <a:r>
              <a:rPr lang="fr-FR" sz="1600" b="1" dirty="0">
                <a:solidFill>
                  <a:schemeClr val="accent1">
                    <a:lumMod val="75000"/>
                  </a:schemeClr>
                </a:solidFill>
              </a:rPr>
              <a:t>-Le chiffre d’affaires pour les  ETI et micro entrepreneurs depuis le 02/01/19</a:t>
            </a:r>
            <a:endParaRPr lang="fr-FR" sz="1600" b="1" dirty="0">
              <a:solidFill>
                <a:schemeClr val="accent1">
                  <a:lumMod val="75000"/>
                </a:schemeClr>
              </a:solidFill>
              <a:cs typeface="Calibri"/>
            </a:endParaRPr>
          </a:p>
          <a:p>
            <a:pPr marL="0" lvl="2">
              <a:lnSpc>
                <a:spcPct val="70000"/>
              </a:lnSpc>
              <a:tabLst>
                <a:tab pos="1341438" algn="l"/>
                <a:tab pos="1524000" algn="l"/>
              </a:tabLst>
            </a:pPr>
            <a:r>
              <a:rPr lang="fr-FR" sz="1600" b="1" dirty="0">
                <a:solidFill>
                  <a:schemeClr val="accent1">
                    <a:lumMod val="75000"/>
                  </a:schemeClr>
                </a:solidFill>
              </a:rPr>
              <a:t>-les salaires ou rémunérations pour les GSA, les MOA, -les revenus perçus à l'étranger et pour les personnes dont le NIR est absent du Sngi</a:t>
            </a:r>
            <a:endParaRPr lang="fr-FR" sz="1600" b="1" dirty="0">
              <a:solidFill>
                <a:schemeClr val="accent1">
                  <a:lumMod val="75000"/>
                </a:schemeClr>
              </a:solidFill>
              <a:cs typeface="Calibri"/>
            </a:endParaRPr>
          </a:p>
        </p:txBody>
      </p:sp>
      <p:sp>
        <p:nvSpPr>
          <p:cNvPr id="13" name="Rectangle : coins arrondis 12">
            <a:extLst>
              <a:ext uri="{FF2B5EF4-FFF2-40B4-BE49-F238E27FC236}">
                <a16:creationId xmlns:a16="http://schemas.microsoft.com/office/drawing/2014/main" id="{1A046C4D-41BC-42BE-B76C-BBF4147CDFDE}"/>
              </a:ext>
            </a:extLst>
          </p:cNvPr>
          <p:cNvSpPr/>
          <p:nvPr/>
        </p:nvSpPr>
        <p:spPr>
          <a:xfrm>
            <a:off x="7561050" y="3761047"/>
            <a:ext cx="3684728" cy="901137"/>
          </a:xfrm>
          <a:prstGeom prst="roundRect">
            <a:avLst/>
          </a:prstGeom>
          <a:solidFill>
            <a:schemeClr val="accent5">
              <a:lumMod val="20000"/>
              <a:lumOff val="80000"/>
            </a:schemeClr>
          </a:solidFill>
          <a:ln w="25400">
            <a:noFill/>
            <a:prstDash val="sysDash"/>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lvl="2" algn="ctr">
              <a:lnSpc>
                <a:spcPct val="70000"/>
              </a:lnSpc>
            </a:pPr>
            <a:r>
              <a:rPr lang="fr-FR" b="1" dirty="0">
                <a:solidFill>
                  <a:schemeClr val="accent1">
                    <a:lumMod val="75000"/>
                  </a:schemeClr>
                </a:solidFill>
              </a:rPr>
              <a:t>Dans ce cas, l’allocataire sera invité à se rendre sur le caf.fr pour déclarer les ressources manquantes.</a:t>
            </a:r>
          </a:p>
        </p:txBody>
      </p:sp>
      <p:sp>
        <p:nvSpPr>
          <p:cNvPr id="14" name="Rectangle : coins arrondis 13">
            <a:extLst>
              <a:ext uri="{FF2B5EF4-FFF2-40B4-BE49-F238E27FC236}">
                <a16:creationId xmlns:a16="http://schemas.microsoft.com/office/drawing/2014/main" id="{B4C201C3-7472-4AC1-98FC-48B6E8A9901E}"/>
              </a:ext>
            </a:extLst>
          </p:cNvPr>
          <p:cNvSpPr/>
          <p:nvPr/>
        </p:nvSpPr>
        <p:spPr>
          <a:xfrm>
            <a:off x="1945882" y="5025136"/>
            <a:ext cx="9429254" cy="1364788"/>
          </a:xfrm>
          <a:prstGeom prst="roundRect">
            <a:avLst/>
          </a:prstGeom>
          <a:ln w="25400">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lvl="1" algn="ctr">
              <a:lnSpc>
                <a:spcPct val="70000"/>
              </a:lnSpc>
            </a:pPr>
            <a:r>
              <a:rPr lang="fr-FR" sz="2000" b="1" dirty="0">
                <a:solidFill>
                  <a:srgbClr val="002060"/>
                </a:solidFill>
              </a:rPr>
              <a:t>Par ailleurs, ces évolutions ont également des impacts pour les bailleurs en tiers payant</a:t>
            </a:r>
            <a:r>
              <a:rPr lang="fr-FR" sz="2000" dirty="0"/>
              <a:t> </a:t>
            </a:r>
          </a:p>
          <a:p>
            <a:pPr marL="0" lvl="1" algn="just">
              <a:lnSpc>
                <a:spcPct val="70000"/>
              </a:lnSpc>
            </a:pPr>
            <a:r>
              <a:rPr lang="fr-FR" sz="2000" b="1" dirty="0">
                <a:solidFill>
                  <a:srgbClr val="002060"/>
                </a:solidFill>
              </a:rPr>
              <a:t> </a:t>
            </a:r>
          </a:p>
          <a:p>
            <a:pPr marL="0" lvl="1" algn="ctr">
              <a:lnSpc>
                <a:spcPct val="70000"/>
              </a:lnSpc>
            </a:pPr>
            <a:endParaRPr lang="fr-FR" sz="2000" b="1" dirty="0">
              <a:solidFill>
                <a:srgbClr val="002060"/>
              </a:solidFill>
            </a:endParaRPr>
          </a:p>
          <a:p>
            <a:pPr marL="0" lvl="1" algn="ctr">
              <a:lnSpc>
                <a:spcPct val="70000"/>
              </a:lnSpc>
            </a:pPr>
            <a:endParaRPr lang="fr-FR" sz="2000" b="1" dirty="0">
              <a:solidFill>
                <a:srgbClr val="002060"/>
              </a:solidFill>
            </a:endParaRPr>
          </a:p>
          <a:p>
            <a:pPr marL="0" lvl="1" algn="ctr">
              <a:lnSpc>
                <a:spcPct val="70000"/>
              </a:lnSpc>
            </a:pPr>
            <a:endParaRPr lang="fr-FR" sz="2000" b="1" dirty="0">
              <a:solidFill>
                <a:srgbClr val="002060"/>
              </a:solidFill>
            </a:endParaRPr>
          </a:p>
        </p:txBody>
      </p:sp>
      <p:sp>
        <p:nvSpPr>
          <p:cNvPr id="15" name="Rectangle : coins arrondis 14">
            <a:extLst>
              <a:ext uri="{FF2B5EF4-FFF2-40B4-BE49-F238E27FC236}">
                <a16:creationId xmlns:a16="http://schemas.microsoft.com/office/drawing/2014/main" id="{EF6FFF67-7B02-49A6-9726-AAB1CD81DEFE}"/>
              </a:ext>
            </a:extLst>
          </p:cNvPr>
          <p:cNvSpPr/>
          <p:nvPr/>
        </p:nvSpPr>
        <p:spPr>
          <a:xfrm>
            <a:off x="2072641" y="5709920"/>
            <a:ext cx="9165200" cy="649524"/>
          </a:xfrm>
          <a:prstGeom prst="roundRect">
            <a:avLst/>
          </a:prstGeom>
          <a:solidFill>
            <a:schemeClr val="accent5">
              <a:lumMod val="20000"/>
              <a:lumOff val="80000"/>
            </a:schemeClr>
          </a:solidFill>
          <a:ln w="25400">
            <a:noFill/>
            <a:prstDash val="sysDash"/>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lvl="2" algn="ctr">
              <a:lnSpc>
                <a:spcPct val="70000"/>
              </a:lnSpc>
            </a:pPr>
            <a:r>
              <a:rPr lang="fr-FR" b="1" dirty="0">
                <a:solidFill>
                  <a:schemeClr val="accent1">
                    <a:lumMod val="75000"/>
                  </a:schemeClr>
                </a:solidFill>
              </a:rPr>
              <a:t>En effet, le reste à charge de l’allocataire, calculé par le bailleur,  sera susceptible d’être différent tous les trimestres.</a:t>
            </a:r>
          </a:p>
        </p:txBody>
      </p:sp>
      <p:sp>
        <p:nvSpPr>
          <p:cNvPr id="2" name="Flèche : droite 1">
            <a:extLst>
              <a:ext uri="{FF2B5EF4-FFF2-40B4-BE49-F238E27FC236}">
                <a16:creationId xmlns:a16="http://schemas.microsoft.com/office/drawing/2014/main" id="{6F72075A-9981-40FA-BF65-E9A22047795A}"/>
              </a:ext>
            </a:extLst>
          </p:cNvPr>
          <p:cNvSpPr/>
          <p:nvPr/>
        </p:nvSpPr>
        <p:spPr>
          <a:xfrm>
            <a:off x="6718046" y="3932808"/>
            <a:ext cx="722312"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8942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95E89AF-7277-4B2C-B620-0E780484ADA0}"/>
              </a:ext>
            </a:extLst>
          </p:cNvPr>
          <p:cNvSpPr txBox="1">
            <a:spLocks/>
          </p:cNvSpPr>
          <p:nvPr/>
        </p:nvSpPr>
        <p:spPr>
          <a:xfrm>
            <a:off x="3190875" y="2505075"/>
            <a:ext cx="5810250" cy="1276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pitchFamily="18"/>
                <a:ea typeface="Microsoft YaHei" pitchFamily="2"/>
                <a:cs typeface="Mangal" pitchFamily="2"/>
              </a:defRPr>
            </a:lvl1pPr>
          </a:lstStyle>
          <a:p>
            <a:pPr algn="ctr"/>
            <a:r>
              <a:rPr lang="fr-FR" sz="3200" spc="-150" dirty="0">
                <a:solidFill>
                  <a:schemeClr val="bg1"/>
                </a:solidFill>
              </a:rPr>
              <a:t>10. Communication allocataires</a:t>
            </a:r>
          </a:p>
        </p:txBody>
      </p:sp>
    </p:spTree>
    <p:extLst>
      <p:ext uri="{BB962C8B-B14F-4D97-AF65-F5344CB8AC3E}">
        <p14:creationId xmlns:p14="http://schemas.microsoft.com/office/powerpoint/2010/main" val="245250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95E89AF-7277-4B2C-B620-0E780484ADA0}"/>
              </a:ext>
            </a:extLst>
          </p:cNvPr>
          <p:cNvSpPr txBox="1">
            <a:spLocks/>
          </p:cNvSpPr>
          <p:nvPr/>
        </p:nvSpPr>
        <p:spPr>
          <a:xfrm>
            <a:off x="3190875" y="2505075"/>
            <a:ext cx="5810250" cy="1276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pitchFamily="18"/>
                <a:ea typeface="Microsoft YaHei" pitchFamily="2"/>
                <a:cs typeface="Mangal" pitchFamily="2"/>
              </a:defRPr>
            </a:lvl1pPr>
          </a:lstStyle>
          <a:p>
            <a:pPr algn="ctr"/>
            <a:r>
              <a:rPr lang="fr-FR" sz="3200" spc="-150" dirty="0">
                <a:solidFill>
                  <a:schemeClr val="bg1"/>
                </a:solidFill>
              </a:rPr>
              <a:t>1. Les objectifs des évolutions</a:t>
            </a:r>
          </a:p>
        </p:txBody>
      </p:sp>
    </p:spTree>
    <p:extLst>
      <p:ext uri="{BB962C8B-B14F-4D97-AF65-F5344CB8AC3E}">
        <p14:creationId xmlns:p14="http://schemas.microsoft.com/office/powerpoint/2010/main" val="3069994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 coins arrondis 53">
            <a:extLst>
              <a:ext uri="{FF2B5EF4-FFF2-40B4-BE49-F238E27FC236}">
                <a16:creationId xmlns:a16="http://schemas.microsoft.com/office/drawing/2014/main" id="{625796D6-E1E0-4174-A2FD-78A3739DB44C}"/>
              </a:ext>
            </a:extLst>
          </p:cNvPr>
          <p:cNvSpPr/>
          <p:nvPr/>
        </p:nvSpPr>
        <p:spPr>
          <a:xfrm>
            <a:off x="2231205" y="5253340"/>
            <a:ext cx="9614205" cy="1131246"/>
          </a:xfrm>
          <a:prstGeom prst="roundRect">
            <a:avLst/>
          </a:prstGeom>
          <a:ln>
            <a:noFill/>
          </a:ln>
          <a:effectLst>
            <a:innerShdw blurRad="63500" dist="50800" dir="13500000">
              <a:prstClr val="black">
                <a:alpha val="50000"/>
              </a:prstClr>
            </a:inn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solidFill>
                  <a:schemeClr val="accent1"/>
                </a:solidFill>
              </a:rPr>
              <a:t>Information sur le nouveau montant du droit dans Mon Compte</a:t>
            </a:r>
          </a:p>
        </p:txBody>
      </p:sp>
      <p:sp>
        <p:nvSpPr>
          <p:cNvPr id="53" name="Rectangle : coins arrondis 52">
            <a:extLst>
              <a:ext uri="{FF2B5EF4-FFF2-40B4-BE49-F238E27FC236}">
                <a16:creationId xmlns:a16="http://schemas.microsoft.com/office/drawing/2014/main" id="{D9B2F0B9-2824-42DD-989C-38991BD6A65D}"/>
              </a:ext>
            </a:extLst>
          </p:cNvPr>
          <p:cNvSpPr/>
          <p:nvPr/>
        </p:nvSpPr>
        <p:spPr>
          <a:xfrm>
            <a:off x="3595315" y="3765101"/>
            <a:ext cx="7489738" cy="1131246"/>
          </a:xfrm>
          <a:prstGeom prst="roundRect">
            <a:avLst/>
          </a:prstGeom>
          <a:ln>
            <a:noFill/>
          </a:ln>
          <a:effectLst>
            <a:innerShdw blurRad="63500" dist="50800" dir="13500000">
              <a:prstClr val="black">
                <a:alpha val="50000"/>
              </a:prstClr>
            </a:inn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solidFill>
                  <a:schemeClr val="accent1"/>
                </a:solidFill>
              </a:rPr>
              <a:t>Appel des ressources </a:t>
            </a:r>
          </a:p>
        </p:txBody>
      </p:sp>
      <p:sp>
        <p:nvSpPr>
          <p:cNvPr id="32" name="Rectangle : coins arrondis 31">
            <a:extLst>
              <a:ext uri="{FF2B5EF4-FFF2-40B4-BE49-F238E27FC236}">
                <a16:creationId xmlns:a16="http://schemas.microsoft.com/office/drawing/2014/main" id="{9DA92064-95B1-4A4F-9FEA-5FCB8A3D0F39}"/>
              </a:ext>
            </a:extLst>
          </p:cNvPr>
          <p:cNvSpPr/>
          <p:nvPr/>
        </p:nvSpPr>
        <p:spPr>
          <a:xfrm>
            <a:off x="2978614" y="885200"/>
            <a:ext cx="7371744" cy="1276782"/>
          </a:xfrm>
          <a:prstGeom prst="roundRect">
            <a:avLst/>
          </a:prstGeom>
          <a:ln>
            <a:noFill/>
          </a:ln>
          <a:effectLst>
            <a:innerShdw blurRad="63500" dist="50800" dir="13500000">
              <a:prstClr val="black">
                <a:alpha val="50000"/>
              </a:prstClr>
            </a:inn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536575" indent="-85725" algn="ctr"/>
            <a:r>
              <a:rPr lang="fr-FR" b="1" dirty="0">
                <a:solidFill>
                  <a:schemeClr val="accent1"/>
                </a:solidFill>
              </a:rPr>
              <a:t>Courriel ou courrier d’information adressé aux bénéficiaires des aides personnelles au logement. </a:t>
            </a:r>
            <a:endParaRPr lang="fr-FR" b="1" dirty="0">
              <a:solidFill>
                <a:srgbClr val="FF0000"/>
              </a:solidFill>
            </a:endParaRPr>
          </a:p>
        </p:txBody>
      </p:sp>
      <p:sp>
        <p:nvSpPr>
          <p:cNvPr id="2" name="Title 2">
            <a:extLst>
              <a:ext uri="{FF2B5EF4-FFF2-40B4-BE49-F238E27FC236}">
                <a16:creationId xmlns:a16="http://schemas.microsoft.com/office/drawing/2014/main" id="{585FB982-6865-46E7-86EE-BF267ED006F4}"/>
              </a:ext>
            </a:extLst>
          </p:cNvPr>
          <p:cNvSpPr txBox="1">
            <a:spLocks noGrp="1"/>
          </p:cNvSpPr>
          <p:nvPr>
            <p:ph type="title" idx="4294967295"/>
          </p:nvPr>
        </p:nvSpPr>
        <p:spPr>
          <a:xfrm>
            <a:off x="1798621" y="218359"/>
            <a:ext cx="10297286" cy="396721"/>
          </a:xfrm>
        </p:spPr>
        <p:txBody>
          <a:bodyPr/>
          <a:lstStyle/>
          <a:p>
            <a:r>
              <a:rPr lang="fr-FR" sz="2800" dirty="0">
                <a:solidFill>
                  <a:schemeClr val="accent1">
                    <a:lumMod val="75000"/>
                  </a:schemeClr>
                </a:solidFill>
                <a:latin typeface="+mn-lt"/>
              </a:rPr>
              <a:t>Communications préalables à la mise en œuvre des évolutions de l’AL</a:t>
            </a:r>
            <a:endParaRPr lang="fr-FR" sz="2800" spc="-150" dirty="0">
              <a:solidFill>
                <a:schemeClr val="accent1">
                  <a:lumMod val="75000"/>
                </a:schemeClr>
              </a:solidFill>
              <a:latin typeface="+mn-lt"/>
            </a:endParaRPr>
          </a:p>
        </p:txBody>
      </p:sp>
      <p:sp>
        <p:nvSpPr>
          <p:cNvPr id="4" name="Slide Number Placeholder 1">
            <a:extLst>
              <a:ext uri="{FF2B5EF4-FFF2-40B4-BE49-F238E27FC236}">
                <a16:creationId xmlns:a16="http://schemas.microsoft.com/office/drawing/2014/main" id="{929C7895-5765-481B-A6E6-AF03277BC585}"/>
              </a:ext>
            </a:extLst>
          </p:cNvPr>
          <p:cNvSpPr txBox="1"/>
          <p:nvPr/>
        </p:nvSpPr>
        <p:spPr>
          <a:xfrm>
            <a:off x="8978758" y="6356515"/>
            <a:ext cx="2743200" cy="365037"/>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75D1DD-DAAE-45AA-8D3A-D9C05534EC5F}" type="slidenum">
              <a:t>20</a:t>
            </a:fld>
            <a:endParaRPr lang="fr-FR" sz="1200" b="0" i="0" u="none" strike="noStrike" kern="1200" cap="none" spc="0" baseline="0" dirty="0">
              <a:solidFill>
                <a:srgbClr val="898989"/>
              </a:solidFill>
              <a:uFillTx/>
              <a:latin typeface="Calibri" pitchFamily="18"/>
              <a:ea typeface="Microsoft YaHei" pitchFamily="2"/>
              <a:cs typeface="Mangal" pitchFamily="2"/>
            </a:endParaRPr>
          </a:p>
        </p:txBody>
      </p:sp>
      <p:sp>
        <p:nvSpPr>
          <p:cNvPr id="30" name="Explosion : 8 points 29">
            <a:extLst>
              <a:ext uri="{FF2B5EF4-FFF2-40B4-BE49-F238E27FC236}">
                <a16:creationId xmlns:a16="http://schemas.microsoft.com/office/drawing/2014/main" id="{7B541BC9-F715-481D-993A-0691FF14DE14}"/>
              </a:ext>
            </a:extLst>
          </p:cNvPr>
          <p:cNvSpPr/>
          <p:nvPr/>
        </p:nvSpPr>
        <p:spPr>
          <a:xfrm>
            <a:off x="1491449" y="3659966"/>
            <a:ext cx="2443706" cy="1301738"/>
          </a:xfrm>
          <a:prstGeom prst="irregularSeal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À partir du 4 janvier</a:t>
            </a:r>
          </a:p>
        </p:txBody>
      </p:sp>
      <p:sp>
        <p:nvSpPr>
          <p:cNvPr id="31" name="Explosion : 8 points 30">
            <a:extLst>
              <a:ext uri="{FF2B5EF4-FFF2-40B4-BE49-F238E27FC236}">
                <a16:creationId xmlns:a16="http://schemas.microsoft.com/office/drawing/2014/main" id="{F383FE9D-F209-45C0-9E24-8FD516881C04}"/>
              </a:ext>
            </a:extLst>
          </p:cNvPr>
          <p:cNvSpPr/>
          <p:nvPr/>
        </p:nvSpPr>
        <p:spPr>
          <a:xfrm>
            <a:off x="1083077" y="5220873"/>
            <a:ext cx="1955910" cy="1196602"/>
          </a:xfrm>
          <a:prstGeom prst="irregularSeal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Début février</a:t>
            </a:r>
          </a:p>
        </p:txBody>
      </p:sp>
      <p:sp>
        <p:nvSpPr>
          <p:cNvPr id="33" name="Rectangle : coins arrondis 32">
            <a:extLst>
              <a:ext uri="{FF2B5EF4-FFF2-40B4-BE49-F238E27FC236}">
                <a16:creationId xmlns:a16="http://schemas.microsoft.com/office/drawing/2014/main" id="{C3087B08-9BAC-4DA1-A095-E88154B0BCA5}"/>
              </a:ext>
            </a:extLst>
          </p:cNvPr>
          <p:cNvSpPr/>
          <p:nvPr/>
        </p:nvSpPr>
        <p:spPr>
          <a:xfrm>
            <a:off x="2759175" y="2606172"/>
            <a:ext cx="1672280" cy="993058"/>
          </a:xfrm>
          <a:prstGeom prst="roundRect">
            <a:avLst/>
          </a:prstGeom>
          <a:ln>
            <a:noFill/>
          </a:ln>
          <a:effectLst>
            <a:innerShdw blurRad="63500" dist="50800" dir="13500000">
              <a:prstClr val="black">
                <a:alpha val="50000"/>
              </a:prstClr>
            </a:inn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solidFill>
                  <a:schemeClr val="accent1"/>
                </a:solidFill>
              </a:rPr>
              <a:t>1</a:t>
            </a:r>
            <a:r>
              <a:rPr lang="fr-FR" b="1" baseline="30000" dirty="0">
                <a:solidFill>
                  <a:schemeClr val="accent1"/>
                </a:solidFill>
              </a:rPr>
              <a:t>er</a:t>
            </a:r>
            <a:r>
              <a:rPr lang="fr-FR" b="1" dirty="0">
                <a:solidFill>
                  <a:schemeClr val="accent1"/>
                </a:solidFill>
              </a:rPr>
              <a:t> message SVI</a:t>
            </a:r>
          </a:p>
        </p:txBody>
      </p:sp>
      <p:sp>
        <p:nvSpPr>
          <p:cNvPr id="34" name="Rectangle : coins arrondis 33">
            <a:extLst>
              <a:ext uri="{FF2B5EF4-FFF2-40B4-BE49-F238E27FC236}">
                <a16:creationId xmlns:a16="http://schemas.microsoft.com/office/drawing/2014/main" id="{A5DD8151-672F-4A8E-9759-B265E74F6B23}"/>
              </a:ext>
            </a:extLst>
          </p:cNvPr>
          <p:cNvSpPr/>
          <p:nvPr/>
        </p:nvSpPr>
        <p:spPr>
          <a:xfrm>
            <a:off x="4896234" y="2480285"/>
            <a:ext cx="3711814" cy="1185284"/>
          </a:xfrm>
          <a:prstGeom prst="roundRect">
            <a:avLst/>
          </a:prstGeom>
          <a:ln>
            <a:noFill/>
          </a:ln>
          <a:effectLst>
            <a:innerShdw blurRad="63500" dist="50800" dir="13500000">
              <a:prstClr val="black">
                <a:alpha val="50000"/>
              </a:prstClr>
            </a:inn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solidFill>
                  <a:schemeClr val="accent1"/>
                </a:solidFill>
              </a:rPr>
              <a:t>Le chatbot sur Caf.fr permettra de répondre aux questions sur les évolutions Al  </a:t>
            </a:r>
          </a:p>
        </p:txBody>
      </p:sp>
      <p:sp>
        <p:nvSpPr>
          <p:cNvPr id="55" name="Explosion : 8 points 54">
            <a:extLst>
              <a:ext uri="{FF2B5EF4-FFF2-40B4-BE49-F238E27FC236}">
                <a16:creationId xmlns:a16="http://schemas.microsoft.com/office/drawing/2014/main" id="{E08E9FD2-752E-49E2-85E8-C1A23B38CB04}"/>
              </a:ext>
            </a:extLst>
          </p:cNvPr>
          <p:cNvSpPr/>
          <p:nvPr/>
        </p:nvSpPr>
        <p:spPr>
          <a:xfrm>
            <a:off x="813969" y="941371"/>
            <a:ext cx="2570679" cy="2512379"/>
          </a:xfrm>
          <a:prstGeom prst="irregularSeal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A partir du 25 novembre </a:t>
            </a:r>
          </a:p>
        </p:txBody>
      </p:sp>
      <p:sp>
        <p:nvSpPr>
          <p:cNvPr id="3" name="Rectangle 2">
            <a:extLst>
              <a:ext uri="{FF2B5EF4-FFF2-40B4-BE49-F238E27FC236}">
                <a16:creationId xmlns:a16="http://schemas.microsoft.com/office/drawing/2014/main" id="{C180DF10-340F-4BCE-96A4-043DD0CDB75B}"/>
              </a:ext>
            </a:extLst>
          </p:cNvPr>
          <p:cNvSpPr/>
          <p:nvPr/>
        </p:nvSpPr>
        <p:spPr>
          <a:xfrm>
            <a:off x="1777459" y="564051"/>
            <a:ext cx="5357685" cy="369332"/>
          </a:xfrm>
          <a:prstGeom prst="rect">
            <a:avLst/>
          </a:prstGeom>
        </p:spPr>
        <p:txBody>
          <a:bodyPr wrap="none">
            <a:spAutoFit/>
          </a:bodyPr>
          <a:lstStyle/>
          <a:p>
            <a:r>
              <a:rPr lang="fr-FR" dirty="0">
                <a:solidFill>
                  <a:srgbClr val="002060"/>
                </a:solidFill>
                <a:latin typeface="Calibri" panose="020F0502020204030204" pitchFamily="34" charset="0"/>
                <a:ea typeface="Calibri" panose="020F0502020204030204" pitchFamily="34" charset="0"/>
                <a:cs typeface="Calibri" panose="020F0502020204030204" pitchFamily="34" charset="0"/>
              </a:rPr>
              <a:t>Calendrier prévisionnel sous réserve de confirmation </a:t>
            </a:r>
            <a:r>
              <a:rPr lang="fr-FR" dirty="0">
                <a:solidFill>
                  <a:srgbClr val="FF0000"/>
                </a:solidFill>
                <a:latin typeface="Calibri" panose="020F0502020204030204" pitchFamily="34" charset="0"/>
                <a:ea typeface="Calibri" panose="020F0502020204030204" pitchFamily="34" charset="0"/>
                <a:cs typeface="Calibri" panose="020F0502020204030204" pitchFamily="34" charset="0"/>
              </a:rPr>
              <a:t> </a:t>
            </a:r>
            <a:endParaRPr lang="fr-FR" dirty="0">
              <a:solidFill>
                <a:srgbClr val="FF0000"/>
              </a:solidFill>
            </a:endParaRPr>
          </a:p>
        </p:txBody>
      </p:sp>
      <p:sp>
        <p:nvSpPr>
          <p:cNvPr id="14" name="Rectangle : coins arrondis 13">
            <a:extLst>
              <a:ext uri="{FF2B5EF4-FFF2-40B4-BE49-F238E27FC236}">
                <a16:creationId xmlns:a16="http://schemas.microsoft.com/office/drawing/2014/main" id="{C3D02E68-B8D5-4413-94EE-AE122749DDBF}"/>
              </a:ext>
            </a:extLst>
          </p:cNvPr>
          <p:cNvSpPr/>
          <p:nvPr/>
        </p:nvSpPr>
        <p:spPr>
          <a:xfrm>
            <a:off x="9137482" y="2460013"/>
            <a:ext cx="2208838" cy="1139217"/>
          </a:xfrm>
          <a:prstGeom prst="roundRect">
            <a:avLst/>
          </a:prstGeom>
          <a:ln>
            <a:noFill/>
          </a:ln>
          <a:effectLst>
            <a:innerShdw blurRad="63500" dist="50800" dir="13500000">
              <a:prstClr val="black">
                <a:alpha val="50000"/>
              </a:prstClr>
            </a:inn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solidFill>
                  <a:schemeClr val="accent1"/>
                </a:solidFill>
              </a:rPr>
              <a:t>Orientation vers la page dédiée du caf.fr</a:t>
            </a:r>
          </a:p>
        </p:txBody>
      </p:sp>
      <p:graphicFrame>
        <p:nvGraphicFramePr>
          <p:cNvPr id="8" name="Objet 7">
            <a:hlinkClick r:id="" action="ppaction://ole?verb=0"/>
            <a:extLst>
              <a:ext uri="{FF2B5EF4-FFF2-40B4-BE49-F238E27FC236}">
                <a16:creationId xmlns:a16="http://schemas.microsoft.com/office/drawing/2014/main" id="{332C0692-3FF6-4D96-86CA-BC80B01217E6}"/>
              </a:ext>
            </a:extLst>
          </p:cNvPr>
          <p:cNvGraphicFramePr>
            <a:graphicFrameLocks noChangeAspect="1"/>
          </p:cNvGraphicFramePr>
          <p:nvPr>
            <p:extLst>
              <p:ext uri="{D42A27DB-BD31-4B8C-83A1-F6EECF244321}">
                <p14:modId xmlns:p14="http://schemas.microsoft.com/office/powerpoint/2010/main" val="4253472655"/>
              </p:ext>
            </p:extLst>
          </p:nvPr>
        </p:nvGraphicFramePr>
        <p:xfrm>
          <a:off x="8455931" y="1583358"/>
          <a:ext cx="702845" cy="608889"/>
        </p:xfrm>
        <a:graphic>
          <a:graphicData uri="http://schemas.openxmlformats.org/presentationml/2006/ole">
            <mc:AlternateContent xmlns:mc="http://schemas.openxmlformats.org/markup-compatibility/2006">
              <mc:Choice xmlns:v="urn:schemas-microsoft-com:vml" Requires="v">
                <p:oleObj spid="_x0000_s3090" name="Presentation" showAsIcon="1" r:id="rId4" imgW="914400" imgH="792360" progId="PowerPoint.Show.12">
                  <p:embed/>
                </p:oleObj>
              </mc:Choice>
              <mc:Fallback>
                <p:oleObj name="Presentation" showAsIcon="1" r:id="rId4" imgW="914400" imgH="792360" progId="PowerPoint.Show.12">
                  <p:embed/>
                  <p:pic>
                    <p:nvPicPr>
                      <p:cNvPr id="0" name=""/>
                      <p:cNvPicPr/>
                      <p:nvPr/>
                    </p:nvPicPr>
                    <p:blipFill>
                      <a:blip r:embed="rId5"/>
                      <a:stretch>
                        <a:fillRect/>
                      </a:stretch>
                    </p:blipFill>
                    <p:spPr>
                      <a:xfrm>
                        <a:off x="8455931" y="1583358"/>
                        <a:ext cx="702845" cy="608889"/>
                      </a:xfrm>
                      <a:prstGeom prst="rect">
                        <a:avLst/>
                      </a:prstGeom>
                    </p:spPr>
                  </p:pic>
                </p:oleObj>
              </mc:Fallback>
            </mc:AlternateContent>
          </a:graphicData>
        </a:graphic>
      </p:graphicFrame>
      <p:graphicFrame>
        <p:nvGraphicFramePr>
          <p:cNvPr id="10" name="Objet 9">
            <a:hlinkClick r:id="" action="ppaction://ole?verb=0"/>
            <a:extLst>
              <a:ext uri="{FF2B5EF4-FFF2-40B4-BE49-F238E27FC236}">
                <a16:creationId xmlns:a16="http://schemas.microsoft.com/office/drawing/2014/main" id="{C607D06A-E338-4C57-AED9-D9FA48202312}"/>
              </a:ext>
            </a:extLst>
          </p:cNvPr>
          <p:cNvGraphicFramePr>
            <a:graphicFrameLocks noChangeAspect="1"/>
          </p:cNvGraphicFramePr>
          <p:nvPr>
            <p:extLst>
              <p:ext uri="{D42A27DB-BD31-4B8C-83A1-F6EECF244321}">
                <p14:modId xmlns:p14="http://schemas.microsoft.com/office/powerpoint/2010/main" val="3948477246"/>
              </p:ext>
            </p:extLst>
          </p:nvPr>
        </p:nvGraphicFramePr>
        <p:xfrm>
          <a:off x="9344463" y="1583358"/>
          <a:ext cx="625447" cy="556724"/>
        </p:xfrm>
        <a:graphic>
          <a:graphicData uri="http://schemas.openxmlformats.org/presentationml/2006/ole">
            <mc:AlternateContent xmlns:mc="http://schemas.openxmlformats.org/markup-compatibility/2006">
              <mc:Choice xmlns:v="urn:schemas-microsoft-com:vml" Requires="v">
                <p:oleObj spid="_x0000_s3091" name="Presentation" showAsIcon="1" r:id="rId6" imgW="914400" imgH="792360" progId="PowerPoint.Show.8">
                  <p:embed/>
                </p:oleObj>
              </mc:Choice>
              <mc:Fallback>
                <p:oleObj name="Presentation" showAsIcon="1" r:id="rId6" imgW="914400" imgH="792360" progId="PowerPoint.Show.8">
                  <p:embed/>
                  <p:pic>
                    <p:nvPicPr>
                      <p:cNvPr id="0" name=""/>
                      <p:cNvPicPr/>
                      <p:nvPr/>
                    </p:nvPicPr>
                    <p:blipFill>
                      <a:blip r:embed="rId7"/>
                      <a:stretch>
                        <a:fillRect/>
                      </a:stretch>
                    </p:blipFill>
                    <p:spPr>
                      <a:xfrm>
                        <a:off x="9344463" y="1583358"/>
                        <a:ext cx="625447" cy="556724"/>
                      </a:xfrm>
                      <a:prstGeom prst="rect">
                        <a:avLst/>
                      </a:prstGeom>
                    </p:spPr>
                  </p:pic>
                </p:oleObj>
              </mc:Fallback>
            </mc:AlternateContent>
          </a:graphicData>
        </a:graphic>
      </p:graphicFrame>
    </p:spTree>
    <p:extLst>
      <p:ext uri="{BB962C8B-B14F-4D97-AF65-F5344CB8AC3E}">
        <p14:creationId xmlns:p14="http://schemas.microsoft.com/office/powerpoint/2010/main" val="371778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3" grpId="0" animBg="1"/>
      <p:bldP spid="32" grpId="0" animBg="1"/>
      <p:bldP spid="30" grpId="0" animBg="1"/>
      <p:bldP spid="31" grpId="0" animBg="1"/>
      <p:bldP spid="33" grpId="0" animBg="1"/>
      <p:bldP spid="34" grpId="0" animBg="1"/>
      <p:bldP spid="55"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 coins arrondis 31">
            <a:extLst>
              <a:ext uri="{FF2B5EF4-FFF2-40B4-BE49-F238E27FC236}">
                <a16:creationId xmlns:a16="http://schemas.microsoft.com/office/drawing/2014/main" id="{9DA92064-95B1-4A4F-9FEA-5FCB8A3D0F39}"/>
              </a:ext>
            </a:extLst>
          </p:cNvPr>
          <p:cNvSpPr/>
          <p:nvPr/>
        </p:nvSpPr>
        <p:spPr>
          <a:xfrm>
            <a:off x="1668163" y="1201297"/>
            <a:ext cx="9601345" cy="4089793"/>
          </a:xfrm>
          <a:prstGeom prst="roundRect">
            <a:avLst/>
          </a:prstGeom>
          <a:ln>
            <a:noFill/>
          </a:ln>
          <a:effectLst>
            <a:innerShdw blurRad="63500" dist="50800" dir="13500000">
              <a:prstClr val="black">
                <a:alpha val="50000"/>
              </a:prstClr>
            </a:inn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450850"/>
            <a:endParaRPr lang="fr-FR" b="1" dirty="0">
              <a:solidFill>
                <a:schemeClr val="accent1"/>
              </a:solidFill>
            </a:endParaRPr>
          </a:p>
          <a:p>
            <a:pPr marL="450850"/>
            <a:endParaRPr lang="fr-FR" b="1" dirty="0">
              <a:solidFill>
                <a:schemeClr val="accent1"/>
              </a:solidFill>
            </a:endParaRPr>
          </a:p>
          <a:p>
            <a:pPr marL="450850"/>
            <a:endParaRPr lang="fr-FR" b="1" dirty="0">
              <a:solidFill>
                <a:schemeClr val="accent1"/>
              </a:solidFill>
            </a:endParaRPr>
          </a:p>
          <a:p>
            <a:pPr marL="450850"/>
            <a:endParaRPr lang="fr-FR" b="1" dirty="0">
              <a:solidFill>
                <a:schemeClr val="accent1"/>
              </a:solidFill>
            </a:endParaRPr>
          </a:p>
          <a:p>
            <a:pPr marL="450850"/>
            <a:r>
              <a:rPr lang="fr-FR" b="1" dirty="0">
                <a:solidFill>
                  <a:schemeClr val="accent1"/>
                </a:solidFill>
              </a:rPr>
              <a:t>Pour la déclaration de leurs revenus, des alertes spécifiques dans mon compte sont prévues pour les :</a:t>
            </a:r>
            <a:endParaRPr lang="fr-FR" b="1" dirty="0">
              <a:solidFill>
                <a:schemeClr val="accent1"/>
              </a:solidFill>
              <a:cs typeface="Calibri"/>
            </a:endParaRPr>
          </a:p>
          <a:p>
            <a:pPr marL="736600" indent="-285750">
              <a:buFont typeface="Arial" panose="020B0604020202020204" pitchFamily="34" charset="0"/>
              <a:buChar char="•"/>
            </a:pPr>
            <a:r>
              <a:rPr lang="fr-FR" dirty="0"/>
              <a:t>Tr</a:t>
            </a:r>
            <a:r>
              <a:rPr lang="fr-FR" dirty="0">
                <a:solidFill>
                  <a:schemeClr val="tx1"/>
                </a:solidFill>
              </a:rPr>
              <a:t>availleurs indépendants depuis  le 02/01/2019 afin de déclarer leur chiffre d’affaires mensuel.</a:t>
            </a:r>
            <a:endParaRPr lang="fr-FR" dirty="0">
              <a:solidFill>
                <a:schemeClr val="tx1"/>
              </a:solidFill>
              <a:cs typeface="Calibri"/>
            </a:endParaRPr>
          </a:p>
          <a:p>
            <a:pPr marL="736600" indent="-285750">
              <a:buFont typeface="Arial" panose="020B0604020202020204" pitchFamily="34" charset="0"/>
              <a:buChar char="•"/>
            </a:pPr>
            <a:r>
              <a:rPr lang="fr-FR" dirty="0">
                <a:solidFill>
                  <a:schemeClr val="tx1"/>
                </a:solidFill>
              </a:rPr>
              <a:t>Les transfrontaliers – Allocataires résidant en France et travaillant à l’étranger. </a:t>
            </a:r>
          </a:p>
          <a:p>
            <a:pPr marL="736600" indent="-285750">
              <a:buFont typeface="Arial" panose="020B0604020202020204" pitchFamily="34" charset="0"/>
              <a:buChar char="•"/>
            </a:pPr>
            <a:r>
              <a:rPr lang="fr-FR" dirty="0">
                <a:solidFill>
                  <a:schemeClr val="tx1"/>
                </a:solidFill>
              </a:rPr>
              <a:t>Allocataires ayant </a:t>
            </a:r>
            <a:r>
              <a:rPr lang="fr-FR" dirty="0"/>
              <a:t>versé ou perçu des pensions </a:t>
            </a:r>
            <a:r>
              <a:rPr lang="fr-FR" dirty="0">
                <a:solidFill>
                  <a:schemeClr val="tx1"/>
                </a:solidFill>
              </a:rPr>
              <a:t>alimentaires en 2019.</a:t>
            </a:r>
          </a:p>
          <a:p>
            <a:pPr marL="736600" indent="-285750">
              <a:buFont typeface="Arial" panose="020B0604020202020204" pitchFamily="34" charset="0"/>
              <a:buChar char="•"/>
            </a:pPr>
            <a:r>
              <a:rPr lang="fr-FR" dirty="0">
                <a:solidFill>
                  <a:schemeClr val="tx1"/>
                </a:solidFill>
              </a:rPr>
              <a:t>Allocataires qui ont eu, en 2019, un montant de frais réels supérieur à l’abattement fiscal de 10%.</a:t>
            </a:r>
          </a:p>
          <a:p>
            <a:pPr marL="736600" indent="-285750">
              <a:buFont typeface="Arial" panose="020B0604020202020204" pitchFamily="34" charset="0"/>
              <a:buChar char="•"/>
            </a:pPr>
            <a:r>
              <a:rPr lang="fr-FR" dirty="0">
                <a:solidFill>
                  <a:schemeClr val="tx1"/>
                </a:solidFill>
              </a:rPr>
              <a:t>Dossiers avec une tutelle en 2019. </a:t>
            </a:r>
          </a:p>
          <a:p>
            <a:pPr marL="736600" indent="-285750">
              <a:buFont typeface="Arial" panose="020B0604020202020204" pitchFamily="34" charset="0"/>
              <a:buChar char="•"/>
            </a:pPr>
            <a:r>
              <a:rPr lang="fr-FR" dirty="0">
                <a:solidFill>
                  <a:schemeClr val="tx1"/>
                </a:solidFill>
              </a:rPr>
              <a:t>Gérants salariés.</a:t>
            </a:r>
          </a:p>
          <a:p>
            <a:pPr marL="736600" indent="-285750">
              <a:buFont typeface="Arial" panose="020B0604020202020204" pitchFamily="34" charset="0"/>
              <a:buChar char="•"/>
            </a:pPr>
            <a:r>
              <a:rPr lang="fr-FR" dirty="0">
                <a:solidFill>
                  <a:schemeClr val="tx1"/>
                </a:solidFill>
              </a:rPr>
              <a:t>Allocataires avec un numéro de sécurité sociale inconnu.</a:t>
            </a:r>
          </a:p>
          <a:p>
            <a:pPr marL="736600" indent="-285750">
              <a:buFont typeface="Arial" panose="020B0604020202020204" pitchFamily="34" charset="0"/>
              <a:buChar char="•"/>
            </a:pPr>
            <a:r>
              <a:rPr lang="fr-FR" dirty="0"/>
              <a:t>Membres de congrégation, association, communauté, collectivité religieuse en activité.</a:t>
            </a:r>
          </a:p>
          <a:p>
            <a:pPr marL="736600" indent="-285750">
              <a:buFont typeface="Arial" panose="020B0604020202020204" pitchFamily="34" charset="0"/>
              <a:buChar char="•"/>
            </a:pPr>
            <a:endParaRPr lang="fr-FR" dirty="0"/>
          </a:p>
          <a:p>
            <a:pPr marL="736600" indent="-285750">
              <a:buFont typeface="Arial" panose="020B0604020202020204" pitchFamily="34" charset="0"/>
              <a:buChar char="•"/>
            </a:pPr>
            <a:endParaRPr lang="fr-FR" dirty="0">
              <a:solidFill>
                <a:schemeClr val="tx1"/>
              </a:solidFill>
            </a:endParaRPr>
          </a:p>
          <a:p>
            <a:pPr marL="450850"/>
            <a:endParaRPr lang="fr-FR" b="1" dirty="0">
              <a:solidFill>
                <a:schemeClr val="tx1"/>
              </a:solidFill>
            </a:endParaRPr>
          </a:p>
          <a:p>
            <a:pPr marL="736600" indent="-285750">
              <a:buFont typeface="Arial" panose="020B0604020202020204" pitchFamily="34" charset="0"/>
              <a:buChar char="•"/>
            </a:pPr>
            <a:endParaRPr lang="fr-FR" b="1" dirty="0">
              <a:solidFill>
                <a:schemeClr val="accent1"/>
              </a:solidFill>
            </a:endParaRPr>
          </a:p>
          <a:p>
            <a:pPr marL="736600" indent="-285750">
              <a:buFont typeface="Arial" panose="020B0604020202020204" pitchFamily="34" charset="0"/>
              <a:buChar char="•"/>
            </a:pPr>
            <a:endParaRPr lang="fr-FR" b="1" dirty="0">
              <a:solidFill>
                <a:schemeClr val="accent1"/>
              </a:solidFill>
            </a:endParaRPr>
          </a:p>
        </p:txBody>
      </p:sp>
      <p:sp>
        <p:nvSpPr>
          <p:cNvPr id="2" name="Title 2">
            <a:extLst>
              <a:ext uri="{FF2B5EF4-FFF2-40B4-BE49-F238E27FC236}">
                <a16:creationId xmlns:a16="http://schemas.microsoft.com/office/drawing/2014/main" id="{585FB982-6865-46E7-86EE-BF267ED006F4}"/>
              </a:ext>
            </a:extLst>
          </p:cNvPr>
          <p:cNvSpPr txBox="1">
            <a:spLocks noGrp="1"/>
          </p:cNvSpPr>
          <p:nvPr>
            <p:ph type="title" idx="4294967295"/>
          </p:nvPr>
        </p:nvSpPr>
        <p:spPr>
          <a:xfrm>
            <a:off x="1798621" y="218359"/>
            <a:ext cx="10297286" cy="396721"/>
          </a:xfrm>
        </p:spPr>
        <p:txBody>
          <a:bodyPr/>
          <a:lstStyle/>
          <a:p>
            <a:r>
              <a:rPr lang="fr-FR" sz="2800" spc="-150" dirty="0">
                <a:solidFill>
                  <a:schemeClr val="accent1">
                    <a:lumMod val="75000"/>
                  </a:schemeClr>
                </a:solidFill>
                <a:latin typeface="+mn-lt"/>
              </a:rPr>
              <a:t>Les alertes dans mon compte à partir de la bascule</a:t>
            </a:r>
          </a:p>
        </p:txBody>
      </p:sp>
      <p:sp>
        <p:nvSpPr>
          <p:cNvPr id="4" name="Slide Number Placeholder 1">
            <a:extLst>
              <a:ext uri="{FF2B5EF4-FFF2-40B4-BE49-F238E27FC236}">
                <a16:creationId xmlns:a16="http://schemas.microsoft.com/office/drawing/2014/main" id="{929C7895-5765-481B-A6E6-AF03277BC585}"/>
              </a:ext>
            </a:extLst>
          </p:cNvPr>
          <p:cNvSpPr txBox="1"/>
          <p:nvPr/>
        </p:nvSpPr>
        <p:spPr>
          <a:xfrm>
            <a:off x="8978758" y="6356515"/>
            <a:ext cx="2743200" cy="365037"/>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75D1DD-DAAE-45AA-8D3A-D9C05534EC5F}" type="slidenum">
              <a:t>21</a:t>
            </a:fld>
            <a:endParaRPr lang="fr-FR" sz="1200" b="0" i="0" u="none" strike="noStrike" kern="1200" cap="none" spc="0" baseline="0" dirty="0">
              <a:solidFill>
                <a:srgbClr val="898989"/>
              </a:solidFill>
              <a:uFillTx/>
              <a:latin typeface="Calibri" pitchFamily="18"/>
              <a:ea typeface="Microsoft YaHei" pitchFamily="2"/>
              <a:cs typeface="Mangal" pitchFamily="2"/>
            </a:endParaRPr>
          </a:p>
        </p:txBody>
      </p:sp>
    </p:spTree>
    <p:extLst>
      <p:ext uri="{BB962C8B-B14F-4D97-AF65-F5344CB8AC3E}">
        <p14:creationId xmlns:p14="http://schemas.microsoft.com/office/powerpoint/2010/main" val="29292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85FB982-6865-46E7-86EE-BF267ED006F4}"/>
              </a:ext>
            </a:extLst>
          </p:cNvPr>
          <p:cNvSpPr txBox="1">
            <a:spLocks noGrp="1"/>
          </p:cNvSpPr>
          <p:nvPr>
            <p:ph type="title" idx="4294967295"/>
          </p:nvPr>
        </p:nvSpPr>
        <p:spPr>
          <a:xfrm>
            <a:off x="1798621" y="218359"/>
            <a:ext cx="10297286" cy="396721"/>
          </a:xfrm>
        </p:spPr>
        <p:txBody>
          <a:bodyPr/>
          <a:lstStyle/>
          <a:p>
            <a:r>
              <a:rPr lang="fr-FR" sz="2800" spc="-150" dirty="0">
                <a:solidFill>
                  <a:schemeClr val="accent1">
                    <a:lumMod val="75000"/>
                  </a:schemeClr>
                </a:solidFill>
                <a:latin typeface="+mn-lt"/>
              </a:rPr>
              <a:t>Pour les autres situations</a:t>
            </a:r>
          </a:p>
        </p:txBody>
      </p:sp>
      <p:sp>
        <p:nvSpPr>
          <p:cNvPr id="4" name="Slide Number Placeholder 1">
            <a:extLst>
              <a:ext uri="{FF2B5EF4-FFF2-40B4-BE49-F238E27FC236}">
                <a16:creationId xmlns:a16="http://schemas.microsoft.com/office/drawing/2014/main" id="{929C7895-5765-481B-A6E6-AF03277BC585}"/>
              </a:ext>
            </a:extLst>
          </p:cNvPr>
          <p:cNvSpPr txBox="1"/>
          <p:nvPr/>
        </p:nvSpPr>
        <p:spPr>
          <a:xfrm>
            <a:off x="8978758" y="6356515"/>
            <a:ext cx="2743200" cy="365037"/>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75D1DD-DAAE-45AA-8D3A-D9C05534EC5F}" type="slidenum">
              <a:t>22</a:t>
            </a:fld>
            <a:endParaRPr lang="fr-FR" sz="1200" b="0" i="0" u="none" strike="noStrike" kern="1200" cap="none" spc="0" baseline="0" dirty="0">
              <a:solidFill>
                <a:srgbClr val="898989"/>
              </a:solidFill>
              <a:uFillTx/>
              <a:latin typeface="Calibri" pitchFamily="18"/>
              <a:ea typeface="Microsoft YaHei" pitchFamily="2"/>
              <a:cs typeface="Mangal" pitchFamily="2"/>
            </a:endParaRPr>
          </a:p>
        </p:txBody>
      </p:sp>
      <p:sp>
        <p:nvSpPr>
          <p:cNvPr id="15" name="Rectangle : coins arrondis 14">
            <a:extLst>
              <a:ext uri="{FF2B5EF4-FFF2-40B4-BE49-F238E27FC236}">
                <a16:creationId xmlns:a16="http://schemas.microsoft.com/office/drawing/2014/main" id="{68B17895-F4B4-44B5-926D-D630C437B2B9}"/>
              </a:ext>
            </a:extLst>
          </p:cNvPr>
          <p:cNvSpPr/>
          <p:nvPr/>
        </p:nvSpPr>
        <p:spPr>
          <a:xfrm>
            <a:off x="1597835" y="4333734"/>
            <a:ext cx="10124123" cy="1729939"/>
          </a:xfrm>
          <a:prstGeom prst="roundRect">
            <a:avLst/>
          </a:prstGeom>
          <a:ln>
            <a:noFill/>
          </a:ln>
          <a:effectLst>
            <a:innerShdw blurRad="63500" dist="50800" dir="13500000">
              <a:prstClr val="black">
                <a:alpha val="50000"/>
              </a:prstClr>
            </a:inn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marL="450850"/>
            <a:endParaRPr lang="fr-FR" b="1" dirty="0">
              <a:solidFill>
                <a:schemeClr val="accent1"/>
              </a:solidFill>
            </a:endParaRPr>
          </a:p>
          <a:p>
            <a:pPr marL="450850"/>
            <a:r>
              <a:rPr lang="fr-FR" b="1" dirty="0">
                <a:solidFill>
                  <a:schemeClr val="accent1"/>
                </a:solidFill>
              </a:rPr>
              <a:t>De manière générale, le message à transmettre aux allocataires est </a:t>
            </a:r>
          </a:p>
          <a:p>
            <a:pPr marL="450850"/>
            <a:r>
              <a:rPr lang="fr-FR" dirty="0"/>
              <a:t>«</a:t>
            </a:r>
            <a:r>
              <a:rPr lang="fr-FR" dirty="0">
                <a:solidFill>
                  <a:srgbClr val="FF0000"/>
                </a:solidFill>
              </a:rPr>
              <a:t> </a:t>
            </a:r>
            <a:r>
              <a:rPr lang="fr-FR" dirty="0">
                <a:solidFill>
                  <a:schemeClr val="tx1"/>
                </a:solidFill>
              </a:rPr>
              <a:t>Jusqu’en janvier 2020 vous </a:t>
            </a:r>
            <a:r>
              <a:rPr lang="fr-FR" dirty="0"/>
              <a:t>n’avez à rien faire.</a:t>
            </a:r>
          </a:p>
          <a:p>
            <a:pPr marL="450850"/>
            <a:r>
              <a:rPr lang="fr-FR" dirty="0">
                <a:solidFill>
                  <a:schemeClr val="tx1"/>
                </a:solidFill>
              </a:rPr>
              <a:t>A compter de janvier </a:t>
            </a:r>
            <a:r>
              <a:rPr lang="fr-FR" dirty="0"/>
              <a:t>vous pourrez consulter les ressources récupérées. Si des ressources sont manquantes, vous devrez les déclarer en ligne ».</a:t>
            </a:r>
          </a:p>
          <a:p>
            <a:r>
              <a:rPr lang="fr-FR" dirty="0"/>
              <a:t> </a:t>
            </a:r>
          </a:p>
          <a:p>
            <a:pPr marL="736600" indent="-285750">
              <a:buFont typeface="Arial" panose="020B0604020202020204" pitchFamily="34" charset="0"/>
              <a:buChar char="•"/>
            </a:pPr>
            <a:endParaRPr lang="fr-FR" b="1" dirty="0">
              <a:solidFill>
                <a:schemeClr val="accent1"/>
              </a:solidFill>
            </a:endParaRPr>
          </a:p>
        </p:txBody>
      </p:sp>
      <p:sp>
        <p:nvSpPr>
          <p:cNvPr id="16" name="Rectangle : coins arrondis 15">
            <a:extLst>
              <a:ext uri="{FF2B5EF4-FFF2-40B4-BE49-F238E27FC236}">
                <a16:creationId xmlns:a16="http://schemas.microsoft.com/office/drawing/2014/main" id="{3BCE1EE6-292C-4094-9A0D-CF0CF1B64D25}"/>
              </a:ext>
            </a:extLst>
          </p:cNvPr>
          <p:cNvSpPr/>
          <p:nvPr/>
        </p:nvSpPr>
        <p:spPr>
          <a:xfrm>
            <a:off x="1725868" y="911370"/>
            <a:ext cx="9868056" cy="2574427"/>
          </a:xfrm>
          <a:prstGeom prst="roundRect">
            <a:avLst/>
          </a:prstGeom>
          <a:ln>
            <a:noFill/>
          </a:ln>
          <a:effectLst>
            <a:innerShdw blurRad="63500" dist="50800" dir="13500000">
              <a:prstClr val="black">
                <a:alpha val="50000"/>
              </a:prstClr>
            </a:inn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450850"/>
            <a:endParaRPr lang="fr-FR" b="1" dirty="0">
              <a:solidFill>
                <a:schemeClr val="accent1"/>
              </a:solidFill>
            </a:endParaRPr>
          </a:p>
          <a:p>
            <a:pPr marL="450850"/>
            <a:endParaRPr lang="fr-FR" b="1" dirty="0">
              <a:solidFill>
                <a:schemeClr val="accent1"/>
              </a:solidFill>
            </a:endParaRPr>
          </a:p>
          <a:p>
            <a:pPr marL="450850"/>
            <a:endParaRPr lang="fr-FR" b="1" dirty="0">
              <a:solidFill>
                <a:schemeClr val="accent1"/>
              </a:solidFill>
            </a:endParaRPr>
          </a:p>
          <a:p>
            <a:pPr marL="450850"/>
            <a:r>
              <a:rPr lang="fr-FR" b="1" dirty="0">
                <a:solidFill>
                  <a:schemeClr val="accent1"/>
                </a:solidFill>
              </a:rPr>
              <a:t>Du déclaratif </a:t>
            </a:r>
            <a:r>
              <a:rPr lang="fr-FR" b="1" i="1" dirty="0">
                <a:solidFill>
                  <a:schemeClr val="accent1"/>
                </a:solidFill>
              </a:rPr>
              <a:t>(sans alerte dans mon compte</a:t>
            </a:r>
            <a:r>
              <a:rPr lang="fr-FR" b="1" dirty="0">
                <a:solidFill>
                  <a:schemeClr val="accent1"/>
                </a:solidFill>
              </a:rPr>
              <a:t>) est à prévoir pour </a:t>
            </a:r>
            <a:endParaRPr lang="fr-FR" b="1" dirty="0">
              <a:solidFill>
                <a:schemeClr val="accent1"/>
              </a:solidFill>
              <a:cs typeface="Calibri"/>
            </a:endParaRPr>
          </a:p>
          <a:p>
            <a:endParaRPr lang="fr-FR" dirty="0">
              <a:solidFill>
                <a:schemeClr val="tx1"/>
              </a:solidFill>
            </a:endParaRPr>
          </a:p>
          <a:p>
            <a:pPr marL="285750" indent="-285750">
              <a:buFont typeface="Arial" panose="020B0604020202020204" pitchFamily="34" charset="0"/>
              <a:buChar char="•"/>
            </a:pPr>
            <a:r>
              <a:rPr lang="fr-FR" dirty="0">
                <a:solidFill>
                  <a:schemeClr val="tx1"/>
                </a:solidFill>
              </a:rPr>
              <a:t>Les salariés </a:t>
            </a:r>
            <a:r>
              <a:rPr lang="fr-FR" dirty="0"/>
              <a:t>ayant en plus une activité (Ti ou micro) devront venir déclarer spontanément leur chiffre d’affaires.</a:t>
            </a:r>
          </a:p>
          <a:p>
            <a:pPr marL="285750" indent="-285750">
              <a:buFont typeface="Arial" panose="020B0604020202020204" pitchFamily="34" charset="0"/>
              <a:buChar char="•"/>
            </a:pPr>
            <a:r>
              <a:rPr lang="fr-FR" dirty="0">
                <a:solidFill>
                  <a:schemeClr val="tx1"/>
                </a:solidFill>
              </a:rPr>
              <a:t>Les pensions alimentaires, les frais réels et de tutelle si non connus en N-2 (2019). </a:t>
            </a:r>
          </a:p>
          <a:p>
            <a:endParaRPr lang="fr-FR" dirty="0">
              <a:solidFill>
                <a:schemeClr val="tx1"/>
              </a:solidFill>
              <a:cs typeface="Calibri"/>
            </a:endParaRPr>
          </a:p>
          <a:p>
            <a:pPr marL="736600" indent="-285750">
              <a:buFont typeface="Arial" panose="020B0604020202020204" pitchFamily="34" charset="0"/>
              <a:buChar char="•"/>
            </a:pPr>
            <a:endParaRPr lang="fr-FR" dirty="0">
              <a:solidFill>
                <a:srgbClr val="000000"/>
              </a:solidFill>
              <a:cs typeface="Calibri"/>
            </a:endParaRPr>
          </a:p>
          <a:p>
            <a:pPr marL="736600" indent="-285750">
              <a:buFont typeface="Arial" panose="020B0604020202020204" pitchFamily="34" charset="0"/>
              <a:buChar char="•"/>
            </a:pPr>
            <a:endParaRPr lang="fr-FR" b="1" dirty="0">
              <a:solidFill>
                <a:srgbClr val="000000"/>
              </a:solidFill>
              <a:cs typeface="Calibri"/>
            </a:endParaRPr>
          </a:p>
          <a:p>
            <a:pPr marL="736600" indent="-285750">
              <a:buFont typeface="Arial" panose="020B0604020202020204" pitchFamily="34" charset="0"/>
              <a:buChar char="•"/>
            </a:pPr>
            <a:endParaRPr lang="fr-FR" b="1" dirty="0">
              <a:solidFill>
                <a:schemeClr val="accent1"/>
              </a:solidFill>
              <a:cs typeface="Calibri"/>
            </a:endParaRPr>
          </a:p>
          <a:p>
            <a:pPr marL="736600" indent="-285750">
              <a:buFont typeface="Arial" panose="020B0604020202020204" pitchFamily="34" charset="0"/>
              <a:buChar char="•"/>
            </a:pPr>
            <a:endParaRPr lang="fr-FR" b="1" dirty="0">
              <a:solidFill>
                <a:schemeClr val="accent1"/>
              </a:solidFill>
              <a:cs typeface="Calibri"/>
            </a:endParaRPr>
          </a:p>
        </p:txBody>
      </p:sp>
    </p:spTree>
    <p:extLst>
      <p:ext uri="{BB962C8B-B14F-4D97-AF65-F5344CB8AC3E}">
        <p14:creationId xmlns:p14="http://schemas.microsoft.com/office/powerpoint/2010/main" val="427271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95E89AF-7277-4B2C-B620-0E780484ADA0}"/>
              </a:ext>
            </a:extLst>
          </p:cNvPr>
          <p:cNvSpPr txBox="1">
            <a:spLocks/>
          </p:cNvSpPr>
          <p:nvPr/>
        </p:nvSpPr>
        <p:spPr>
          <a:xfrm>
            <a:off x="2965626" y="2505075"/>
            <a:ext cx="6969483" cy="2549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pitchFamily="18"/>
                <a:ea typeface="Microsoft YaHei" pitchFamily="2"/>
                <a:cs typeface="Mangal" pitchFamily="2"/>
              </a:defRPr>
            </a:lvl1pPr>
          </a:lstStyle>
          <a:p>
            <a:pPr algn="ctr"/>
            <a:r>
              <a:rPr lang="fr-FR" sz="3200" spc="-150" dirty="0">
                <a:solidFill>
                  <a:schemeClr val="bg1"/>
                </a:solidFill>
              </a:rPr>
              <a:t>11. Quelques éléments de langage </a:t>
            </a:r>
          </a:p>
          <a:p>
            <a:pPr marL="457200" indent="-457200">
              <a:buFont typeface="Arial" panose="020B0604020202020204" pitchFamily="34" charset="0"/>
              <a:buChar char="•"/>
            </a:pPr>
            <a:r>
              <a:rPr lang="fr-FR" sz="3200" spc="-150" dirty="0">
                <a:solidFill>
                  <a:schemeClr val="bg1"/>
                </a:solidFill>
              </a:rPr>
              <a:t>Questions/réponses allocataires</a:t>
            </a:r>
          </a:p>
          <a:p>
            <a:pPr marL="457200" indent="-457200">
              <a:buFont typeface="Arial" panose="020B0604020202020204" pitchFamily="34" charset="0"/>
              <a:buChar char="•"/>
            </a:pPr>
            <a:r>
              <a:rPr lang="fr-FR" sz="3200" spc="-150" dirty="0">
                <a:solidFill>
                  <a:schemeClr val="bg1"/>
                </a:solidFill>
              </a:rPr>
              <a:t>Vos questions/réponses </a:t>
            </a:r>
          </a:p>
        </p:txBody>
      </p:sp>
    </p:spTree>
    <p:extLst>
      <p:ext uri="{BB962C8B-B14F-4D97-AF65-F5344CB8AC3E}">
        <p14:creationId xmlns:p14="http://schemas.microsoft.com/office/powerpoint/2010/main" val="257889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85FB982-6865-46E7-86EE-BF267ED006F4}"/>
              </a:ext>
            </a:extLst>
          </p:cNvPr>
          <p:cNvSpPr txBox="1">
            <a:spLocks noGrp="1"/>
          </p:cNvSpPr>
          <p:nvPr>
            <p:ph type="title" idx="4294967295"/>
          </p:nvPr>
        </p:nvSpPr>
        <p:spPr>
          <a:xfrm>
            <a:off x="1798621" y="218359"/>
            <a:ext cx="10297286" cy="396721"/>
          </a:xfrm>
        </p:spPr>
        <p:txBody>
          <a:bodyPr/>
          <a:lstStyle/>
          <a:p>
            <a:r>
              <a:rPr lang="fr-FR" sz="2800" spc="-150" dirty="0">
                <a:solidFill>
                  <a:schemeClr val="accent1">
                    <a:lumMod val="75000"/>
                  </a:schemeClr>
                </a:solidFill>
                <a:latin typeface="+mn-lt"/>
              </a:rPr>
              <a:t>Questions /réponses allocataires</a:t>
            </a:r>
          </a:p>
        </p:txBody>
      </p:sp>
      <p:sp>
        <p:nvSpPr>
          <p:cNvPr id="4" name="Slide Number Placeholder 1">
            <a:extLst>
              <a:ext uri="{FF2B5EF4-FFF2-40B4-BE49-F238E27FC236}">
                <a16:creationId xmlns:a16="http://schemas.microsoft.com/office/drawing/2014/main" id="{929C7895-5765-481B-A6E6-AF03277BC585}"/>
              </a:ext>
            </a:extLst>
          </p:cNvPr>
          <p:cNvSpPr txBox="1"/>
          <p:nvPr/>
        </p:nvSpPr>
        <p:spPr>
          <a:xfrm>
            <a:off x="8978758" y="6356515"/>
            <a:ext cx="2743200" cy="365037"/>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75D1DD-DAAE-45AA-8D3A-D9C05534EC5F}" type="slidenum">
              <a:t>24</a:t>
            </a:fld>
            <a:endParaRPr lang="fr-FR" sz="1200" b="0" i="0" u="none" strike="noStrike" kern="1200" cap="none" spc="0" baseline="0" dirty="0">
              <a:solidFill>
                <a:srgbClr val="898989"/>
              </a:solidFill>
              <a:uFillTx/>
              <a:latin typeface="Calibri" pitchFamily="18"/>
              <a:ea typeface="Microsoft YaHei" pitchFamily="2"/>
              <a:cs typeface="Mangal" pitchFamily="2"/>
            </a:endParaRPr>
          </a:p>
        </p:txBody>
      </p:sp>
      <p:sp>
        <p:nvSpPr>
          <p:cNvPr id="16" name="Rectangle : coins arrondis 15">
            <a:extLst>
              <a:ext uri="{FF2B5EF4-FFF2-40B4-BE49-F238E27FC236}">
                <a16:creationId xmlns:a16="http://schemas.microsoft.com/office/drawing/2014/main" id="{3BCE1EE6-292C-4094-9A0D-CF0CF1B64D25}"/>
              </a:ext>
            </a:extLst>
          </p:cNvPr>
          <p:cNvSpPr/>
          <p:nvPr/>
        </p:nvSpPr>
        <p:spPr>
          <a:xfrm>
            <a:off x="1527286" y="1123915"/>
            <a:ext cx="9856532" cy="5232600"/>
          </a:xfrm>
          <a:prstGeom prst="roundRect">
            <a:avLst/>
          </a:prstGeom>
          <a:ln>
            <a:noFill/>
          </a:ln>
          <a:effectLst>
            <a:innerShdw blurRad="63500" dist="50800" dir="13500000">
              <a:prstClr val="black">
                <a:alpha val="50000"/>
              </a:prstClr>
            </a:inn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450850"/>
            <a:endParaRPr lang="fr-FR" b="1" dirty="0">
              <a:solidFill>
                <a:schemeClr val="accent1"/>
              </a:solidFill>
            </a:endParaRPr>
          </a:p>
          <a:p>
            <a:pPr marL="450850"/>
            <a:endParaRPr lang="fr-FR" b="1" dirty="0">
              <a:solidFill>
                <a:schemeClr val="accent1"/>
              </a:solidFill>
            </a:endParaRPr>
          </a:p>
          <a:p>
            <a:pPr marL="450850"/>
            <a:endParaRPr lang="fr-FR" b="1" dirty="0">
              <a:solidFill>
                <a:schemeClr val="accent1"/>
              </a:solidFill>
            </a:endParaRPr>
          </a:p>
          <a:p>
            <a:pPr fontAlgn="base"/>
            <a:endParaRPr lang="fr-FR" b="1" dirty="0">
              <a:solidFill>
                <a:schemeClr val="accent1"/>
              </a:solidFill>
            </a:endParaRPr>
          </a:p>
          <a:p>
            <a:pPr fontAlgn="base"/>
            <a:r>
              <a:rPr lang="fr-FR" b="1" dirty="0">
                <a:solidFill>
                  <a:schemeClr val="accent1"/>
                </a:solidFill>
              </a:rPr>
              <a:t>Pourquoi ces évolutions ? Qu'est ce qui change avec les évolutions ? Pourquoi changer le mode de calcul de l'AL?</a:t>
            </a:r>
          </a:p>
          <a:p>
            <a:endParaRPr lang="fr-FR" dirty="0">
              <a:solidFill>
                <a:schemeClr val="tx1"/>
              </a:solidFill>
            </a:endParaRPr>
          </a:p>
          <a:p>
            <a:pPr fontAlgn="base"/>
            <a:r>
              <a:rPr lang="fr-FR" dirty="0"/>
              <a:t>A compter </a:t>
            </a:r>
            <a:r>
              <a:rPr lang="fr-FR" dirty="0">
                <a:solidFill>
                  <a:schemeClr val="tx1"/>
                </a:solidFill>
              </a:rPr>
              <a:t>de janvier 2021</a:t>
            </a:r>
            <a:r>
              <a:rPr lang="fr-FR" dirty="0"/>
              <a:t>, les ressources utilisées pour le calcul des aides personnelles au logement sont actualisées. La Caf prendra en compte vos ressources connues les plus récentes (vos salaires et les prestations sociales dont vous bénéficiez, telles que les allocations chômage, la retraite…). Ainsi, pour calculer votre droit en </a:t>
            </a:r>
            <a:r>
              <a:rPr lang="fr-FR" dirty="0">
                <a:solidFill>
                  <a:schemeClr val="tx1"/>
                </a:solidFill>
              </a:rPr>
              <a:t>janvier 2021</a:t>
            </a:r>
            <a:r>
              <a:rPr lang="fr-FR" dirty="0"/>
              <a:t>, ce sont les ressources de décembre 2019 à novembre 2020 qui seront prises en compte au lieu des revenus 2019. Cette évolution permettra d’ajuster le montant de votre aide à votre situation financière. </a:t>
            </a:r>
          </a:p>
          <a:p>
            <a:pPr fontAlgn="base"/>
            <a:endParaRPr lang="fr-FR" dirty="0"/>
          </a:p>
          <a:p>
            <a:r>
              <a:rPr lang="fr-FR" dirty="0"/>
              <a:t>Pour mieux s’adapter à votre situation financière, le montant de votre aide personnelle au logement sera actualisé tous les trimestres avec vos derniers revenus. Si vos revenus baissent, votre aide augmentera et inversement.</a:t>
            </a:r>
          </a:p>
          <a:p>
            <a:endParaRPr lang="fr-FR" dirty="0"/>
          </a:p>
          <a:p>
            <a:r>
              <a:rPr lang="fr-FR" dirty="0"/>
              <a:t>Votre aide personnelle au logement sera toujours versée le 5 de chaque mois. Pour votre droit du mois de janvier, vous recevrez votre versement le </a:t>
            </a:r>
            <a:r>
              <a:rPr lang="fr-FR" dirty="0">
                <a:solidFill>
                  <a:schemeClr val="tx1"/>
                </a:solidFill>
              </a:rPr>
              <a:t>5 février.</a:t>
            </a:r>
          </a:p>
          <a:p>
            <a:r>
              <a:rPr lang="fr-FR" dirty="0"/>
              <a:t>Si votre bailleur perçoit directement l’ aide personnelle au logement, il déduira le montant sur votre quittance de loyer.</a:t>
            </a:r>
          </a:p>
          <a:p>
            <a:pPr fontAlgn="base"/>
            <a:endParaRPr lang="fr-FR" dirty="0"/>
          </a:p>
          <a:p>
            <a:pPr marL="736600" indent="-285750">
              <a:buFont typeface="Arial" panose="020B0604020202020204" pitchFamily="34" charset="0"/>
              <a:buChar char="•"/>
            </a:pPr>
            <a:endParaRPr lang="fr-FR" b="1" dirty="0">
              <a:solidFill>
                <a:schemeClr val="tx1"/>
              </a:solidFill>
            </a:endParaRPr>
          </a:p>
          <a:p>
            <a:pPr marL="736600" indent="-285750">
              <a:buFont typeface="Arial" panose="020B0604020202020204" pitchFamily="34" charset="0"/>
              <a:buChar char="•"/>
            </a:pPr>
            <a:endParaRPr lang="fr-FR" b="1" dirty="0">
              <a:solidFill>
                <a:schemeClr val="accent1"/>
              </a:solidFill>
            </a:endParaRPr>
          </a:p>
          <a:p>
            <a:pPr marL="736600" indent="-285750">
              <a:buFont typeface="Arial" panose="020B0604020202020204" pitchFamily="34" charset="0"/>
              <a:buChar char="•"/>
            </a:pPr>
            <a:endParaRPr lang="fr-FR" b="1" dirty="0">
              <a:solidFill>
                <a:schemeClr val="accent1"/>
              </a:solidFill>
            </a:endParaRPr>
          </a:p>
        </p:txBody>
      </p:sp>
    </p:spTree>
    <p:extLst>
      <p:ext uri="{BB962C8B-B14F-4D97-AF65-F5344CB8AC3E}">
        <p14:creationId xmlns:p14="http://schemas.microsoft.com/office/powerpoint/2010/main" val="27114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85FB982-6865-46E7-86EE-BF267ED006F4}"/>
              </a:ext>
            </a:extLst>
          </p:cNvPr>
          <p:cNvSpPr txBox="1">
            <a:spLocks noGrp="1"/>
          </p:cNvSpPr>
          <p:nvPr>
            <p:ph type="title" idx="4294967295"/>
          </p:nvPr>
        </p:nvSpPr>
        <p:spPr>
          <a:xfrm>
            <a:off x="1798621" y="218359"/>
            <a:ext cx="10297286" cy="396721"/>
          </a:xfrm>
        </p:spPr>
        <p:txBody>
          <a:bodyPr/>
          <a:lstStyle/>
          <a:p>
            <a:r>
              <a:rPr lang="fr-FR" sz="2800" spc="-150" dirty="0">
                <a:solidFill>
                  <a:schemeClr val="accent1">
                    <a:lumMod val="75000"/>
                  </a:schemeClr>
                </a:solidFill>
                <a:latin typeface="+mn-lt"/>
              </a:rPr>
              <a:t>Questions /réponses </a:t>
            </a:r>
            <a:r>
              <a:rPr lang="fr-FR" sz="2800" spc="-150" dirty="0">
                <a:solidFill>
                  <a:schemeClr val="accent1">
                    <a:lumMod val="75000"/>
                  </a:schemeClr>
                </a:solidFill>
              </a:rPr>
              <a:t>allocataires</a:t>
            </a:r>
            <a:endParaRPr lang="fr-FR" sz="2800" spc="-150" dirty="0">
              <a:solidFill>
                <a:schemeClr val="accent1">
                  <a:lumMod val="75000"/>
                </a:schemeClr>
              </a:solidFill>
              <a:latin typeface="+mn-lt"/>
            </a:endParaRPr>
          </a:p>
        </p:txBody>
      </p:sp>
      <p:sp>
        <p:nvSpPr>
          <p:cNvPr id="4" name="Slide Number Placeholder 1">
            <a:extLst>
              <a:ext uri="{FF2B5EF4-FFF2-40B4-BE49-F238E27FC236}">
                <a16:creationId xmlns:a16="http://schemas.microsoft.com/office/drawing/2014/main" id="{929C7895-5765-481B-A6E6-AF03277BC585}"/>
              </a:ext>
            </a:extLst>
          </p:cNvPr>
          <p:cNvSpPr txBox="1"/>
          <p:nvPr/>
        </p:nvSpPr>
        <p:spPr>
          <a:xfrm>
            <a:off x="8978758" y="6356515"/>
            <a:ext cx="2743200" cy="365037"/>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75D1DD-DAAE-45AA-8D3A-D9C05534EC5F}" type="slidenum">
              <a:t>25</a:t>
            </a:fld>
            <a:endParaRPr lang="fr-FR" sz="1200" b="0" i="0" u="none" strike="noStrike" kern="1200" cap="none" spc="0" baseline="0" dirty="0">
              <a:solidFill>
                <a:srgbClr val="898989"/>
              </a:solidFill>
              <a:uFillTx/>
              <a:latin typeface="Calibri" pitchFamily="18"/>
              <a:ea typeface="Microsoft YaHei" pitchFamily="2"/>
              <a:cs typeface="Mangal" pitchFamily="2"/>
            </a:endParaRPr>
          </a:p>
        </p:txBody>
      </p:sp>
      <p:sp>
        <p:nvSpPr>
          <p:cNvPr id="16" name="Rectangle : coins arrondis 15">
            <a:extLst>
              <a:ext uri="{FF2B5EF4-FFF2-40B4-BE49-F238E27FC236}">
                <a16:creationId xmlns:a16="http://schemas.microsoft.com/office/drawing/2014/main" id="{3BCE1EE6-292C-4094-9A0D-CF0CF1B64D25}"/>
              </a:ext>
            </a:extLst>
          </p:cNvPr>
          <p:cNvSpPr/>
          <p:nvPr/>
        </p:nvSpPr>
        <p:spPr>
          <a:xfrm>
            <a:off x="1679686" y="1205145"/>
            <a:ext cx="9856532" cy="1842855"/>
          </a:xfrm>
          <a:prstGeom prst="roundRect">
            <a:avLst/>
          </a:prstGeom>
          <a:ln>
            <a:noFill/>
          </a:ln>
          <a:effectLst>
            <a:innerShdw blurRad="63500" dist="50800" dir="13500000">
              <a:prstClr val="black">
                <a:alpha val="50000"/>
              </a:prstClr>
            </a:inn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fontAlgn="base"/>
            <a:endParaRPr lang="fr-FR" b="1" dirty="0">
              <a:solidFill>
                <a:schemeClr val="accent1"/>
              </a:solidFill>
            </a:endParaRPr>
          </a:p>
          <a:p>
            <a:pPr fontAlgn="base"/>
            <a:r>
              <a:rPr lang="fr-FR" b="1" dirty="0">
                <a:solidFill>
                  <a:schemeClr val="accent1"/>
                </a:solidFill>
              </a:rPr>
              <a:t>Qui a décidé ces évolutions? </a:t>
            </a:r>
          </a:p>
          <a:p>
            <a:endParaRPr lang="fr-FR" dirty="0">
              <a:solidFill>
                <a:schemeClr val="tx1"/>
              </a:solidFill>
            </a:endParaRPr>
          </a:p>
          <a:p>
            <a:pPr fontAlgn="base"/>
            <a:r>
              <a:rPr lang="fr-FR" dirty="0"/>
              <a:t>Ces évolutions ont été décidées par le gouvernement et sont mises en œuvre par les Caf. Elles s’inscrivent dans le cadre de la modernisation des services publics pour simplifier et rendre plus juste les prestations sociales.</a:t>
            </a:r>
          </a:p>
          <a:p>
            <a:pPr marL="736600" indent="-285750">
              <a:buFont typeface="Arial" panose="020B0604020202020204" pitchFamily="34" charset="0"/>
              <a:buChar char="•"/>
            </a:pPr>
            <a:endParaRPr lang="fr-FR" b="1" dirty="0">
              <a:solidFill>
                <a:schemeClr val="tx1"/>
              </a:solidFill>
            </a:endParaRPr>
          </a:p>
          <a:p>
            <a:pPr marL="450850"/>
            <a:endParaRPr lang="fr-FR" b="1" dirty="0">
              <a:solidFill>
                <a:schemeClr val="accent1"/>
              </a:solidFill>
            </a:endParaRPr>
          </a:p>
        </p:txBody>
      </p:sp>
      <p:sp>
        <p:nvSpPr>
          <p:cNvPr id="5" name="Rectangle : coins arrondis 4">
            <a:extLst>
              <a:ext uri="{FF2B5EF4-FFF2-40B4-BE49-F238E27FC236}">
                <a16:creationId xmlns:a16="http://schemas.microsoft.com/office/drawing/2014/main" id="{86A0653C-CBDB-4BAC-9869-98586E19F35D}"/>
              </a:ext>
            </a:extLst>
          </p:cNvPr>
          <p:cNvSpPr/>
          <p:nvPr/>
        </p:nvSpPr>
        <p:spPr>
          <a:xfrm>
            <a:off x="1546336" y="3638065"/>
            <a:ext cx="9856532" cy="1842855"/>
          </a:xfrm>
          <a:prstGeom prst="roundRect">
            <a:avLst/>
          </a:prstGeom>
          <a:ln>
            <a:noFill/>
          </a:ln>
          <a:effectLst>
            <a:innerShdw blurRad="63500" dist="50800" dir="13500000">
              <a:prstClr val="black">
                <a:alpha val="50000"/>
              </a:prstClr>
            </a:inn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fontAlgn="base"/>
            <a:endParaRPr lang="fr-FR" b="1" dirty="0">
              <a:solidFill>
                <a:schemeClr val="accent1"/>
              </a:solidFill>
            </a:endParaRPr>
          </a:p>
          <a:p>
            <a:pPr fontAlgn="base"/>
            <a:r>
              <a:rPr lang="fr-FR" b="1" dirty="0">
                <a:solidFill>
                  <a:schemeClr val="accent1"/>
                </a:solidFill>
              </a:rPr>
              <a:t>Suis-je concerné par ces évolutions ?</a:t>
            </a:r>
          </a:p>
          <a:p>
            <a:pPr fontAlgn="base"/>
            <a:r>
              <a:rPr lang="fr-FR" dirty="0"/>
              <a:t>L’évolution des aides personnelles au logement </a:t>
            </a:r>
            <a:r>
              <a:rPr lang="fr-FR" dirty="0">
                <a:solidFill>
                  <a:schemeClr val="tx1"/>
                </a:solidFill>
              </a:rPr>
              <a:t>en janvier 2021 </a:t>
            </a:r>
            <a:r>
              <a:rPr lang="fr-FR" dirty="0"/>
              <a:t>concerne toutes les personnes qui bénéficient d’une aide personnelle au logement location ou qui vont en faire la demande. </a:t>
            </a:r>
          </a:p>
          <a:p>
            <a:pPr fontAlgn="base"/>
            <a:endParaRPr lang="fr-FR" b="1" dirty="0">
              <a:solidFill>
                <a:schemeClr val="tx1"/>
              </a:solidFill>
            </a:endParaRPr>
          </a:p>
          <a:p>
            <a:pPr marL="450850"/>
            <a:endParaRPr lang="fr-FR" b="1" dirty="0">
              <a:solidFill>
                <a:schemeClr val="accent1"/>
              </a:solidFill>
            </a:endParaRPr>
          </a:p>
        </p:txBody>
      </p:sp>
      <p:sp>
        <p:nvSpPr>
          <p:cNvPr id="7" name="Rectangle 3">
            <a:extLst>
              <a:ext uri="{FF2B5EF4-FFF2-40B4-BE49-F238E27FC236}">
                <a16:creationId xmlns:a16="http://schemas.microsoft.com/office/drawing/2014/main" id="{724E1569-AC57-4837-8FA7-6BA749A4FF39}"/>
              </a:ext>
            </a:extLst>
          </p:cNvPr>
          <p:cNvSpPr>
            <a:spLocks noChangeArrowheads="1"/>
          </p:cNvSpPr>
          <p:nvPr/>
        </p:nvSpPr>
        <p:spPr bwMode="auto">
          <a:xfrm>
            <a:off x="378602" y="1302321"/>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1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584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85FB982-6865-46E7-86EE-BF267ED006F4}"/>
              </a:ext>
            </a:extLst>
          </p:cNvPr>
          <p:cNvSpPr txBox="1">
            <a:spLocks noGrp="1"/>
          </p:cNvSpPr>
          <p:nvPr>
            <p:ph type="title" idx="4294967295"/>
          </p:nvPr>
        </p:nvSpPr>
        <p:spPr>
          <a:xfrm>
            <a:off x="1798621" y="218359"/>
            <a:ext cx="10297286" cy="396721"/>
          </a:xfrm>
        </p:spPr>
        <p:txBody>
          <a:bodyPr/>
          <a:lstStyle/>
          <a:p>
            <a:r>
              <a:rPr lang="fr-FR" sz="2800" spc="-150" dirty="0">
                <a:solidFill>
                  <a:schemeClr val="accent1">
                    <a:lumMod val="75000"/>
                  </a:schemeClr>
                </a:solidFill>
                <a:latin typeface="+mn-lt"/>
              </a:rPr>
              <a:t>Questions /réponses </a:t>
            </a:r>
            <a:r>
              <a:rPr lang="fr-FR" sz="2800" spc="-150" dirty="0">
                <a:solidFill>
                  <a:schemeClr val="accent1">
                    <a:lumMod val="75000"/>
                  </a:schemeClr>
                </a:solidFill>
              </a:rPr>
              <a:t>allocataires</a:t>
            </a:r>
            <a:endParaRPr lang="fr-FR" sz="2800" spc="-150" dirty="0">
              <a:solidFill>
                <a:schemeClr val="accent1">
                  <a:lumMod val="75000"/>
                </a:schemeClr>
              </a:solidFill>
              <a:latin typeface="+mn-lt"/>
            </a:endParaRPr>
          </a:p>
        </p:txBody>
      </p:sp>
      <p:sp>
        <p:nvSpPr>
          <p:cNvPr id="4" name="Slide Number Placeholder 1">
            <a:extLst>
              <a:ext uri="{FF2B5EF4-FFF2-40B4-BE49-F238E27FC236}">
                <a16:creationId xmlns:a16="http://schemas.microsoft.com/office/drawing/2014/main" id="{929C7895-5765-481B-A6E6-AF03277BC585}"/>
              </a:ext>
            </a:extLst>
          </p:cNvPr>
          <p:cNvSpPr txBox="1"/>
          <p:nvPr/>
        </p:nvSpPr>
        <p:spPr>
          <a:xfrm>
            <a:off x="8978758" y="6356515"/>
            <a:ext cx="2743200" cy="365037"/>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75D1DD-DAAE-45AA-8D3A-D9C05534EC5F}" type="slidenum">
              <a:t>26</a:t>
            </a:fld>
            <a:endParaRPr lang="fr-FR" sz="1200" b="0" i="0" u="none" strike="noStrike" kern="1200" cap="none" spc="0" baseline="0" dirty="0">
              <a:solidFill>
                <a:srgbClr val="898989"/>
              </a:solidFill>
              <a:uFillTx/>
              <a:latin typeface="Calibri" pitchFamily="18"/>
              <a:ea typeface="Microsoft YaHei" pitchFamily="2"/>
              <a:cs typeface="Mangal" pitchFamily="2"/>
            </a:endParaRPr>
          </a:p>
        </p:txBody>
      </p:sp>
      <p:sp>
        <p:nvSpPr>
          <p:cNvPr id="5" name="Rectangle : coins arrondis 4">
            <a:extLst>
              <a:ext uri="{FF2B5EF4-FFF2-40B4-BE49-F238E27FC236}">
                <a16:creationId xmlns:a16="http://schemas.microsoft.com/office/drawing/2014/main" id="{86A0653C-CBDB-4BAC-9869-98586E19F35D}"/>
              </a:ext>
            </a:extLst>
          </p:cNvPr>
          <p:cNvSpPr/>
          <p:nvPr/>
        </p:nvSpPr>
        <p:spPr>
          <a:xfrm>
            <a:off x="1537100" y="1586145"/>
            <a:ext cx="9856532" cy="2451283"/>
          </a:xfrm>
          <a:prstGeom prst="roundRect">
            <a:avLst/>
          </a:prstGeom>
          <a:ln>
            <a:noFill/>
          </a:ln>
          <a:effectLst>
            <a:innerShdw blurRad="63500" dist="50800" dir="13500000">
              <a:prstClr val="black">
                <a:alpha val="50000"/>
              </a:prstClr>
            </a:inn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fontAlgn="base"/>
            <a:endParaRPr lang="fr-FR" b="1" dirty="0">
              <a:solidFill>
                <a:schemeClr val="accent1"/>
              </a:solidFill>
            </a:endParaRPr>
          </a:p>
          <a:p>
            <a:pPr fontAlgn="base"/>
            <a:endParaRPr lang="fr-FR" b="1" dirty="0">
              <a:solidFill>
                <a:schemeClr val="accent1"/>
              </a:solidFill>
            </a:endParaRPr>
          </a:p>
          <a:p>
            <a:pPr fontAlgn="base"/>
            <a:endParaRPr lang="fr-FR" b="1" dirty="0">
              <a:solidFill>
                <a:schemeClr val="accent1"/>
              </a:solidFill>
            </a:endParaRPr>
          </a:p>
          <a:p>
            <a:pPr fontAlgn="base"/>
            <a:endParaRPr lang="fr-FR" b="1" dirty="0">
              <a:solidFill>
                <a:schemeClr val="accent1"/>
              </a:solidFill>
            </a:endParaRPr>
          </a:p>
          <a:p>
            <a:pPr fontAlgn="base"/>
            <a:r>
              <a:rPr lang="fr-FR" b="1" dirty="0">
                <a:solidFill>
                  <a:schemeClr val="accent1"/>
                </a:solidFill>
              </a:rPr>
              <a:t>Quel est le lien avec le prélèvement à la source ?</a:t>
            </a:r>
          </a:p>
          <a:p>
            <a:pPr fontAlgn="base"/>
            <a:r>
              <a:rPr lang="fr-FR" dirty="0"/>
              <a:t>La mise en place du prélèvement à la source permet à la Caf de récupérer automatiquement les ressources que vous avez perçues auprès des organismes partenaires. Ces ressources sont vos salaires et les prestations sociales dont vous bénéficiez telles que les allocations chômage, la retraite, les indemnités journalières…A compter </a:t>
            </a:r>
            <a:r>
              <a:rPr lang="fr-FR" dirty="0">
                <a:solidFill>
                  <a:schemeClr val="tx1"/>
                </a:solidFill>
              </a:rPr>
              <a:t>de janvier 2021</a:t>
            </a:r>
            <a:r>
              <a:rPr lang="fr-FR" dirty="0"/>
              <a:t>, ces ressources seront utilisées par la Caf pour le calcul de votre aide personnelle au logement. Elles seront consultables dans la rubrique « Mes ressources » dans Mon compte. </a:t>
            </a:r>
          </a:p>
          <a:p>
            <a:pPr fontAlgn="base"/>
            <a:r>
              <a:rPr lang="fr-FR" dirty="0"/>
              <a:t>.  </a:t>
            </a:r>
          </a:p>
          <a:p>
            <a:pPr fontAlgn="base"/>
            <a:endParaRPr lang="fr-FR" dirty="0"/>
          </a:p>
          <a:p>
            <a:pPr fontAlgn="base"/>
            <a:endParaRPr lang="fr-FR" b="1" dirty="0">
              <a:solidFill>
                <a:schemeClr val="tx1"/>
              </a:solidFill>
            </a:endParaRPr>
          </a:p>
          <a:p>
            <a:pPr marL="450850"/>
            <a:endParaRPr lang="fr-FR" b="1" dirty="0">
              <a:solidFill>
                <a:schemeClr val="accent1"/>
              </a:solidFill>
            </a:endParaRPr>
          </a:p>
        </p:txBody>
      </p:sp>
      <p:sp>
        <p:nvSpPr>
          <p:cNvPr id="7" name="Rectangle 3">
            <a:extLst>
              <a:ext uri="{FF2B5EF4-FFF2-40B4-BE49-F238E27FC236}">
                <a16:creationId xmlns:a16="http://schemas.microsoft.com/office/drawing/2014/main" id="{724E1569-AC57-4837-8FA7-6BA749A4FF39}"/>
              </a:ext>
            </a:extLst>
          </p:cNvPr>
          <p:cNvSpPr>
            <a:spLocks noChangeArrowheads="1"/>
          </p:cNvSpPr>
          <p:nvPr/>
        </p:nvSpPr>
        <p:spPr bwMode="auto">
          <a:xfrm>
            <a:off x="378602" y="1302321"/>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1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49D8A207-8265-49FF-9781-F47CACA51C12}"/>
              </a:ext>
            </a:extLst>
          </p:cNvPr>
          <p:cNvSpPr>
            <a:spLocks noChangeArrowheads="1"/>
          </p:cNvSpPr>
          <p:nvPr/>
        </p:nvSpPr>
        <p:spPr bwMode="auto">
          <a:xfrm>
            <a:off x="5898860" y="164498"/>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9" name="Rectangle : coins arrondis 18">
            <a:extLst>
              <a:ext uri="{FF2B5EF4-FFF2-40B4-BE49-F238E27FC236}">
                <a16:creationId xmlns:a16="http://schemas.microsoft.com/office/drawing/2014/main" id="{8236D430-0EBD-4493-AC0C-1C31F74E9DA4}"/>
              </a:ext>
            </a:extLst>
          </p:cNvPr>
          <p:cNvSpPr/>
          <p:nvPr/>
        </p:nvSpPr>
        <p:spPr>
          <a:xfrm>
            <a:off x="1672937" y="4523948"/>
            <a:ext cx="9856532" cy="2115693"/>
          </a:xfrm>
          <a:prstGeom prst="roundRect">
            <a:avLst/>
          </a:prstGeom>
          <a:ln>
            <a:noFill/>
          </a:ln>
          <a:effectLst>
            <a:innerShdw blurRad="63500" dist="50800" dir="13500000">
              <a:prstClr val="black">
                <a:alpha val="50000"/>
              </a:prstClr>
            </a:inn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fontAlgn="base"/>
            <a:endParaRPr lang="fr-FR" b="1" dirty="0">
              <a:solidFill>
                <a:schemeClr val="accent1"/>
              </a:solidFill>
            </a:endParaRPr>
          </a:p>
          <a:p>
            <a:pPr fontAlgn="base"/>
            <a:r>
              <a:rPr lang="fr-FR" b="1" dirty="0">
                <a:solidFill>
                  <a:schemeClr val="accent1"/>
                </a:solidFill>
              </a:rPr>
              <a:t>Mon propriétaire va-t-il  être informé des évolutions ? </a:t>
            </a:r>
          </a:p>
          <a:p>
            <a:pPr fontAlgn="base"/>
            <a:r>
              <a:rPr lang="fr-FR" dirty="0"/>
              <a:t>Si votre aide personnelle au logement est versé directement à votre propriétaire, il sera informé des évolutions et de son nouveau montant. Il ajustera votre loyer en conséquence.</a:t>
            </a:r>
          </a:p>
          <a:p>
            <a:pPr fontAlgn="base"/>
            <a:endParaRPr lang="fr-FR" dirty="0"/>
          </a:p>
          <a:p>
            <a:pPr fontAlgn="base"/>
            <a:endParaRPr lang="fr-FR" b="1" dirty="0">
              <a:solidFill>
                <a:schemeClr val="tx1"/>
              </a:solidFill>
            </a:endParaRPr>
          </a:p>
          <a:p>
            <a:pPr marL="450850"/>
            <a:endParaRPr lang="fr-FR" b="1" dirty="0">
              <a:solidFill>
                <a:schemeClr val="accent1"/>
              </a:solidFill>
            </a:endParaRPr>
          </a:p>
        </p:txBody>
      </p:sp>
    </p:spTree>
    <p:extLst>
      <p:ext uri="{BB962C8B-B14F-4D97-AF65-F5344CB8AC3E}">
        <p14:creationId xmlns:p14="http://schemas.microsoft.com/office/powerpoint/2010/main" val="254995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85FB982-6865-46E7-86EE-BF267ED006F4}"/>
              </a:ext>
            </a:extLst>
          </p:cNvPr>
          <p:cNvSpPr txBox="1">
            <a:spLocks noGrp="1"/>
          </p:cNvSpPr>
          <p:nvPr>
            <p:ph type="title" idx="4294967295"/>
          </p:nvPr>
        </p:nvSpPr>
        <p:spPr>
          <a:xfrm>
            <a:off x="1798621" y="218359"/>
            <a:ext cx="10297286" cy="396721"/>
          </a:xfrm>
        </p:spPr>
        <p:txBody>
          <a:bodyPr/>
          <a:lstStyle/>
          <a:p>
            <a:r>
              <a:rPr lang="fr-FR" sz="2800" spc="-150" dirty="0">
                <a:solidFill>
                  <a:schemeClr val="accent1">
                    <a:lumMod val="75000"/>
                  </a:schemeClr>
                </a:solidFill>
                <a:latin typeface="+mn-lt"/>
              </a:rPr>
              <a:t>Questions /réponses </a:t>
            </a:r>
            <a:r>
              <a:rPr lang="fr-FR" sz="2800" spc="-150" dirty="0">
                <a:solidFill>
                  <a:schemeClr val="accent1">
                    <a:lumMod val="75000"/>
                  </a:schemeClr>
                </a:solidFill>
              </a:rPr>
              <a:t>allocataires</a:t>
            </a:r>
            <a:endParaRPr lang="fr-FR" sz="2800" spc="-150" dirty="0">
              <a:solidFill>
                <a:schemeClr val="accent1">
                  <a:lumMod val="75000"/>
                </a:schemeClr>
              </a:solidFill>
              <a:latin typeface="+mn-lt"/>
            </a:endParaRPr>
          </a:p>
        </p:txBody>
      </p:sp>
      <p:sp>
        <p:nvSpPr>
          <p:cNvPr id="4" name="Slide Number Placeholder 1">
            <a:extLst>
              <a:ext uri="{FF2B5EF4-FFF2-40B4-BE49-F238E27FC236}">
                <a16:creationId xmlns:a16="http://schemas.microsoft.com/office/drawing/2014/main" id="{929C7895-5765-481B-A6E6-AF03277BC585}"/>
              </a:ext>
            </a:extLst>
          </p:cNvPr>
          <p:cNvSpPr txBox="1"/>
          <p:nvPr/>
        </p:nvSpPr>
        <p:spPr>
          <a:xfrm>
            <a:off x="8978758" y="6356515"/>
            <a:ext cx="2743200" cy="365037"/>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75D1DD-DAAE-45AA-8D3A-D9C05534EC5F}" type="slidenum">
              <a:t>27</a:t>
            </a:fld>
            <a:endParaRPr lang="fr-FR" sz="1200" b="0" i="0" u="none" strike="noStrike" kern="1200" cap="none" spc="0" baseline="0" dirty="0">
              <a:solidFill>
                <a:srgbClr val="898989"/>
              </a:solidFill>
              <a:uFillTx/>
              <a:latin typeface="Calibri" pitchFamily="18"/>
              <a:ea typeface="Microsoft YaHei" pitchFamily="2"/>
              <a:cs typeface="Mangal" pitchFamily="2"/>
            </a:endParaRPr>
          </a:p>
        </p:txBody>
      </p:sp>
      <p:sp>
        <p:nvSpPr>
          <p:cNvPr id="5" name="Rectangle : coins arrondis 4">
            <a:extLst>
              <a:ext uri="{FF2B5EF4-FFF2-40B4-BE49-F238E27FC236}">
                <a16:creationId xmlns:a16="http://schemas.microsoft.com/office/drawing/2014/main" id="{86A0653C-CBDB-4BAC-9869-98586E19F35D}"/>
              </a:ext>
            </a:extLst>
          </p:cNvPr>
          <p:cNvSpPr/>
          <p:nvPr/>
        </p:nvSpPr>
        <p:spPr>
          <a:xfrm>
            <a:off x="1561812" y="1103337"/>
            <a:ext cx="9856532" cy="1842854"/>
          </a:xfrm>
          <a:prstGeom prst="roundRect">
            <a:avLst/>
          </a:prstGeom>
          <a:ln>
            <a:noFill/>
          </a:ln>
          <a:effectLst>
            <a:innerShdw blurRad="63500" dist="50800" dir="13500000">
              <a:prstClr val="black">
                <a:alpha val="50000"/>
              </a:prstClr>
            </a:inn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fontAlgn="base"/>
            <a:endParaRPr lang="fr-FR" b="1" dirty="0">
              <a:solidFill>
                <a:schemeClr val="accent1"/>
              </a:solidFill>
            </a:endParaRPr>
          </a:p>
          <a:p>
            <a:pPr fontAlgn="base"/>
            <a:endParaRPr lang="fr-FR" b="1" dirty="0">
              <a:solidFill>
                <a:schemeClr val="accent1"/>
              </a:solidFill>
            </a:endParaRPr>
          </a:p>
          <a:p>
            <a:pPr fontAlgn="base"/>
            <a:endParaRPr lang="fr-FR" b="1" dirty="0">
              <a:solidFill>
                <a:schemeClr val="accent1"/>
              </a:solidFill>
            </a:endParaRPr>
          </a:p>
          <a:p>
            <a:pPr fontAlgn="base"/>
            <a:r>
              <a:rPr lang="fr-FR" b="1" dirty="0">
                <a:solidFill>
                  <a:schemeClr val="accent1"/>
                </a:solidFill>
              </a:rPr>
              <a:t>Les autres prestations sont-elles concernées par ces évolutions ?</a:t>
            </a:r>
          </a:p>
          <a:p>
            <a:pPr fontAlgn="base"/>
            <a:r>
              <a:rPr lang="fr-FR" dirty="0"/>
              <a:t>Les évolutions ne concernent que l’aide personnelle au logement location. Rien ne change dans les ressources prises en compte pour vos autres prestations. </a:t>
            </a:r>
          </a:p>
          <a:p>
            <a:pPr fontAlgn="base"/>
            <a:r>
              <a:rPr lang="fr-FR" dirty="0"/>
              <a:t> </a:t>
            </a:r>
          </a:p>
          <a:p>
            <a:pPr fontAlgn="base"/>
            <a:endParaRPr lang="fr-FR" dirty="0"/>
          </a:p>
          <a:p>
            <a:pPr fontAlgn="base"/>
            <a:endParaRPr lang="fr-FR" dirty="0"/>
          </a:p>
          <a:p>
            <a:pPr fontAlgn="base"/>
            <a:endParaRPr lang="fr-FR" b="1" dirty="0">
              <a:solidFill>
                <a:schemeClr val="tx1"/>
              </a:solidFill>
            </a:endParaRPr>
          </a:p>
          <a:p>
            <a:pPr marL="450850"/>
            <a:endParaRPr lang="fr-FR" b="1" dirty="0">
              <a:solidFill>
                <a:schemeClr val="accent1"/>
              </a:solidFill>
            </a:endParaRPr>
          </a:p>
        </p:txBody>
      </p:sp>
      <p:sp>
        <p:nvSpPr>
          <p:cNvPr id="7" name="Rectangle 3">
            <a:extLst>
              <a:ext uri="{FF2B5EF4-FFF2-40B4-BE49-F238E27FC236}">
                <a16:creationId xmlns:a16="http://schemas.microsoft.com/office/drawing/2014/main" id="{724E1569-AC57-4837-8FA7-6BA749A4FF39}"/>
              </a:ext>
            </a:extLst>
          </p:cNvPr>
          <p:cNvSpPr>
            <a:spLocks noChangeArrowheads="1"/>
          </p:cNvSpPr>
          <p:nvPr/>
        </p:nvSpPr>
        <p:spPr bwMode="auto">
          <a:xfrm>
            <a:off x="378602" y="1302321"/>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1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49D8A207-8265-49FF-9781-F47CACA51C12}"/>
              </a:ext>
            </a:extLst>
          </p:cNvPr>
          <p:cNvSpPr>
            <a:spLocks noChangeArrowheads="1"/>
          </p:cNvSpPr>
          <p:nvPr/>
        </p:nvSpPr>
        <p:spPr bwMode="auto">
          <a:xfrm>
            <a:off x="5898860" y="164498"/>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9" name="Rectangle : coins arrondis 18">
            <a:extLst>
              <a:ext uri="{FF2B5EF4-FFF2-40B4-BE49-F238E27FC236}">
                <a16:creationId xmlns:a16="http://schemas.microsoft.com/office/drawing/2014/main" id="{8236D430-0EBD-4493-AC0C-1C31F74E9DA4}"/>
              </a:ext>
            </a:extLst>
          </p:cNvPr>
          <p:cNvSpPr/>
          <p:nvPr/>
        </p:nvSpPr>
        <p:spPr>
          <a:xfrm>
            <a:off x="1538000" y="5022942"/>
            <a:ext cx="9856532" cy="1642865"/>
          </a:xfrm>
          <a:prstGeom prst="roundRect">
            <a:avLst/>
          </a:prstGeom>
          <a:ln>
            <a:noFill/>
          </a:ln>
          <a:effectLst>
            <a:innerShdw blurRad="63500" dist="50800" dir="13500000">
              <a:prstClr val="black">
                <a:alpha val="50000"/>
              </a:prstClr>
            </a:inn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fontAlgn="base"/>
            <a:endParaRPr lang="fr-FR" b="1" dirty="0">
              <a:solidFill>
                <a:schemeClr val="accent1"/>
              </a:solidFill>
            </a:endParaRPr>
          </a:p>
          <a:p>
            <a:pPr fontAlgn="base"/>
            <a:r>
              <a:rPr lang="fr-FR" b="1" dirty="0">
                <a:solidFill>
                  <a:schemeClr val="accent1"/>
                </a:solidFill>
              </a:rPr>
              <a:t>Comment vais-je voir les ressources que vous avez récupérées ? </a:t>
            </a:r>
          </a:p>
          <a:p>
            <a:pPr fontAlgn="base"/>
            <a:r>
              <a:rPr lang="fr-FR" dirty="0"/>
              <a:t>A compter </a:t>
            </a:r>
            <a:r>
              <a:rPr lang="fr-FR" dirty="0">
                <a:solidFill>
                  <a:schemeClr val="tx1"/>
                </a:solidFill>
              </a:rPr>
              <a:t>de janvier 2021</a:t>
            </a:r>
            <a:r>
              <a:rPr lang="fr-FR" dirty="0"/>
              <a:t>, les ressources récupérées seront consultables dans la rubrique « Mes ressources » dans Mon compte. Si des ressources sont manquantes, vous pourrez les déclarer en ligne.</a:t>
            </a:r>
          </a:p>
          <a:p>
            <a:pPr fontAlgn="base"/>
            <a:endParaRPr lang="fr-FR" dirty="0"/>
          </a:p>
          <a:p>
            <a:pPr fontAlgn="base"/>
            <a:endParaRPr lang="fr-FR" b="1" dirty="0">
              <a:solidFill>
                <a:schemeClr val="tx1"/>
              </a:solidFill>
            </a:endParaRPr>
          </a:p>
          <a:p>
            <a:pPr marL="450850"/>
            <a:endParaRPr lang="fr-FR" b="1" dirty="0">
              <a:solidFill>
                <a:schemeClr val="accent1"/>
              </a:solidFill>
            </a:endParaRPr>
          </a:p>
        </p:txBody>
      </p:sp>
      <p:sp>
        <p:nvSpPr>
          <p:cNvPr id="13" name="Rectangle : coins arrondis 12">
            <a:extLst>
              <a:ext uri="{FF2B5EF4-FFF2-40B4-BE49-F238E27FC236}">
                <a16:creationId xmlns:a16="http://schemas.microsoft.com/office/drawing/2014/main" id="{DA0C3E57-56DB-448F-956D-00E0224506E5}"/>
              </a:ext>
            </a:extLst>
          </p:cNvPr>
          <p:cNvSpPr/>
          <p:nvPr/>
        </p:nvSpPr>
        <p:spPr>
          <a:xfrm>
            <a:off x="1538000" y="3063140"/>
            <a:ext cx="9856532" cy="1842854"/>
          </a:xfrm>
          <a:prstGeom prst="roundRect">
            <a:avLst/>
          </a:prstGeom>
          <a:ln>
            <a:noFill/>
          </a:ln>
          <a:effectLst>
            <a:innerShdw blurRad="63500" dist="50800" dir="13500000">
              <a:prstClr val="black">
                <a:alpha val="50000"/>
              </a:prstClr>
            </a:inn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fontAlgn="base"/>
            <a:endParaRPr lang="fr-FR" b="1" dirty="0">
              <a:solidFill>
                <a:schemeClr val="accent1"/>
              </a:solidFill>
            </a:endParaRPr>
          </a:p>
          <a:p>
            <a:pPr fontAlgn="base"/>
            <a:endParaRPr lang="fr-FR" b="1" dirty="0">
              <a:solidFill>
                <a:schemeClr val="accent1"/>
              </a:solidFill>
            </a:endParaRPr>
          </a:p>
          <a:p>
            <a:pPr fontAlgn="base"/>
            <a:endParaRPr lang="fr-FR" b="1" dirty="0">
              <a:solidFill>
                <a:schemeClr val="accent1"/>
              </a:solidFill>
            </a:endParaRPr>
          </a:p>
          <a:p>
            <a:pPr fontAlgn="base"/>
            <a:r>
              <a:rPr lang="fr-FR" b="1" dirty="0">
                <a:solidFill>
                  <a:schemeClr val="accent1"/>
                </a:solidFill>
              </a:rPr>
              <a:t>Dois-je faire quelque chose ?</a:t>
            </a:r>
          </a:p>
          <a:p>
            <a:pPr fontAlgn="base"/>
            <a:r>
              <a:rPr lang="fr-FR" dirty="0"/>
              <a:t>Vous n’avez rien à faire.</a:t>
            </a:r>
          </a:p>
          <a:p>
            <a:pPr fontAlgn="base"/>
            <a:r>
              <a:rPr lang="fr-FR" dirty="0"/>
              <a:t>A compter </a:t>
            </a:r>
            <a:r>
              <a:rPr lang="fr-FR" dirty="0">
                <a:solidFill>
                  <a:schemeClr val="tx1"/>
                </a:solidFill>
              </a:rPr>
              <a:t>de janvier 2021</a:t>
            </a:r>
            <a:r>
              <a:rPr lang="fr-FR" dirty="0"/>
              <a:t>, les ressources récupérées seront consultables dans la rubrique « Mes ressources » dans Mon compte. Si des ressources sont manquantes, vous pourrez les déclarer en ligne.</a:t>
            </a:r>
          </a:p>
          <a:p>
            <a:pPr fontAlgn="base"/>
            <a:endParaRPr lang="fr-FR" dirty="0"/>
          </a:p>
          <a:p>
            <a:pPr fontAlgn="base"/>
            <a:endParaRPr lang="fr-FR" dirty="0"/>
          </a:p>
          <a:p>
            <a:pPr fontAlgn="base"/>
            <a:endParaRPr lang="fr-FR" b="1" dirty="0">
              <a:solidFill>
                <a:schemeClr val="tx1"/>
              </a:solidFill>
            </a:endParaRPr>
          </a:p>
          <a:p>
            <a:pPr marL="450850"/>
            <a:endParaRPr lang="fr-FR" b="1" dirty="0">
              <a:solidFill>
                <a:schemeClr val="accent1"/>
              </a:solidFill>
            </a:endParaRPr>
          </a:p>
        </p:txBody>
      </p:sp>
    </p:spTree>
    <p:extLst>
      <p:ext uri="{BB962C8B-B14F-4D97-AF65-F5344CB8AC3E}">
        <p14:creationId xmlns:p14="http://schemas.microsoft.com/office/powerpoint/2010/main" val="148622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BFBF3A-F333-41D9-98F6-5F27D4707945}"/>
              </a:ext>
            </a:extLst>
          </p:cNvPr>
          <p:cNvSpPr txBox="1">
            <a:spLocks noGrp="1"/>
          </p:cNvSpPr>
          <p:nvPr>
            <p:ph type="title" idx="4294967295"/>
          </p:nvPr>
        </p:nvSpPr>
        <p:spPr>
          <a:xfrm>
            <a:off x="1968500" y="363795"/>
            <a:ext cx="6623050" cy="444142"/>
          </a:xfrm>
        </p:spPr>
        <p:txBody>
          <a:bodyPr/>
          <a:lstStyle/>
          <a:p>
            <a:r>
              <a:rPr lang="fr-FR" sz="2800" spc="-150" dirty="0">
                <a:solidFill>
                  <a:schemeClr val="accent1">
                    <a:lumMod val="75000"/>
                  </a:schemeClr>
                </a:solidFill>
                <a:latin typeface="+mn-lt"/>
              </a:rPr>
              <a:t>Vos questions /réponses</a:t>
            </a:r>
          </a:p>
        </p:txBody>
      </p:sp>
      <p:pic>
        <p:nvPicPr>
          <p:cNvPr id="5" name="Image 4">
            <a:hlinkClick r:id="rId3" action="ppaction://hlinkfile"/>
            <a:extLst>
              <a:ext uri="{FF2B5EF4-FFF2-40B4-BE49-F238E27FC236}">
                <a16:creationId xmlns:a16="http://schemas.microsoft.com/office/drawing/2014/main" id="{F159D27B-9008-4DFB-86DA-5522CAD845CD}"/>
              </a:ext>
            </a:extLst>
          </p:cNvPr>
          <p:cNvPicPr/>
          <p:nvPr/>
        </p:nvPicPr>
        <p:blipFill>
          <a:blip r:embed="rId4">
            <a:extLst>
              <a:ext uri="{28A0092B-C50C-407E-A947-70E740481C1C}">
                <a14:useLocalDpi xmlns:a14="http://schemas.microsoft.com/office/drawing/2010/main" val="0"/>
              </a:ext>
            </a:extLst>
          </a:blip>
          <a:stretch>
            <a:fillRect/>
          </a:stretch>
        </p:blipFill>
        <p:spPr>
          <a:xfrm>
            <a:off x="5557837" y="2756535"/>
            <a:ext cx="1076325" cy="1390650"/>
          </a:xfrm>
          <a:prstGeom prst="rect">
            <a:avLst/>
          </a:prstGeom>
        </p:spPr>
      </p:pic>
      <p:sp>
        <p:nvSpPr>
          <p:cNvPr id="6" name="ZoneTexte 5">
            <a:extLst>
              <a:ext uri="{FF2B5EF4-FFF2-40B4-BE49-F238E27FC236}">
                <a16:creationId xmlns:a16="http://schemas.microsoft.com/office/drawing/2014/main" id="{55047714-3186-4329-B975-4ACA23E2BF75}"/>
              </a:ext>
            </a:extLst>
          </p:cNvPr>
          <p:cNvSpPr txBox="1"/>
          <p:nvPr/>
        </p:nvSpPr>
        <p:spPr>
          <a:xfrm>
            <a:off x="2772697" y="1563329"/>
            <a:ext cx="6371681" cy="369332"/>
          </a:xfrm>
          <a:prstGeom prst="rect">
            <a:avLst/>
          </a:prstGeom>
          <a:noFill/>
        </p:spPr>
        <p:txBody>
          <a:bodyPr wrap="none" rtlCol="0">
            <a:spAutoFit/>
          </a:bodyPr>
          <a:lstStyle/>
          <a:p>
            <a:r>
              <a:rPr lang="fr-FR" dirty="0">
                <a:solidFill>
                  <a:schemeClr val="accent1">
                    <a:lumMod val="50000"/>
                  </a:schemeClr>
                </a:solidFill>
              </a:rPr>
              <a:t>Pour les consulter cliquez sur le document ci-dessous (double clic)</a:t>
            </a:r>
          </a:p>
        </p:txBody>
      </p:sp>
      <p:graphicFrame>
        <p:nvGraphicFramePr>
          <p:cNvPr id="7" name="Objet 6">
            <a:extLst>
              <a:ext uri="{FF2B5EF4-FFF2-40B4-BE49-F238E27FC236}">
                <a16:creationId xmlns:a16="http://schemas.microsoft.com/office/drawing/2014/main" id="{00C43736-49B2-4795-A534-CC91A22A7B75}"/>
              </a:ext>
            </a:extLst>
          </p:cNvPr>
          <p:cNvGraphicFramePr>
            <a:graphicFrameLocks noChangeAspect="1"/>
          </p:cNvGraphicFramePr>
          <p:nvPr>
            <p:extLst>
              <p:ext uri="{D42A27DB-BD31-4B8C-83A1-F6EECF244321}">
                <p14:modId xmlns:p14="http://schemas.microsoft.com/office/powerpoint/2010/main" val="2601304772"/>
              </p:ext>
            </p:extLst>
          </p:nvPr>
        </p:nvGraphicFramePr>
        <p:xfrm>
          <a:off x="7025148" y="3066097"/>
          <a:ext cx="914400" cy="771525"/>
        </p:xfrm>
        <a:graphic>
          <a:graphicData uri="http://schemas.openxmlformats.org/presentationml/2006/ole">
            <mc:AlternateContent xmlns:mc="http://schemas.openxmlformats.org/markup-compatibility/2006">
              <mc:Choice xmlns:v="urn:schemas-microsoft-com:vml" Requires="v">
                <p:oleObj spid="_x0000_s2075" name="Document" showAsIcon="1" r:id="rId5" imgW="914400" imgH="771480" progId="Word.Document.12">
                  <p:embed/>
                </p:oleObj>
              </mc:Choice>
              <mc:Fallback>
                <p:oleObj name="Document" showAsIcon="1" r:id="rId5" imgW="914400" imgH="771480" progId="Word.Document.12">
                  <p:embed/>
                  <p:pic>
                    <p:nvPicPr>
                      <p:cNvPr id="7" name="Objet 6">
                        <a:extLst>
                          <a:ext uri="{FF2B5EF4-FFF2-40B4-BE49-F238E27FC236}">
                            <a16:creationId xmlns:a16="http://schemas.microsoft.com/office/drawing/2014/main" id="{00C43736-49B2-4795-A534-CC91A22A7B75}"/>
                          </a:ext>
                        </a:extLst>
                      </p:cNvPr>
                      <p:cNvPicPr/>
                      <p:nvPr/>
                    </p:nvPicPr>
                    <p:blipFill>
                      <a:blip r:embed="rId6"/>
                      <a:stretch>
                        <a:fillRect/>
                      </a:stretch>
                    </p:blipFill>
                    <p:spPr>
                      <a:xfrm>
                        <a:off x="7025148" y="3066097"/>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2135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61">
            <a:extLst>
              <a:ext uri="{FF2B5EF4-FFF2-40B4-BE49-F238E27FC236}">
                <a16:creationId xmlns:a16="http://schemas.microsoft.com/office/drawing/2014/main" id="{F426A399-6818-44E6-BAB2-D3BA6E8D22D2}"/>
              </a:ext>
            </a:extLst>
          </p:cNvPr>
          <p:cNvSpPr/>
          <p:nvPr/>
        </p:nvSpPr>
        <p:spPr>
          <a:xfrm>
            <a:off x="8593141" y="5543100"/>
            <a:ext cx="1289430" cy="1103959"/>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schemeClr val="tx1"/>
              </a:solidFill>
              <a:latin typeface="Graphik" panose="020B0503030202060203" pitchFamily="34" charset="0"/>
            </a:endParaRPr>
          </a:p>
        </p:txBody>
      </p:sp>
      <p:grpSp>
        <p:nvGrpSpPr>
          <p:cNvPr id="5" name="Group 39">
            <a:extLst>
              <a:ext uri="{FF2B5EF4-FFF2-40B4-BE49-F238E27FC236}">
                <a16:creationId xmlns:a16="http://schemas.microsoft.com/office/drawing/2014/main" id="{2A5D4207-FEBE-4584-A3CA-82FC880B562A}"/>
              </a:ext>
            </a:extLst>
          </p:cNvPr>
          <p:cNvGrpSpPr/>
          <p:nvPr/>
        </p:nvGrpSpPr>
        <p:grpSpPr>
          <a:xfrm>
            <a:off x="1402587" y="5550119"/>
            <a:ext cx="3514471" cy="1103959"/>
            <a:chOff x="6178170" y="4553177"/>
            <a:chExt cx="3514471" cy="1103959"/>
          </a:xfrm>
        </p:grpSpPr>
        <p:sp>
          <p:nvSpPr>
            <p:cNvPr id="7" name="Rectangle: Rounded Corners 40">
              <a:extLst>
                <a:ext uri="{FF2B5EF4-FFF2-40B4-BE49-F238E27FC236}">
                  <a16:creationId xmlns:a16="http://schemas.microsoft.com/office/drawing/2014/main" id="{B1E6C21F-D38B-47FA-8AB3-3274A1847317}"/>
                </a:ext>
              </a:extLst>
            </p:cNvPr>
            <p:cNvSpPr/>
            <p:nvPr/>
          </p:nvSpPr>
          <p:spPr>
            <a:xfrm>
              <a:off x="6178170" y="4553177"/>
              <a:ext cx="1289430" cy="1103959"/>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schemeClr val="tx1"/>
                </a:solidFill>
                <a:latin typeface="Graphik" panose="020B0503030202060203" pitchFamily="34" charset="0"/>
              </a:endParaRPr>
            </a:p>
          </p:txBody>
        </p:sp>
        <p:sp>
          <p:nvSpPr>
            <p:cNvPr id="8" name="Flowchart: Connector 41">
              <a:extLst>
                <a:ext uri="{FF2B5EF4-FFF2-40B4-BE49-F238E27FC236}">
                  <a16:creationId xmlns:a16="http://schemas.microsoft.com/office/drawing/2014/main" id="{2241B538-D7BC-4630-9419-68603ECC9619}"/>
                </a:ext>
              </a:extLst>
            </p:cNvPr>
            <p:cNvSpPr/>
            <p:nvPr/>
          </p:nvSpPr>
          <p:spPr>
            <a:xfrm>
              <a:off x="6280150" y="4659504"/>
              <a:ext cx="900000" cy="900000"/>
            </a:xfrm>
            <a:prstGeom prst="flowChartConnector">
              <a:avLst/>
            </a:prstGeom>
            <a:solidFill>
              <a:schemeClr val="bg1"/>
            </a:solidFill>
            <a:ln w="107950" cmpd="dbl">
              <a:solidFill>
                <a:srgbClr val="4472C4"/>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fr-FR" sz="1400" dirty="0">
                <a:solidFill>
                  <a:schemeClr val="tx1"/>
                </a:solidFill>
                <a:latin typeface="Graphik" panose="020B0503030202060203" pitchFamily="34" charset="0"/>
              </a:endParaRPr>
            </a:p>
          </p:txBody>
        </p:sp>
        <p:sp>
          <p:nvSpPr>
            <p:cNvPr id="9" name="Rectangle: Top Corners Rounded 42">
              <a:extLst>
                <a:ext uri="{FF2B5EF4-FFF2-40B4-BE49-F238E27FC236}">
                  <a16:creationId xmlns:a16="http://schemas.microsoft.com/office/drawing/2014/main" id="{E07D9F4C-5193-4AB4-B07D-5366E7C95C70}"/>
                </a:ext>
              </a:extLst>
            </p:cNvPr>
            <p:cNvSpPr/>
            <p:nvPr/>
          </p:nvSpPr>
          <p:spPr>
            <a:xfrm rot="5400000">
              <a:off x="7935406" y="3899901"/>
              <a:ext cx="1103959" cy="2410511"/>
            </a:xfrm>
            <a:prstGeom prst="round2Same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fr-FR" sz="1400" b="1" dirty="0">
                  <a:solidFill>
                    <a:srgbClr val="4472C4"/>
                  </a:solidFill>
                  <a:latin typeface="Graphik" panose="020B0503030202060203" pitchFamily="34" charset="0"/>
                </a:rPr>
                <a:t>Fiabiliser le calcul </a:t>
              </a:r>
              <a:r>
                <a:rPr lang="fr-FR" sz="1400" b="1" dirty="0">
                  <a:solidFill>
                    <a:schemeClr val="tx1"/>
                  </a:solidFill>
                  <a:latin typeface="Graphik" panose="020B0503030202060203" pitchFamily="34" charset="0"/>
                </a:rPr>
                <a:t>et la construction des prestations &amp; augmenter les traitements automatiques</a:t>
              </a:r>
            </a:p>
          </p:txBody>
        </p:sp>
        <p:pic>
          <p:nvPicPr>
            <p:cNvPr id="10" name="Picture 6" descr="https://d30y9cdsu7xlg0.cloudfront.net/png/475221-200.png">
              <a:extLst>
                <a:ext uri="{FF2B5EF4-FFF2-40B4-BE49-F238E27FC236}">
                  <a16:creationId xmlns:a16="http://schemas.microsoft.com/office/drawing/2014/main" id="{8AB8D11C-377C-4C9C-B2F0-108E12E20075}"/>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7835" y="4790730"/>
              <a:ext cx="628851" cy="6288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44">
            <a:extLst>
              <a:ext uri="{FF2B5EF4-FFF2-40B4-BE49-F238E27FC236}">
                <a16:creationId xmlns:a16="http://schemas.microsoft.com/office/drawing/2014/main" id="{B97273A8-441F-41C7-AEC2-6ECDA950B836}"/>
              </a:ext>
            </a:extLst>
          </p:cNvPr>
          <p:cNvGrpSpPr/>
          <p:nvPr/>
        </p:nvGrpSpPr>
        <p:grpSpPr>
          <a:xfrm>
            <a:off x="5019038" y="5550120"/>
            <a:ext cx="3514471" cy="1103959"/>
            <a:chOff x="1559739" y="4771344"/>
            <a:chExt cx="3514471" cy="1103959"/>
          </a:xfrm>
        </p:grpSpPr>
        <p:sp>
          <p:nvSpPr>
            <p:cNvPr id="12" name="Rectangle: Rounded Corners 45">
              <a:extLst>
                <a:ext uri="{FF2B5EF4-FFF2-40B4-BE49-F238E27FC236}">
                  <a16:creationId xmlns:a16="http://schemas.microsoft.com/office/drawing/2014/main" id="{0DBB4F9C-AEA0-4F77-881F-D40FF6A2013A}"/>
                </a:ext>
              </a:extLst>
            </p:cNvPr>
            <p:cNvSpPr/>
            <p:nvPr/>
          </p:nvSpPr>
          <p:spPr>
            <a:xfrm>
              <a:off x="1559739" y="4771344"/>
              <a:ext cx="1289430" cy="1103959"/>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schemeClr val="tx1"/>
                </a:solidFill>
                <a:latin typeface="Graphik" panose="020B0503030202060203" pitchFamily="34" charset="0"/>
              </a:endParaRPr>
            </a:p>
          </p:txBody>
        </p:sp>
        <p:sp>
          <p:nvSpPr>
            <p:cNvPr id="13" name="Flowchart: Connector 46">
              <a:extLst>
                <a:ext uri="{FF2B5EF4-FFF2-40B4-BE49-F238E27FC236}">
                  <a16:creationId xmlns:a16="http://schemas.microsoft.com/office/drawing/2014/main" id="{4675893F-CB11-48E8-B61F-304BFDE5D176}"/>
                </a:ext>
              </a:extLst>
            </p:cNvPr>
            <p:cNvSpPr/>
            <p:nvPr/>
          </p:nvSpPr>
          <p:spPr>
            <a:xfrm>
              <a:off x="1661719" y="4877671"/>
              <a:ext cx="900000" cy="900000"/>
            </a:xfrm>
            <a:prstGeom prst="flowChartConnector">
              <a:avLst/>
            </a:prstGeom>
            <a:solidFill>
              <a:schemeClr val="bg1"/>
            </a:solidFill>
            <a:ln w="107950" cmpd="dbl">
              <a:solidFill>
                <a:srgbClr val="4472C4"/>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fr-FR" sz="1400" dirty="0">
                <a:solidFill>
                  <a:schemeClr val="tx1"/>
                </a:solidFill>
                <a:latin typeface="Graphik" panose="020B0503030202060203" pitchFamily="34" charset="0"/>
              </a:endParaRPr>
            </a:p>
          </p:txBody>
        </p:sp>
        <p:sp>
          <p:nvSpPr>
            <p:cNvPr id="14" name="Rectangle: Top Corners Rounded 47">
              <a:extLst>
                <a:ext uri="{FF2B5EF4-FFF2-40B4-BE49-F238E27FC236}">
                  <a16:creationId xmlns:a16="http://schemas.microsoft.com/office/drawing/2014/main" id="{1EC269D6-D1DA-47F3-A25D-3BD747FEE2C6}"/>
                </a:ext>
              </a:extLst>
            </p:cNvPr>
            <p:cNvSpPr/>
            <p:nvPr/>
          </p:nvSpPr>
          <p:spPr>
            <a:xfrm rot="5400000">
              <a:off x="3316975" y="4118068"/>
              <a:ext cx="1103959" cy="2410511"/>
            </a:xfrm>
            <a:prstGeom prst="round2Same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fr-FR" sz="1400" b="1" dirty="0">
                  <a:solidFill>
                    <a:srgbClr val="4472C4"/>
                  </a:solidFill>
                  <a:latin typeface="Graphik" panose="020B0503030202060203" pitchFamily="34" charset="0"/>
                </a:rPr>
                <a:t>Optimiser l’expérience usager </a:t>
              </a:r>
              <a:r>
                <a:rPr lang="fr-FR" sz="1400" b="1" dirty="0">
                  <a:solidFill>
                    <a:schemeClr val="tx1"/>
                  </a:solidFill>
                  <a:latin typeface="Graphik" panose="020B0503030202060203" pitchFamily="34" charset="0"/>
                </a:rPr>
                <a:t>afin de leur délivrer un droit juste et un parcours simplifié</a:t>
              </a:r>
            </a:p>
          </p:txBody>
        </p:sp>
        <p:pic>
          <p:nvPicPr>
            <p:cNvPr id="15" name="Picture 4" descr="https://d30y9cdsu7xlg0.cloudfront.net/png/1568698-200.png">
              <a:extLst>
                <a:ext uri="{FF2B5EF4-FFF2-40B4-BE49-F238E27FC236}">
                  <a16:creationId xmlns:a16="http://schemas.microsoft.com/office/drawing/2014/main" id="{279D462A-4E89-4BD2-AF7A-6A724E2122A8}"/>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88809" y="5000413"/>
              <a:ext cx="645820" cy="64582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ZoneTexte 2">
            <a:extLst>
              <a:ext uri="{FF2B5EF4-FFF2-40B4-BE49-F238E27FC236}">
                <a16:creationId xmlns:a16="http://schemas.microsoft.com/office/drawing/2014/main" id="{1B8A4B7F-EDDC-4CF5-8D3A-E59736887FFA}"/>
              </a:ext>
            </a:extLst>
          </p:cNvPr>
          <p:cNvSpPr txBox="1"/>
          <p:nvPr/>
        </p:nvSpPr>
        <p:spPr>
          <a:xfrm>
            <a:off x="1724294" y="297313"/>
            <a:ext cx="10254440" cy="1015663"/>
          </a:xfrm>
          <a:prstGeom prst="rect">
            <a:avLst/>
          </a:prstGeom>
          <a:noFill/>
        </p:spPr>
        <p:txBody>
          <a:bodyPr wrap="square" rtlCol="0">
            <a:spAutoFit/>
          </a:bodyPr>
          <a:lstStyle/>
          <a:p>
            <a:pPr algn="just"/>
            <a:r>
              <a:rPr lang="fr-FR" sz="2000" b="1" dirty="0">
                <a:solidFill>
                  <a:schemeClr val="accent1">
                    <a:lumMod val="75000"/>
                  </a:schemeClr>
                </a:solidFill>
              </a:rPr>
              <a:t>Les actuels bénéficiaires des aides personnelles au logement perçoivent ces aides en fonction de leurs revenus perçus de 2018, soit un décalage de 2 ans. Les ressources sont récupérées chaque année auprès de la DGFIP. 6,3 millions d’allocataires sont concernés par ces évolutions.</a:t>
            </a:r>
          </a:p>
        </p:txBody>
      </p:sp>
      <p:sp>
        <p:nvSpPr>
          <p:cNvPr id="21" name="Rectangle 20">
            <a:extLst>
              <a:ext uri="{FF2B5EF4-FFF2-40B4-BE49-F238E27FC236}">
                <a16:creationId xmlns:a16="http://schemas.microsoft.com/office/drawing/2014/main" id="{6ACFE331-A836-4766-8F9D-FB6E39428DC1}"/>
              </a:ext>
            </a:extLst>
          </p:cNvPr>
          <p:cNvSpPr/>
          <p:nvPr/>
        </p:nvSpPr>
        <p:spPr>
          <a:xfrm>
            <a:off x="1692765" y="1780224"/>
            <a:ext cx="10467706" cy="3093154"/>
          </a:xfrm>
          <a:prstGeom prst="rect">
            <a:avLst/>
          </a:prstGeom>
        </p:spPr>
        <p:txBody>
          <a:bodyPr wrap="square">
            <a:spAutoFit/>
          </a:bodyPr>
          <a:lstStyle/>
          <a:p>
            <a:pPr>
              <a:lnSpc>
                <a:spcPct val="90000"/>
              </a:lnSpc>
              <a:spcBef>
                <a:spcPts val="1000"/>
              </a:spcBef>
              <a:spcAft>
                <a:spcPts val="0"/>
              </a:spcAft>
            </a:pPr>
            <a:r>
              <a:rPr lang="fr-FR" sz="2000" b="1" u="sng" dirty="0">
                <a:solidFill>
                  <a:srgbClr val="4472C4"/>
                </a:solidFill>
                <a:latin typeface="Calibri" panose="020F0502020204030204" pitchFamily="34" charset="0"/>
                <a:ea typeface="Microsoft YaHei" panose="020B0503020204020204" pitchFamily="34" charset="-122"/>
                <a:cs typeface="Calibri" panose="020F0502020204030204" pitchFamily="34" charset="0"/>
              </a:rPr>
              <a:t>Les objectifs des évolutions:</a:t>
            </a:r>
          </a:p>
          <a:p>
            <a:pPr>
              <a:lnSpc>
                <a:spcPct val="90000"/>
              </a:lnSpc>
              <a:spcAft>
                <a:spcPts val="0"/>
              </a:spcAft>
            </a:pPr>
            <a:endParaRPr lang="fr-FR" dirty="0">
              <a:latin typeface="Times New Roman" panose="02020603050405020304" pitchFamily="18" charset="0"/>
              <a:ea typeface="Times New Roman" panose="02020603050405020304" pitchFamily="18" charset="0"/>
            </a:endParaRPr>
          </a:p>
          <a:p>
            <a:pPr>
              <a:lnSpc>
                <a:spcPct val="90000"/>
              </a:lnSpc>
            </a:pPr>
            <a:r>
              <a:rPr lang="fr-FR" b="1" dirty="0">
                <a:solidFill>
                  <a:srgbClr val="4472C4"/>
                </a:solidFill>
                <a:latin typeface="Calibri" panose="020F0502020204030204" pitchFamily="34" charset="0"/>
                <a:ea typeface="Microsoft YaHei" panose="020B0503020204020204" pitchFamily="34" charset="-122"/>
                <a:cs typeface="Calibri" panose="020F0502020204030204" pitchFamily="34" charset="0"/>
              </a:rPr>
              <a:t>Calculer le montant de la prestation au plus près de la situation de vie des allocataires </a:t>
            </a:r>
          </a:p>
          <a:p>
            <a:pPr indent="-285750">
              <a:lnSpc>
                <a:spcPct val="90000"/>
              </a:lnSpc>
              <a:spcBef>
                <a:spcPts val="300"/>
              </a:spcBef>
              <a:buFontTx/>
              <a:buChar char="-"/>
            </a:pPr>
            <a:r>
              <a:rPr lang="fr-FR" dirty="0">
                <a:latin typeface="Calibri" panose="020F0502020204030204" pitchFamily="34" charset="0"/>
                <a:ea typeface="Microsoft YaHei" panose="020B0503020204020204" pitchFamily="34" charset="-122"/>
                <a:cs typeface="Calibri" panose="020F0502020204030204" pitchFamily="34" charset="0"/>
              </a:rPr>
              <a:t>Meilleure </a:t>
            </a:r>
            <a:r>
              <a:rPr lang="fr-FR" dirty="0"/>
              <a:t>prise en charge des personnes dont les revenus ont diminué </a:t>
            </a:r>
            <a:r>
              <a:rPr lang="fr-FR" dirty="0">
                <a:latin typeface="Calibri" panose="020F0502020204030204" pitchFamily="34" charset="0"/>
                <a:ea typeface="Microsoft YaHei" panose="020B0503020204020204" pitchFamily="34" charset="-122"/>
                <a:cs typeface="Calibri" panose="020F0502020204030204" pitchFamily="34" charset="0"/>
              </a:rPr>
              <a:t>Une réactivité qui vaudra également en cas de hausse des revenus	</a:t>
            </a:r>
          </a:p>
          <a:p>
            <a:pPr>
              <a:lnSpc>
                <a:spcPct val="90000"/>
              </a:lnSpc>
              <a:spcBef>
                <a:spcPts val="600"/>
              </a:spcBef>
            </a:pPr>
            <a:r>
              <a:rPr lang="fr-FR" dirty="0">
                <a:latin typeface="Calibri" panose="020F0502020204030204" pitchFamily="34" charset="0"/>
                <a:ea typeface="Microsoft YaHei" panose="020B0503020204020204" pitchFamily="34" charset="-122"/>
                <a:cs typeface="Calibri" panose="020F0502020204030204" pitchFamily="34" charset="0"/>
              </a:rPr>
              <a:t>Il s’agira de calculer le montant de l’aide personnelle au logement à partir des revenus actuels du bénéficiaire.</a:t>
            </a:r>
          </a:p>
          <a:p>
            <a:pPr lvl="0">
              <a:lnSpc>
                <a:spcPct val="90000"/>
              </a:lnSpc>
              <a:tabLst>
                <a:tab pos="90170" algn="l"/>
              </a:tabLst>
            </a:pPr>
            <a:endParaRPr lang="fr-FR" dirty="0">
              <a:latin typeface="Times New Roman" panose="02020603050405020304" pitchFamily="18" charset="0"/>
              <a:ea typeface="Microsoft YaHei" panose="020B0503020204020204" pitchFamily="34" charset="-122"/>
            </a:endParaRPr>
          </a:p>
          <a:p>
            <a:pPr lvl="0">
              <a:lnSpc>
                <a:spcPct val="90000"/>
              </a:lnSpc>
              <a:tabLst>
                <a:tab pos="90170" algn="l"/>
              </a:tabLst>
            </a:pPr>
            <a:r>
              <a:rPr lang="fr-FR" b="1" dirty="0">
                <a:solidFill>
                  <a:srgbClr val="4472C4"/>
                </a:solidFill>
                <a:latin typeface="Calibri" panose="020F0502020204030204" pitchFamily="34" charset="0"/>
                <a:ea typeface="Microsoft YaHei" panose="020B0503020204020204" pitchFamily="34" charset="-122"/>
                <a:cs typeface="Calibri" panose="020F0502020204030204" pitchFamily="34" charset="0"/>
              </a:rPr>
              <a:t>Offrir un parcours usagers simplifié et plus fiable</a:t>
            </a:r>
            <a:endParaRPr lang="fr-FR" dirty="0">
              <a:latin typeface="Times New Roman" panose="02020603050405020304" pitchFamily="18" charset="0"/>
              <a:ea typeface="Times New Roman" panose="02020603050405020304" pitchFamily="18" charset="0"/>
            </a:endParaRPr>
          </a:p>
          <a:p>
            <a:pPr indent="-285750">
              <a:lnSpc>
                <a:spcPct val="90000"/>
              </a:lnSpc>
              <a:spcBef>
                <a:spcPts val="300"/>
              </a:spcBef>
              <a:buFontTx/>
              <a:buChar char="-"/>
            </a:pPr>
            <a:r>
              <a:rPr lang="fr-FR" dirty="0">
                <a:latin typeface="Calibri" panose="020F0502020204030204" pitchFamily="34" charset="0"/>
                <a:ea typeface="Microsoft YaHei" panose="020B0503020204020204" pitchFamily="34" charset="-122"/>
                <a:cs typeface="Calibri" panose="020F0502020204030204" pitchFamily="34" charset="0"/>
              </a:rPr>
              <a:t>Récupération des données à la source grâce à de nouveaux services comme la Déclaration sociale nominative.</a:t>
            </a:r>
          </a:p>
          <a:p>
            <a:pPr indent="-285750">
              <a:lnSpc>
                <a:spcPct val="90000"/>
              </a:lnSpc>
              <a:spcBef>
                <a:spcPts val="300"/>
              </a:spcBef>
              <a:buFontTx/>
              <a:buChar char="-"/>
            </a:pPr>
            <a:r>
              <a:rPr lang="fr-FR" dirty="0">
                <a:latin typeface="Calibri" panose="020F0502020204030204" pitchFamily="34" charset="0"/>
                <a:ea typeface="Microsoft YaHei" panose="020B0503020204020204" pitchFamily="34" charset="-122"/>
                <a:cs typeface="Calibri" panose="020F0502020204030204" pitchFamily="34" charset="0"/>
              </a:rPr>
              <a:t>Développement de services en ligne permettant des traitements automatiques.</a:t>
            </a:r>
            <a:endParaRPr lang="fr-FR" dirty="0">
              <a:latin typeface="Times New Roman" panose="02020603050405020304" pitchFamily="18" charset="0"/>
              <a:ea typeface="Times New Roman" panose="02020603050405020304" pitchFamily="18" charset="0"/>
            </a:endParaRPr>
          </a:p>
        </p:txBody>
      </p:sp>
      <p:sp>
        <p:nvSpPr>
          <p:cNvPr id="23" name="Rectangle: Top Corners Rounded 62">
            <a:extLst>
              <a:ext uri="{FF2B5EF4-FFF2-40B4-BE49-F238E27FC236}">
                <a16:creationId xmlns:a16="http://schemas.microsoft.com/office/drawing/2014/main" id="{BBA6114B-2D71-4BAD-B862-17F6775693F8}"/>
              </a:ext>
            </a:extLst>
          </p:cNvPr>
          <p:cNvSpPr/>
          <p:nvPr/>
        </p:nvSpPr>
        <p:spPr>
          <a:xfrm rot="5400000">
            <a:off x="10389982" y="4889824"/>
            <a:ext cx="1103959" cy="2410511"/>
          </a:xfrm>
          <a:prstGeom prst="round2Same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fr-FR" sz="1400" b="1" dirty="0">
                <a:solidFill>
                  <a:srgbClr val="4472C4"/>
                </a:solidFill>
                <a:latin typeface="Graphik" panose="020B0503030202060203" pitchFamily="34" charset="0"/>
              </a:rPr>
              <a:t>Transformer le modèle de relation de service </a:t>
            </a:r>
            <a:r>
              <a:rPr lang="fr-FR" sz="1400" b="1" dirty="0">
                <a:solidFill>
                  <a:schemeClr val="tx1"/>
                </a:solidFill>
                <a:latin typeface="Graphik" panose="020B0503030202060203" pitchFamily="34" charset="0"/>
              </a:rPr>
              <a:t>vers le renforcement du numérique</a:t>
            </a:r>
          </a:p>
        </p:txBody>
      </p:sp>
      <p:sp>
        <p:nvSpPr>
          <p:cNvPr id="24" name="Flowchart: Connector 64">
            <a:extLst>
              <a:ext uri="{FF2B5EF4-FFF2-40B4-BE49-F238E27FC236}">
                <a16:creationId xmlns:a16="http://schemas.microsoft.com/office/drawing/2014/main" id="{707D8E19-D119-486C-AB7C-9E63ECDBC3D1}"/>
              </a:ext>
            </a:extLst>
          </p:cNvPr>
          <p:cNvSpPr/>
          <p:nvPr/>
        </p:nvSpPr>
        <p:spPr>
          <a:xfrm>
            <a:off x="8778051" y="5645080"/>
            <a:ext cx="900000" cy="900000"/>
          </a:xfrm>
          <a:prstGeom prst="flowChartConnector">
            <a:avLst/>
          </a:prstGeom>
          <a:solidFill>
            <a:schemeClr val="bg1"/>
          </a:solidFill>
          <a:ln w="107950" cmpd="dbl">
            <a:solidFill>
              <a:srgbClr val="4472C4"/>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fr-FR" sz="1400" dirty="0">
              <a:solidFill>
                <a:schemeClr val="tx1"/>
              </a:solidFill>
              <a:latin typeface="Graphik" panose="020B0503030202060203" pitchFamily="34" charset="0"/>
            </a:endParaRPr>
          </a:p>
        </p:txBody>
      </p:sp>
      <p:pic>
        <p:nvPicPr>
          <p:cNvPr id="25" name="Picture 8" descr="https://d30y9cdsu7xlg0.cloudfront.net/png/986454-200.png">
            <a:extLst>
              <a:ext uri="{FF2B5EF4-FFF2-40B4-BE49-F238E27FC236}">
                <a16:creationId xmlns:a16="http://schemas.microsoft.com/office/drawing/2014/main" id="{6AFCA761-9305-459B-A41E-D8D96D2DAEA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98486" y="5765515"/>
            <a:ext cx="659130" cy="65913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55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95E89AF-7277-4B2C-B620-0E780484ADA0}"/>
              </a:ext>
            </a:extLst>
          </p:cNvPr>
          <p:cNvSpPr txBox="1">
            <a:spLocks/>
          </p:cNvSpPr>
          <p:nvPr/>
        </p:nvSpPr>
        <p:spPr>
          <a:xfrm>
            <a:off x="3190875" y="2505075"/>
            <a:ext cx="5810250" cy="1276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pitchFamily="18"/>
                <a:ea typeface="Microsoft YaHei" pitchFamily="2"/>
                <a:cs typeface="Mangal" pitchFamily="2"/>
              </a:defRPr>
            </a:lvl1pPr>
          </a:lstStyle>
          <a:p>
            <a:pPr algn="ctr"/>
            <a:r>
              <a:rPr lang="fr-FR" sz="3200" spc="-150" dirty="0">
                <a:solidFill>
                  <a:schemeClr val="bg1"/>
                </a:solidFill>
              </a:rPr>
              <a:t>2. Ce qui change, ce qui ne change pas</a:t>
            </a:r>
          </a:p>
        </p:txBody>
      </p:sp>
    </p:spTree>
    <p:extLst>
      <p:ext uri="{BB962C8B-B14F-4D97-AF65-F5344CB8AC3E}">
        <p14:creationId xmlns:p14="http://schemas.microsoft.com/office/powerpoint/2010/main" val="23704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04">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8A8E516-A6F2-44C2-871A-B0A2D81F0F57}"/>
              </a:ext>
            </a:extLst>
          </p:cNvPr>
          <p:cNvSpPr txBox="1">
            <a:spLocks noGrp="1"/>
          </p:cNvSpPr>
          <p:nvPr>
            <p:ph type="title" idx="4294967295"/>
          </p:nvPr>
        </p:nvSpPr>
        <p:spPr>
          <a:xfrm>
            <a:off x="1762995" y="543713"/>
            <a:ext cx="10071654" cy="396721"/>
          </a:xfrm>
        </p:spPr>
        <p:txBody>
          <a:bodyPr/>
          <a:lstStyle/>
          <a:p>
            <a:pPr lvl="0"/>
            <a:r>
              <a:rPr lang="fr-FR" sz="2800" spc="-150" dirty="0">
                <a:solidFill>
                  <a:srgbClr val="002060"/>
                </a:solidFill>
              </a:rPr>
              <a:t>1. Ce qui change, ce qui ne change pas</a:t>
            </a:r>
          </a:p>
        </p:txBody>
      </p:sp>
      <p:graphicFrame>
        <p:nvGraphicFramePr>
          <p:cNvPr id="6" name="Tableau 5">
            <a:extLst>
              <a:ext uri="{FF2B5EF4-FFF2-40B4-BE49-F238E27FC236}">
                <a16:creationId xmlns:a16="http://schemas.microsoft.com/office/drawing/2014/main" id="{8A7A04F9-1DBF-4651-B2B0-F9585A08D2EC}"/>
              </a:ext>
            </a:extLst>
          </p:cNvPr>
          <p:cNvGraphicFramePr>
            <a:graphicFrameLocks noGrp="1"/>
          </p:cNvGraphicFramePr>
          <p:nvPr>
            <p:extLst>
              <p:ext uri="{D42A27DB-BD31-4B8C-83A1-F6EECF244321}">
                <p14:modId xmlns:p14="http://schemas.microsoft.com/office/powerpoint/2010/main" val="2752539123"/>
              </p:ext>
            </p:extLst>
          </p:nvPr>
        </p:nvGraphicFramePr>
        <p:xfrm>
          <a:off x="1292713" y="940433"/>
          <a:ext cx="10754736" cy="5571903"/>
        </p:xfrm>
        <a:graphic>
          <a:graphicData uri="http://schemas.openxmlformats.org/drawingml/2006/table">
            <a:tbl>
              <a:tblPr firstRow="1" firstCol="1" bandRow="1">
                <a:tableStyleId>{5A111915-BE36-4E01-A7E5-04B1672EAD32}</a:tableStyleId>
              </a:tblPr>
              <a:tblGrid>
                <a:gridCol w="5377368">
                  <a:extLst>
                    <a:ext uri="{9D8B030D-6E8A-4147-A177-3AD203B41FA5}">
                      <a16:colId xmlns:a16="http://schemas.microsoft.com/office/drawing/2014/main" val="340735726"/>
                    </a:ext>
                  </a:extLst>
                </a:gridCol>
                <a:gridCol w="5377368">
                  <a:extLst>
                    <a:ext uri="{9D8B030D-6E8A-4147-A177-3AD203B41FA5}">
                      <a16:colId xmlns:a16="http://schemas.microsoft.com/office/drawing/2014/main" val="2868280154"/>
                    </a:ext>
                  </a:extLst>
                </a:gridCol>
              </a:tblGrid>
              <a:tr h="1045623">
                <a:tc>
                  <a:txBody>
                    <a:bodyPr/>
                    <a:lstStyle/>
                    <a:p>
                      <a:pPr marL="0" lvl="0" indent="0" algn="ctr">
                        <a:lnSpc>
                          <a:spcPct val="90000"/>
                        </a:lnSpc>
                        <a:spcAft>
                          <a:spcPts val="0"/>
                        </a:spcAft>
                        <a:buFont typeface="Symbol" panose="05050102010706020507" pitchFamily="18" charset="2"/>
                        <a:buNone/>
                      </a:pPr>
                      <a:r>
                        <a:rPr lang="fr-FR" sz="2400" dirty="0">
                          <a:effectLst/>
                        </a:rPr>
                        <a:t>Ce qui change</a:t>
                      </a:r>
                      <a:endParaRPr lang="fr-FR" sz="2400" dirty="0">
                        <a:effectLst/>
                        <a:latin typeface="Calibri" panose="020F0502020204030204" pitchFamily="34" charset="0"/>
                        <a:ea typeface="Times New Roman" panose="02020603050405020304" pitchFamily="18" charset="0"/>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457200" algn="ctr">
                        <a:lnSpc>
                          <a:spcPct val="90000"/>
                        </a:lnSpc>
                        <a:spcBef>
                          <a:spcPts val="1000"/>
                        </a:spcBef>
                        <a:spcAft>
                          <a:spcPts val="0"/>
                        </a:spcAft>
                      </a:pPr>
                      <a:r>
                        <a:rPr lang="fr-FR" sz="2400" kern="1200" dirty="0">
                          <a:effectLst/>
                        </a:rPr>
                        <a:t>Ce qui ne change pas</a:t>
                      </a:r>
                      <a:r>
                        <a:rPr lang="fr-FR" sz="2400" dirty="0">
                          <a:effectLst/>
                        </a:rPr>
                        <a:t> </a:t>
                      </a:r>
                      <a:endParaRPr lang="fr-FR" sz="2400" dirty="0">
                        <a:effectLst/>
                        <a:latin typeface="Calibri" panose="020F0502020204030204" pitchFamily="34" charset="0"/>
                        <a:ea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616381008"/>
                  </a:ext>
                </a:extLst>
              </a:tr>
              <a:tr h="4328230">
                <a:tc>
                  <a:txBody>
                    <a:bodyPr/>
                    <a:lstStyle/>
                    <a:p>
                      <a:pPr marL="342900" indent="-342900" algn="l">
                        <a:lnSpc>
                          <a:spcPct val="90000"/>
                        </a:lnSpc>
                        <a:spcAft>
                          <a:spcPts val="0"/>
                        </a:spcAft>
                        <a:buFontTx/>
                        <a:buChar char="-"/>
                      </a:pPr>
                      <a:r>
                        <a:rPr lang="fr-FR" sz="2200" b="0" kern="1200" dirty="0">
                          <a:solidFill>
                            <a:srgbClr val="002060"/>
                          </a:solidFill>
                          <a:effectLst/>
                        </a:rPr>
                        <a:t>Ces évolutions consistent à élargir le système d’acquisition automatique des ressources.</a:t>
                      </a:r>
                    </a:p>
                    <a:p>
                      <a:pPr marL="342900" indent="-342900" algn="l">
                        <a:lnSpc>
                          <a:spcPct val="90000"/>
                        </a:lnSpc>
                        <a:spcAft>
                          <a:spcPts val="0"/>
                        </a:spcAft>
                        <a:buFontTx/>
                        <a:buChar char="-"/>
                      </a:pPr>
                      <a:endParaRPr lang="fr-FR" sz="2200" b="0" kern="1200" dirty="0">
                        <a:solidFill>
                          <a:srgbClr val="002060"/>
                        </a:solidFill>
                        <a:effectLst/>
                      </a:endParaRPr>
                    </a:p>
                    <a:p>
                      <a:pPr marL="342900" indent="-342900" algn="l">
                        <a:lnSpc>
                          <a:spcPct val="90000"/>
                        </a:lnSpc>
                        <a:spcAft>
                          <a:spcPts val="0"/>
                        </a:spcAft>
                        <a:buFontTx/>
                        <a:buChar char="-"/>
                      </a:pPr>
                      <a:r>
                        <a:rPr lang="fr-FR" sz="2200" b="0" kern="1200" dirty="0">
                          <a:solidFill>
                            <a:srgbClr val="002060"/>
                          </a:solidFill>
                          <a:effectLst/>
                        </a:rPr>
                        <a:t>La base ressources aide personnelle au logement est déterminée avec une nouvelle période de référence.</a:t>
                      </a:r>
                    </a:p>
                    <a:p>
                      <a:pPr marL="342900" indent="-342900" algn="l">
                        <a:lnSpc>
                          <a:spcPct val="90000"/>
                        </a:lnSpc>
                        <a:spcAft>
                          <a:spcPts val="0"/>
                        </a:spcAft>
                        <a:buFontTx/>
                        <a:buChar char="-"/>
                      </a:pPr>
                      <a:endParaRPr lang="fr-FR" sz="2200" b="0" kern="1200" dirty="0">
                        <a:solidFill>
                          <a:srgbClr val="002060"/>
                        </a:solidFill>
                        <a:effectLst/>
                        <a:latin typeface="+mn-lt"/>
                        <a:ea typeface="+mn-ea"/>
                        <a:cs typeface="+mn-cs"/>
                      </a:endParaRPr>
                    </a:p>
                    <a:p>
                      <a:pPr marL="342900" indent="-342900" algn="l">
                        <a:lnSpc>
                          <a:spcPct val="90000"/>
                        </a:lnSpc>
                        <a:spcAft>
                          <a:spcPts val="0"/>
                        </a:spcAft>
                        <a:buFontTx/>
                        <a:buChar char="-"/>
                      </a:pPr>
                      <a:r>
                        <a:rPr lang="fr-FR" sz="2200" b="0" kern="1200" dirty="0">
                          <a:solidFill>
                            <a:srgbClr val="002060"/>
                          </a:solidFill>
                          <a:effectLst/>
                          <a:latin typeface="+mn-lt"/>
                          <a:ea typeface="+mn-ea"/>
                          <a:cs typeface="+mn-cs"/>
                        </a:rPr>
                        <a:t>Le montant de l’aide personnelle au logement s’adapte tous les trois mois à la situation de l’allocataire.</a:t>
                      </a:r>
                    </a:p>
                    <a:p>
                      <a:pPr marL="342900" indent="-342900" algn="l">
                        <a:lnSpc>
                          <a:spcPct val="90000"/>
                        </a:lnSpc>
                        <a:spcAft>
                          <a:spcPts val="0"/>
                        </a:spcAft>
                        <a:buFontTx/>
                        <a:buChar char="-"/>
                      </a:pPr>
                      <a:endParaRPr lang="fr-FR" sz="2200" b="0" kern="1200" dirty="0">
                        <a:solidFill>
                          <a:srgbClr val="002060"/>
                        </a:solidFill>
                        <a:effectLst/>
                        <a:latin typeface="+mn-lt"/>
                        <a:ea typeface="+mn-ea"/>
                        <a:cs typeface="+mn-cs"/>
                      </a:endParaRPr>
                    </a:p>
                    <a:p>
                      <a:pPr marL="342900" indent="-342900" algn="l">
                        <a:lnSpc>
                          <a:spcPct val="90000"/>
                        </a:lnSpc>
                        <a:spcAft>
                          <a:spcPts val="0"/>
                        </a:spcAft>
                        <a:buFontTx/>
                        <a:buChar char="-"/>
                      </a:pPr>
                      <a:r>
                        <a:rPr lang="fr-FR" sz="2200" b="0" kern="1200" dirty="0">
                          <a:solidFill>
                            <a:srgbClr val="002060"/>
                          </a:solidFill>
                          <a:effectLst/>
                          <a:latin typeface="+mn-lt"/>
                          <a:ea typeface="+mn-ea"/>
                          <a:cs typeface="+mn-cs"/>
                        </a:rPr>
                        <a:t>La définition du statut étudiant – Il y a désormais une notion d’âge (moins de 28 ans) pour être considéré comme étudiant. </a:t>
                      </a:r>
                    </a:p>
                  </a:txBody>
                  <a:tcPr marL="68580" marR="68580" marT="0" marB="0">
                    <a:lnR w="28575" cap="flat" cmpd="sng" algn="ctr">
                      <a:solidFill>
                        <a:schemeClr val="accent1"/>
                      </a:solidFill>
                      <a:prstDash val="solid"/>
                      <a:round/>
                      <a:headEnd type="none" w="med" len="med"/>
                      <a:tailEnd type="none" w="med" len="med"/>
                    </a:lnR>
                  </a:tcPr>
                </a:tc>
                <a:tc>
                  <a:txBody>
                    <a:bodyPr/>
                    <a:lstStyle/>
                    <a:p>
                      <a:pPr marL="342900" indent="-342900" algn="l">
                        <a:spcAft>
                          <a:spcPts val="0"/>
                        </a:spcAft>
                        <a:buFontTx/>
                        <a:buChar char="-"/>
                      </a:pPr>
                      <a:r>
                        <a:rPr lang="fr-FR" sz="2200" b="0" kern="1200" dirty="0">
                          <a:solidFill>
                            <a:srgbClr val="002060"/>
                          </a:solidFill>
                          <a:effectLst/>
                        </a:rPr>
                        <a:t>Les conditions d’attribution, la formule de calcul, le loyer de référence et les plafonds de ressources.</a:t>
                      </a:r>
                    </a:p>
                    <a:p>
                      <a:pPr marL="342900" indent="-342900" algn="l">
                        <a:spcAft>
                          <a:spcPts val="0"/>
                        </a:spcAft>
                        <a:buFontTx/>
                        <a:buChar char="-"/>
                      </a:pPr>
                      <a:endParaRPr lang="fr-FR" sz="2200" b="0" kern="1200" dirty="0">
                        <a:solidFill>
                          <a:srgbClr val="002060"/>
                        </a:solidFill>
                        <a:effectLst/>
                      </a:endParaRPr>
                    </a:p>
                    <a:p>
                      <a:pPr marL="342900" indent="-342900" algn="l">
                        <a:spcAft>
                          <a:spcPts val="0"/>
                        </a:spcAft>
                        <a:buFontTx/>
                        <a:buChar char="-"/>
                      </a:pPr>
                      <a:r>
                        <a:rPr lang="fr-FR" sz="2200" b="0" kern="1200" dirty="0">
                          <a:solidFill>
                            <a:srgbClr val="002060"/>
                          </a:solidFill>
                          <a:effectLst/>
                        </a:rPr>
                        <a:t>Le montant pris en compte pour la détermination de la base ressources aide personnelle au logement reste le net imposable.</a:t>
                      </a:r>
                    </a:p>
                  </a:txBody>
                  <a:tcPr marL="68580" marR="68580" marT="0" marB="0">
                    <a:lnL w="28575"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81474545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95E89AF-7277-4B2C-B620-0E780484ADA0}"/>
              </a:ext>
            </a:extLst>
          </p:cNvPr>
          <p:cNvSpPr txBox="1">
            <a:spLocks/>
          </p:cNvSpPr>
          <p:nvPr/>
        </p:nvSpPr>
        <p:spPr>
          <a:xfrm>
            <a:off x="3190875" y="2505075"/>
            <a:ext cx="5810250" cy="1276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pitchFamily="18"/>
                <a:ea typeface="Microsoft YaHei" pitchFamily="2"/>
                <a:cs typeface="Mangal" pitchFamily="2"/>
              </a:defRPr>
            </a:lvl1pPr>
          </a:lstStyle>
          <a:p>
            <a:pPr algn="ctr"/>
            <a:r>
              <a:rPr lang="fr-FR" sz="3200" spc="-150" dirty="0">
                <a:solidFill>
                  <a:schemeClr val="bg1"/>
                </a:solidFill>
              </a:rPr>
              <a:t>3. Date de mise en œuvre</a:t>
            </a:r>
          </a:p>
        </p:txBody>
      </p:sp>
    </p:spTree>
    <p:extLst>
      <p:ext uri="{BB962C8B-B14F-4D97-AF65-F5344CB8AC3E}">
        <p14:creationId xmlns:p14="http://schemas.microsoft.com/office/powerpoint/2010/main" val="293681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avec flèche 109">
            <a:extLst>
              <a:ext uri="{FF2B5EF4-FFF2-40B4-BE49-F238E27FC236}">
                <a16:creationId xmlns:a16="http://schemas.microsoft.com/office/drawing/2014/main" id="{696AD870-D661-4F8A-B9D6-E91F306B5A34}"/>
              </a:ext>
            </a:extLst>
          </p:cNvPr>
          <p:cNvCxnSpPr/>
          <p:nvPr/>
        </p:nvCxnSpPr>
        <p:spPr>
          <a:xfrm flipV="1">
            <a:off x="14469840" y="4054678"/>
            <a:ext cx="0" cy="2088005"/>
          </a:xfrm>
          <a:prstGeom prst="straightConnector1">
            <a:avLst/>
          </a:prstGeom>
          <a:noFill/>
          <a:ln w="25557" cap="flat">
            <a:solidFill>
              <a:srgbClr val="4472C4"/>
            </a:solidFill>
            <a:prstDash val="solid"/>
            <a:miter/>
            <a:tailEnd type="arrow"/>
          </a:ln>
        </p:spPr>
      </p:cxnSp>
      <p:graphicFrame>
        <p:nvGraphicFramePr>
          <p:cNvPr id="5" name="Tableau 4">
            <a:extLst>
              <a:ext uri="{FF2B5EF4-FFF2-40B4-BE49-F238E27FC236}">
                <a16:creationId xmlns:a16="http://schemas.microsoft.com/office/drawing/2014/main" id="{B5A97913-BA05-42EF-B905-3BE846ACC755}"/>
              </a:ext>
            </a:extLst>
          </p:cNvPr>
          <p:cNvGraphicFramePr>
            <a:graphicFrameLocks noGrp="1"/>
          </p:cNvGraphicFramePr>
          <p:nvPr>
            <p:extLst>
              <p:ext uri="{D42A27DB-BD31-4B8C-83A1-F6EECF244321}">
                <p14:modId xmlns:p14="http://schemas.microsoft.com/office/powerpoint/2010/main" val="1277020177"/>
              </p:ext>
            </p:extLst>
          </p:nvPr>
        </p:nvGraphicFramePr>
        <p:xfrm>
          <a:off x="2602778" y="2351154"/>
          <a:ext cx="8138137" cy="2747526"/>
        </p:xfrm>
        <a:graphic>
          <a:graphicData uri="http://schemas.openxmlformats.org/drawingml/2006/table">
            <a:tbl>
              <a:tblPr firstRow="1" bandRow="1">
                <a:tableStyleId>{7DF18680-E054-41AD-8BC1-D1AEF772440D}</a:tableStyleId>
              </a:tblPr>
              <a:tblGrid>
                <a:gridCol w="4068631">
                  <a:extLst>
                    <a:ext uri="{9D8B030D-6E8A-4147-A177-3AD203B41FA5}">
                      <a16:colId xmlns:a16="http://schemas.microsoft.com/office/drawing/2014/main" val="2627688545"/>
                    </a:ext>
                  </a:extLst>
                </a:gridCol>
                <a:gridCol w="4069506">
                  <a:extLst>
                    <a:ext uri="{9D8B030D-6E8A-4147-A177-3AD203B41FA5}">
                      <a16:colId xmlns:a16="http://schemas.microsoft.com/office/drawing/2014/main" val="2592841976"/>
                    </a:ext>
                  </a:extLst>
                </a:gridCol>
              </a:tblGrid>
              <a:tr h="899802">
                <a:tc>
                  <a:txBody>
                    <a:bodyPr/>
                    <a:lstStyle/>
                    <a:p>
                      <a:pPr marL="457200" algn="ctr">
                        <a:spcAft>
                          <a:spcPts val="0"/>
                        </a:spcAft>
                      </a:pPr>
                      <a:r>
                        <a:rPr lang="fr-FR" sz="2000" kern="1200" dirty="0">
                          <a:solidFill>
                            <a:schemeClr val="bg1"/>
                          </a:solidFill>
                          <a:effectLst/>
                          <a:latin typeface="+mn-lt"/>
                          <a:ea typeface="Times New Roman" panose="02020603050405020304" pitchFamily="18" charset="0"/>
                        </a:rPr>
                        <a:t>De janvier 2021</a:t>
                      </a:r>
                      <a:endParaRPr lang="fr-FR" sz="2000" dirty="0">
                        <a:solidFill>
                          <a:schemeClr val="bg1"/>
                        </a:solidFill>
                        <a:effectLst/>
                        <a:latin typeface="+mn-lt"/>
                        <a:ea typeface="Times New Roman" panose="02020603050405020304" pitchFamily="18" charset="0"/>
                      </a:endParaRPr>
                    </a:p>
                  </a:txBody>
                  <a:tcPr marL="68580" marR="68580" marT="0" marB="0" anchor="ctr"/>
                </a:tc>
                <a:tc>
                  <a:txBody>
                    <a:bodyPr/>
                    <a:lstStyle/>
                    <a:p>
                      <a:pPr marL="457200" algn="ctr">
                        <a:spcAft>
                          <a:spcPts val="0"/>
                        </a:spcAft>
                      </a:pPr>
                      <a:r>
                        <a:rPr lang="fr-FR" sz="2000" dirty="0">
                          <a:solidFill>
                            <a:schemeClr val="bg1"/>
                          </a:solidFill>
                          <a:effectLst/>
                          <a:latin typeface="+mn-lt"/>
                          <a:ea typeface="Times New Roman" panose="02020603050405020304" pitchFamily="18" charset="0"/>
                        </a:rPr>
                        <a:t>À une date ultérieure</a:t>
                      </a:r>
                    </a:p>
                  </a:txBody>
                  <a:tcPr marL="68580" marR="68580" marT="0" marB="0" anchor="ctr"/>
                </a:tc>
                <a:extLst>
                  <a:ext uri="{0D108BD9-81ED-4DB2-BD59-A6C34878D82A}">
                    <a16:rowId xmlns:a16="http://schemas.microsoft.com/office/drawing/2014/main" val="3197297068"/>
                  </a:ext>
                </a:extLst>
              </a:tr>
              <a:tr h="1847724">
                <a:tc>
                  <a:txBody>
                    <a:bodyPr/>
                    <a:lstStyle/>
                    <a:p>
                      <a:pPr marL="457200" algn="ctr">
                        <a:spcAft>
                          <a:spcPts val="0"/>
                        </a:spcAft>
                      </a:pPr>
                      <a:r>
                        <a:rPr lang="fr-FR" sz="2000" b="1" kern="1200" dirty="0">
                          <a:solidFill>
                            <a:srgbClr val="002060"/>
                          </a:solidFill>
                          <a:effectLst/>
                        </a:rPr>
                        <a:t>AL location et accession</a:t>
                      </a:r>
                      <a:endParaRPr lang="fr-FR" sz="2000" b="1" dirty="0">
                        <a:solidFill>
                          <a:srgbClr val="002060"/>
                        </a:solidFill>
                        <a:effectLst/>
                      </a:endParaRPr>
                    </a:p>
                    <a:p>
                      <a:pPr marL="457200" algn="ctr">
                        <a:spcAft>
                          <a:spcPts val="0"/>
                        </a:spcAft>
                      </a:pPr>
                      <a:r>
                        <a:rPr lang="fr-FR" sz="2000" b="1" kern="1200" dirty="0">
                          <a:solidFill>
                            <a:srgbClr val="002060"/>
                          </a:solidFill>
                          <a:effectLst/>
                        </a:rPr>
                        <a:t>(paiement le 5 février,</a:t>
                      </a:r>
                      <a:endParaRPr lang="fr-FR" sz="2000" b="1" dirty="0">
                        <a:solidFill>
                          <a:srgbClr val="002060"/>
                        </a:solidFill>
                        <a:effectLst/>
                      </a:endParaRPr>
                    </a:p>
                    <a:p>
                      <a:pPr marL="457200" algn="ctr">
                        <a:spcAft>
                          <a:spcPts val="0"/>
                        </a:spcAft>
                      </a:pPr>
                      <a:r>
                        <a:rPr lang="fr-FR" sz="2000" b="1" kern="1200" dirty="0">
                          <a:solidFill>
                            <a:srgbClr val="002060"/>
                          </a:solidFill>
                          <a:effectLst/>
                        </a:rPr>
                        <a:t>APL Location</a:t>
                      </a:r>
                      <a:endParaRPr lang="fr-FR" sz="2000" b="1" dirty="0">
                        <a:solidFill>
                          <a:srgbClr val="002060"/>
                        </a:solidFill>
                        <a:effectLst/>
                      </a:endParaRPr>
                    </a:p>
                    <a:p>
                      <a:pPr marL="457200" algn="ctr">
                        <a:spcAft>
                          <a:spcPts val="0"/>
                        </a:spcAft>
                      </a:pPr>
                      <a:r>
                        <a:rPr lang="fr-FR" sz="2000" b="1" kern="1200" dirty="0">
                          <a:solidFill>
                            <a:srgbClr val="002060"/>
                          </a:solidFill>
                          <a:effectLst/>
                        </a:rPr>
                        <a:t>(paiement le 25 janvier)</a:t>
                      </a:r>
                      <a:endParaRPr lang="fr-FR" sz="20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0" algn="ctr">
                        <a:spcAft>
                          <a:spcPts val="0"/>
                        </a:spcAft>
                      </a:pPr>
                      <a:r>
                        <a:rPr lang="fr-FR" sz="2000" b="1" dirty="0">
                          <a:solidFill>
                            <a:srgbClr val="002060"/>
                          </a:solidFill>
                          <a:effectLst/>
                        </a:rPr>
                        <a:t>APL accession</a:t>
                      </a:r>
                      <a:endParaRPr lang="fr-FR" sz="20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48065582"/>
                  </a:ext>
                </a:extLst>
              </a:tr>
            </a:tbl>
          </a:graphicData>
        </a:graphic>
      </p:graphicFrame>
      <p:sp>
        <p:nvSpPr>
          <p:cNvPr id="6" name="Titre 5">
            <a:extLst>
              <a:ext uri="{FF2B5EF4-FFF2-40B4-BE49-F238E27FC236}">
                <a16:creationId xmlns:a16="http://schemas.microsoft.com/office/drawing/2014/main" id="{B9DB1A14-4601-4C00-8C82-CF1C29154571}"/>
              </a:ext>
            </a:extLst>
          </p:cNvPr>
          <p:cNvSpPr>
            <a:spLocks noGrp="1"/>
          </p:cNvSpPr>
          <p:nvPr>
            <p:ph type="title" idx="4294967295"/>
          </p:nvPr>
        </p:nvSpPr>
        <p:spPr>
          <a:xfrm>
            <a:off x="1825013" y="232214"/>
            <a:ext cx="10051677" cy="1095176"/>
          </a:xfrm>
        </p:spPr>
        <p:txBody>
          <a:bodyPr/>
          <a:lstStyle/>
          <a:p>
            <a:r>
              <a:rPr lang="fr-FR" sz="2800" b="1" dirty="0">
                <a:solidFill>
                  <a:schemeClr val="accent1">
                    <a:lumMod val="75000"/>
                  </a:schemeClr>
                </a:solidFill>
              </a:rPr>
              <a:t>Une entrée en vigueur des évolutions est prévue pour l’ensemble des bénéficiaires à compter des droits :</a:t>
            </a:r>
          </a:p>
        </p:txBody>
      </p:sp>
    </p:spTree>
    <p:extLst>
      <p:ext uri="{BB962C8B-B14F-4D97-AF65-F5344CB8AC3E}">
        <p14:creationId xmlns:p14="http://schemas.microsoft.com/office/powerpoint/2010/main" val="3072766804"/>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95E89AF-7277-4B2C-B620-0E780484ADA0}"/>
              </a:ext>
            </a:extLst>
          </p:cNvPr>
          <p:cNvSpPr txBox="1">
            <a:spLocks/>
          </p:cNvSpPr>
          <p:nvPr/>
        </p:nvSpPr>
        <p:spPr>
          <a:xfrm>
            <a:off x="3190875" y="2505075"/>
            <a:ext cx="5810250" cy="1276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pitchFamily="18"/>
                <a:ea typeface="Microsoft YaHei" pitchFamily="2"/>
                <a:cs typeface="Mangal" pitchFamily="2"/>
              </a:defRPr>
            </a:lvl1pPr>
          </a:lstStyle>
          <a:p>
            <a:pPr algn="ctr"/>
            <a:r>
              <a:rPr lang="fr-FR" sz="3200" spc="-150" dirty="0">
                <a:solidFill>
                  <a:schemeClr val="bg1"/>
                </a:solidFill>
              </a:rPr>
              <a:t>4. Nouvelle période de référence</a:t>
            </a:r>
          </a:p>
        </p:txBody>
      </p:sp>
    </p:spTree>
    <p:extLst>
      <p:ext uri="{BB962C8B-B14F-4D97-AF65-F5344CB8AC3E}">
        <p14:creationId xmlns:p14="http://schemas.microsoft.com/office/powerpoint/2010/main" val="3078080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004635-C1FA-4FE4-9481-B6C5B147810E}"/>
              </a:ext>
            </a:extLst>
          </p:cNvPr>
          <p:cNvSpPr txBox="1">
            <a:spLocks noGrp="1"/>
          </p:cNvSpPr>
          <p:nvPr>
            <p:ph type="title" idx="4294967295"/>
          </p:nvPr>
        </p:nvSpPr>
        <p:spPr>
          <a:xfrm>
            <a:off x="1706880" y="441165"/>
            <a:ext cx="9870556" cy="907678"/>
          </a:xfrm>
        </p:spPr>
        <p:txBody>
          <a:bodyPr lIns="0" tIns="0" rIns="0" bIns="0"/>
          <a:lstStyle/>
          <a:p>
            <a:pPr lvl="0" hangingPunct="0"/>
            <a:r>
              <a:rPr lang="fr-FR" sz="3600" b="1" dirty="0">
                <a:solidFill>
                  <a:schemeClr val="accent1">
                    <a:lumMod val="50000"/>
                  </a:schemeClr>
                </a:solidFill>
                <a:latin typeface="Arial" pitchFamily="18"/>
              </a:rPr>
              <a:t>Lexique pour comprendre le nouveau calendrier de calcul des droits </a:t>
            </a:r>
          </a:p>
        </p:txBody>
      </p:sp>
      <p:graphicFrame>
        <p:nvGraphicFramePr>
          <p:cNvPr id="3" name="Tableau 2">
            <a:extLst>
              <a:ext uri="{FF2B5EF4-FFF2-40B4-BE49-F238E27FC236}">
                <a16:creationId xmlns:a16="http://schemas.microsoft.com/office/drawing/2014/main" id="{2CB12860-A1DE-4B73-A375-992E839CD7E0}"/>
              </a:ext>
            </a:extLst>
          </p:cNvPr>
          <p:cNvGraphicFramePr>
            <a:graphicFrameLocks noGrp="1"/>
          </p:cNvGraphicFramePr>
          <p:nvPr>
            <p:extLst>
              <p:ext uri="{D42A27DB-BD31-4B8C-83A1-F6EECF244321}">
                <p14:modId xmlns:p14="http://schemas.microsoft.com/office/powerpoint/2010/main" val="362637748"/>
              </p:ext>
            </p:extLst>
          </p:nvPr>
        </p:nvGraphicFramePr>
        <p:xfrm>
          <a:off x="1706880" y="2178121"/>
          <a:ext cx="10365254" cy="1172065"/>
        </p:xfrm>
        <a:graphic>
          <a:graphicData uri="http://schemas.openxmlformats.org/drawingml/2006/table">
            <a:tbl>
              <a:tblPr firstRow="1" bandRow="1">
                <a:effectLst/>
              </a:tblPr>
              <a:tblGrid>
                <a:gridCol w="10365254">
                  <a:extLst>
                    <a:ext uri="{9D8B030D-6E8A-4147-A177-3AD203B41FA5}">
                      <a16:colId xmlns:a16="http://schemas.microsoft.com/office/drawing/2014/main" val="4263134676"/>
                    </a:ext>
                  </a:extLst>
                </a:gridCol>
              </a:tblGrid>
              <a:tr h="559024">
                <a:tc>
                  <a:txBody>
                    <a:bodyPr/>
                    <a:lstStyle/>
                    <a:p>
                      <a:pPr marL="0" marR="0" lvl="0" indent="0" rtl="0" hangingPunct="0">
                        <a:lnSpc>
                          <a:spcPct val="100000"/>
                        </a:lnSpc>
                        <a:spcBef>
                          <a:spcPts val="0"/>
                        </a:spcBef>
                        <a:spcAft>
                          <a:spcPts val="0"/>
                        </a:spcAft>
                        <a:buNone/>
                        <a:tabLst/>
                      </a:pPr>
                      <a:r>
                        <a:rPr lang="fr-FR" sz="1400" b="1" i="0" u="none" strike="noStrike" kern="1200" dirty="0">
                          <a:solidFill>
                            <a:srgbClr val="002060"/>
                          </a:solidFill>
                          <a:latin typeface="Arial" pitchFamily="34"/>
                          <a:ea typeface="Calibri" pitchFamily="34"/>
                          <a:cs typeface="Calibri" pitchFamily="34"/>
                        </a:rPr>
                        <a:t>Période de référence</a:t>
                      </a:r>
                      <a:r>
                        <a:rPr lang="fr-FR" sz="1400" b="1" i="0" u="none" strike="noStrike" kern="1200" dirty="0">
                          <a:solidFill>
                            <a:srgbClr val="004586"/>
                          </a:solidFill>
                          <a:latin typeface="Arial" pitchFamily="34"/>
                          <a:ea typeface="Calibri" pitchFamily="34"/>
                          <a:cs typeface="Calibri" pitchFamily="34"/>
                        </a:rPr>
                        <a:t> : </a:t>
                      </a:r>
                      <a:r>
                        <a:rPr lang="fr-FR" sz="1400" b="0" i="0" u="none" strike="noStrike" kern="1200" dirty="0">
                          <a:solidFill>
                            <a:schemeClr val="accent1">
                              <a:lumMod val="50000"/>
                            </a:schemeClr>
                          </a:solidFill>
                          <a:latin typeface="Arial" pitchFamily="34"/>
                          <a:ea typeface="Calibri" pitchFamily="34"/>
                          <a:cs typeface="Calibri" pitchFamily="34"/>
                        </a:rPr>
                        <a:t>Période de prise en compte des ressources pour le calcul des droits</a:t>
                      </a:r>
                    </a:p>
                  </a:txBody>
                  <a:tcPr/>
                </a:tc>
                <a:extLst>
                  <a:ext uri="{0D108BD9-81ED-4DB2-BD59-A6C34878D82A}">
                    <a16:rowId xmlns:a16="http://schemas.microsoft.com/office/drawing/2014/main" val="228796297"/>
                  </a:ext>
                </a:extLst>
              </a:tr>
              <a:tr h="613041">
                <a:tc>
                  <a:txBody>
                    <a:bodyPr/>
                    <a:lstStyle/>
                    <a:p>
                      <a:pPr marL="0" marR="0" lvl="0" indent="0" rtl="0" hangingPunct="0">
                        <a:lnSpc>
                          <a:spcPct val="100000"/>
                        </a:lnSpc>
                        <a:spcBef>
                          <a:spcPts val="0"/>
                        </a:spcBef>
                        <a:spcAft>
                          <a:spcPts val="0"/>
                        </a:spcAft>
                        <a:buNone/>
                        <a:tabLst/>
                      </a:pPr>
                      <a:r>
                        <a:rPr lang="fr-FR" sz="1400" b="1" i="0" u="none" strike="noStrike" kern="1200" dirty="0">
                          <a:solidFill>
                            <a:srgbClr val="002060"/>
                          </a:solidFill>
                          <a:latin typeface="Arial" pitchFamily="18"/>
                          <a:ea typeface="Microsoft YaHei" pitchFamily="2"/>
                          <a:cs typeface="Mangal" pitchFamily="2"/>
                        </a:rPr>
                        <a:t>Trimestre de droit</a:t>
                      </a:r>
                      <a:r>
                        <a:rPr lang="fr-FR" sz="1400" b="1" i="0" u="none" strike="noStrike" kern="1200" dirty="0">
                          <a:solidFill>
                            <a:srgbClr val="004586"/>
                          </a:solidFill>
                          <a:latin typeface="Arial" pitchFamily="18"/>
                          <a:ea typeface="Microsoft YaHei" pitchFamily="2"/>
                          <a:cs typeface="Mangal" pitchFamily="2"/>
                        </a:rPr>
                        <a:t> </a:t>
                      </a:r>
                      <a:r>
                        <a:rPr lang="fr-FR" sz="1400" b="1" i="0" u="none" strike="noStrike" kern="1200" dirty="0">
                          <a:solidFill>
                            <a:schemeClr val="tx2">
                              <a:lumMod val="75000"/>
                            </a:schemeClr>
                          </a:solidFill>
                          <a:latin typeface="Arial" pitchFamily="18"/>
                          <a:ea typeface="Microsoft YaHei" pitchFamily="2"/>
                          <a:cs typeface="Mangal" pitchFamily="2"/>
                        </a:rPr>
                        <a:t>: </a:t>
                      </a:r>
                      <a:r>
                        <a:rPr lang="fr-FR" sz="1400" b="0" i="0" u="none" strike="noStrike" kern="1200" dirty="0">
                          <a:solidFill>
                            <a:schemeClr val="accent1">
                              <a:lumMod val="50000"/>
                            </a:schemeClr>
                          </a:solidFill>
                          <a:latin typeface="Arial" pitchFamily="18"/>
                          <a:ea typeface="Microsoft YaHei" pitchFamily="2"/>
                          <a:cs typeface="Mangal" pitchFamily="2"/>
                        </a:rPr>
                        <a:t>période pour laquelle le droit est calculé</a:t>
                      </a:r>
                    </a:p>
                  </a:txBody>
                  <a:tcPr/>
                </a:tc>
                <a:extLst>
                  <a:ext uri="{0D108BD9-81ED-4DB2-BD59-A6C34878D82A}">
                    <a16:rowId xmlns:a16="http://schemas.microsoft.com/office/drawing/2014/main" val="2406254226"/>
                  </a:ext>
                </a:extLst>
              </a:tr>
            </a:tbl>
          </a:graphicData>
        </a:graphic>
      </p:graphicFrame>
    </p:spTree>
    <p:extLst>
      <p:ext uri="{BB962C8B-B14F-4D97-AF65-F5344CB8AC3E}">
        <p14:creationId xmlns:p14="http://schemas.microsoft.com/office/powerpoint/2010/main" val="199779029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E2EAEF9BE0DF429BA4F86DD3A1A8DD" ma:contentTypeVersion="11" ma:contentTypeDescription="Crée un document." ma:contentTypeScope="" ma:versionID="49e4c64d507c1ec8e87f7091d4e4c35f">
  <xsd:schema xmlns:xsd="http://www.w3.org/2001/XMLSchema" xmlns:xs="http://www.w3.org/2001/XMLSchema" xmlns:p="http://schemas.microsoft.com/office/2006/metadata/properties" xmlns:ns2="0b23adc7-68d2-441d-83dd-84e39a81aeb0" targetNamespace="http://schemas.microsoft.com/office/2006/metadata/properties" ma:root="true" ma:fieldsID="c74ef3e1284c6a48d9548d638d040339" ns2:_="">
    <xsd:import namespace="0b23adc7-68d2-441d-83dd-84e39a81aeb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23adc7-68d2-441d-83dd-84e39a81a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0685E2-209A-4A92-B599-2184D61384F7}">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4fbe0ee7-72ec-43f9-a1ba-ba24e8e2a0cc"/>
    <ds:schemaRef ds:uri="http://www.w3.org/XML/1998/namespace"/>
  </ds:schemaRefs>
</ds:datastoreItem>
</file>

<file path=customXml/itemProps2.xml><?xml version="1.0" encoding="utf-8"?>
<ds:datastoreItem xmlns:ds="http://schemas.openxmlformats.org/officeDocument/2006/customXml" ds:itemID="{639F6093-F6D9-4E52-A0A2-0F35E24D9280}">
  <ds:schemaRefs>
    <ds:schemaRef ds:uri="http://schemas.microsoft.com/sharepoint/v3/contenttype/forms"/>
  </ds:schemaRefs>
</ds:datastoreItem>
</file>

<file path=customXml/itemProps3.xml><?xml version="1.0" encoding="utf-8"?>
<ds:datastoreItem xmlns:ds="http://schemas.openxmlformats.org/officeDocument/2006/customXml" ds:itemID="{060767E1-CEA6-43C5-B853-E838B1AAFE56}"/>
</file>

<file path=docProps/app.xml><?xml version="1.0" encoding="utf-8"?>
<Properties xmlns="http://schemas.openxmlformats.org/officeDocument/2006/extended-properties" xmlns:vt="http://schemas.openxmlformats.org/officeDocument/2006/docPropsVTypes">
  <TotalTime>4971</TotalTime>
  <Words>1499</Words>
  <Application>Microsoft Office PowerPoint</Application>
  <PresentationFormat>Grand écran</PresentationFormat>
  <Paragraphs>288</Paragraphs>
  <Slides>28</Slides>
  <Notes>23</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2</vt:i4>
      </vt:variant>
      <vt:variant>
        <vt:lpstr>Titres des diapositives</vt:lpstr>
      </vt:variant>
      <vt:variant>
        <vt:i4>28</vt:i4>
      </vt:variant>
    </vt:vector>
  </HeadingPairs>
  <TitlesOfParts>
    <vt:vector size="41" baseType="lpstr">
      <vt:lpstr>Arial</vt:lpstr>
      <vt:lpstr>Calibri</vt:lpstr>
      <vt:lpstr>Calibri Light</vt:lpstr>
      <vt:lpstr>Graphik</vt:lpstr>
      <vt:lpstr>Graphik Semibold</vt:lpstr>
      <vt:lpstr>Graphik Semibold Italic</vt:lpstr>
      <vt:lpstr>Symbol</vt:lpstr>
      <vt:lpstr>Times</vt:lpstr>
      <vt:lpstr>Times New Roman</vt:lpstr>
      <vt:lpstr>Wingdings</vt:lpstr>
      <vt:lpstr>Thème Office</vt:lpstr>
      <vt:lpstr>Presentation</vt:lpstr>
      <vt:lpstr>Document</vt:lpstr>
      <vt:lpstr>Evolutions AL 2021</vt:lpstr>
      <vt:lpstr>Présentation PowerPoint</vt:lpstr>
      <vt:lpstr>Présentation PowerPoint</vt:lpstr>
      <vt:lpstr>Présentation PowerPoint</vt:lpstr>
      <vt:lpstr>1. Ce qui change, ce qui ne change pas</vt:lpstr>
      <vt:lpstr>Présentation PowerPoint</vt:lpstr>
      <vt:lpstr>Une entrée en vigueur des évolutions est prévue pour l’ensemble des bénéficiaires à compter des droits :</vt:lpstr>
      <vt:lpstr>Présentation PowerPoint</vt:lpstr>
      <vt:lpstr>Lexique pour comprendre le nouveau calendrier de calcul des droits </vt:lpstr>
      <vt:lpstr>Présentation PowerPoint</vt:lpstr>
      <vt:lpstr>Présentation PowerPoint</vt:lpstr>
      <vt:lpstr>Présentation PowerPoint</vt:lpstr>
      <vt:lpstr>Lexique pour comprendre l’origine des ressources récupérées </vt:lpstr>
      <vt:lpstr>Il existe maintenant 3 sources différentes d'acquisition des ressources :</vt:lpstr>
      <vt:lpstr>Présentation PowerPoint</vt:lpstr>
      <vt:lpstr>Présentation PowerPoint</vt:lpstr>
      <vt:lpstr>Présentation PowerPoint</vt:lpstr>
      <vt:lpstr>Cette évolution impliquera pour les allocataires :</vt:lpstr>
      <vt:lpstr>Présentation PowerPoint</vt:lpstr>
      <vt:lpstr>Communications préalables à la mise en œuvre des évolutions de l’AL</vt:lpstr>
      <vt:lpstr>Les alertes dans mon compte à partir de la bascule</vt:lpstr>
      <vt:lpstr>Pour les autres situations</vt:lpstr>
      <vt:lpstr>Présentation PowerPoint</vt:lpstr>
      <vt:lpstr>Questions /réponses allocataires</vt:lpstr>
      <vt:lpstr>Questions /réponses allocataires</vt:lpstr>
      <vt:lpstr>Questions /réponses allocataires</vt:lpstr>
      <vt:lpstr>Questions /réponses allocataires</vt:lpstr>
      <vt:lpstr>Vos questions /réponses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Alexandra COUTON 755</dc:creator>
  <cp:lastModifiedBy>Audrey LARRAGA 920</cp:lastModifiedBy>
  <cp:revision>483</cp:revision>
  <cp:lastPrinted>2019-07-26T12:55:26Z</cp:lastPrinted>
  <dcterms:created xsi:type="dcterms:W3CDTF">2018-11-22T12:40:47Z</dcterms:created>
  <dcterms:modified xsi:type="dcterms:W3CDTF">2020-10-15T12:35:40Z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0x010100FFE2EAEF9BE0DF429BA4F86DD3A1A8DD</vt:lpwstr>
  </property>
</Properties>
</file>