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2" r:id="rId6"/>
    <p:sldId id="264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995A51-1262-40F1-8BA1-38997DDCD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235B71-9FCA-4B3A-9FB5-A3B1A31067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20FD0C-9C41-4B2F-9445-0956A75A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A0BC-E588-4D34-AB20-736706CF5BEB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EB83A4-1B15-49C3-8F02-15291F7DD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BFCB38-BE25-4DBD-AEBF-A92E80508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295D-A436-41AA-94F4-50D794CE5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17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DE24C4-F5E8-4A28-9EF4-2461661EE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C8A1C8-DC33-4487-BEB7-25DEDC6B8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8DB964-9DD6-4B90-8D12-7502C211F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A0BC-E588-4D34-AB20-736706CF5BEB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583B4B-2790-40FB-A9F5-556FFD50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0E9613-96E4-4711-B1DB-F34C8888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295D-A436-41AA-94F4-50D794CE5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72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CE46062-7EF5-4FFF-A8E2-D10B3F4CD4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B78557-FCD1-4CF5-9B97-3F49B37D5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F4E0F6-8723-494F-9052-CEFF49571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A0BC-E588-4D34-AB20-736706CF5BEB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2F01D3-ECF0-4FEE-AF0A-C3C44BAAC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B2D7F-17C9-4520-8104-8755FABE0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295D-A436-41AA-94F4-50D794CE5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45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276157-627D-437E-8433-CDF17B580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D7CC8E-08E3-4A8D-8FC1-0101FE487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DE29A6-40C9-418E-9228-BCD77969A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A0BC-E588-4D34-AB20-736706CF5BEB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1FEE1-F79B-409A-AC67-0BCB3E6A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CA52AF-290C-4069-B49C-49B5D2546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295D-A436-41AA-94F4-50D794CE5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74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03122-C46F-477A-97A2-F343489F2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B0D8C9-09CA-45A4-B09D-32BD0BD51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875845-76F6-4667-88D2-8A90CB2CE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A0BC-E588-4D34-AB20-736706CF5BEB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04C930-196C-4B0C-8AA4-69730AB4D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214014-2A05-4C5E-B80E-7215068B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295D-A436-41AA-94F4-50D794CE5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49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0EA15A-587F-4D53-9B3B-2343B746A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A56306-82CE-4FDA-A844-952C76EDF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23DB11-F2AB-48B0-90C9-E8719613E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134B73-0049-4097-9A1D-6C928C3BF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A0BC-E588-4D34-AB20-736706CF5BEB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DA9BB8-037D-4F5C-A81E-28F6E1591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3D2B5F-CF89-4E90-9D37-4560DF5A2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295D-A436-41AA-94F4-50D794CE5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22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4E7680-FEF2-470B-961A-10BB5BC6E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682D86-0022-4C2B-8D9B-C40C80F3C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7C3B94-0509-4C37-B4DA-EE475C03E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4D84A24-D1C5-4B5A-9C10-086DD1BDCD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453612E-3657-40B0-B3A8-DF31B18DF1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8BBF3A2-7278-458C-8BB6-3ECD7B28E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A0BC-E588-4D34-AB20-736706CF5BEB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9FE5C76-AD23-4D2B-BD8C-060FE75C1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4BA7664-CFCF-451D-9E67-821DEA46C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295D-A436-41AA-94F4-50D794CE5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028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D392AB-8AE1-4FCF-90F5-D2E8F60DF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67E3AD-9241-44CC-9683-FACC5A1E7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A0BC-E588-4D34-AB20-736706CF5BEB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F4F82A2-98D5-41FF-AE4A-09246566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03F53F-32C2-470D-ADED-B57A0D33C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295D-A436-41AA-94F4-50D794CE5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36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8217CA8-239C-4DFE-ACCF-1ABD48DB9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A0BC-E588-4D34-AB20-736706CF5BEB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7CB7AA-4C09-4721-AAEA-DAEFB16C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F778F5-FB25-4537-816E-2E2F44C7F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295D-A436-41AA-94F4-50D794CE5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41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E7F8EF-AF4E-448C-B47D-C0836BB2F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64BB1E-DC2F-482F-9EC2-849879E9A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560CD2F-A12C-4A2C-A78E-A95510F59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1700DD-A99B-4355-99BF-276EEE721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A0BC-E588-4D34-AB20-736706CF5BEB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62B851-43E3-49A8-B766-2D97CE90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20EEBC-314C-4757-812D-DC24A62A4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295D-A436-41AA-94F4-50D794CE5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91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A60FD-5FD3-40D4-96F3-F1D63F4E4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B630183-99F5-4509-AE88-7F65213773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1065BC-3C7C-41BA-A35F-C4A453B50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1494FA-0775-4AA3-BBC3-FB5F5D379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A0BC-E588-4D34-AB20-736706CF5BEB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82E727-E0BB-46B9-B56D-627DAB77F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2BB07B-5D3F-49B4-AFED-2D0BB7AF5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295D-A436-41AA-94F4-50D794CE5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839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E9A3BEB-D7EE-4758-9983-1CA57DC0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7EB7E2-8982-47DE-956C-DD0663B9E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FEB8EB-AE0E-4A5D-8C20-F9AF8E69B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BA0BC-E588-4D34-AB20-736706CF5BEB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455ACF-A35D-4128-9BC0-4EAD4D0B12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AC60B5-0E42-4301-BEEA-448B26D006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5295D-A436-41AA-94F4-50D794CE5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05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6295E7F-EA66-480B-B001-C8BE7CD61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0040" y="4892040"/>
            <a:ext cx="11548872" cy="164592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90D8A0-860A-44CA-A662-170C0DB42992}"/>
              </a:ext>
            </a:extLst>
          </p:cNvPr>
          <p:cNvSpPr/>
          <p:nvPr/>
        </p:nvSpPr>
        <p:spPr>
          <a:xfrm>
            <a:off x="718686" y="5091762"/>
            <a:ext cx="7484787" cy="1264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br>
              <a:rPr lang="en-US" sz="26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Mode </a:t>
            </a:r>
            <a:r>
              <a:rPr lang="en-US" sz="24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opératoire</a:t>
            </a:r>
            <a:r>
              <a:rPr lang="en-US" sz="2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pour </a:t>
            </a:r>
            <a:r>
              <a:rPr lang="en-US" sz="24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ouvrir</a:t>
            </a:r>
            <a:r>
              <a:rPr lang="en-US" sz="2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et </a:t>
            </a:r>
            <a:r>
              <a:rPr lang="en-US" sz="24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suivre</a:t>
            </a:r>
            <a:r>
              <a:rPr lang="en-US" sz="2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le module e-learning</a:t>
            </a:r>
            <a:endParaRPr lang="en-US" sz="26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67280DA-82EF-4C74-97C3-E62C13737F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6895"/>
          <a:stretch/>
        </p:blipFill>
        <p:spPr bwMode="auto">
          <a:xfrm>
            <a:off x="320040" y="539090"/>
            <a:ext cx="10981944" cy="424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41" name="Straight Connector 74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Une image contenant dessin&#10;&#10;Description générée automatiquement">
            <a:extLst>
              <a:ext uri="{FF2B5EF4-FFF2-40B4-BE49-F238E27FC236}">
                <a16:creationId xmlns:a16="http://schemas.microsoft.com/office/drawing/2014/main" id="{0A9BFEA3-AAF3-4B6E-A46D-06B3507D15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574" y="5141851"/>
            <a:ext cx="1164410" cy="116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186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F722437-2E24-41A6-A15E-98A8E0F211A5}"/>
              </a:ext>
            </a:extLst>
          </p:cNvPr>
          <p:cNvSpPr/>
          <p:nvPr/>
        </p:nvSpPr>
        <p:spPr>
          <a:xfrm>
            <a:off x="2790258" y="108661"/>
            <a:ext cx="5603043" cy="860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Enregistrez le .zip du module e-learning</a:t>
            </a:r>
            <a:br>
              <a:rPr lang="fr-FR" sz="24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2400" dirty="0">
              <a:latin typeface="Abadi Extra Light" panose="020B02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0506D1-65AD-40CC-91E3-8D5965F655FC}"/>
              </a:ext>
            </a:extLst>
          </p:cNvPr>
          <p:cNvSpPr/>
          <p:nvPr/>
        </p:nvSpPr>
        <p:spPr>
          <a:xfrm>
            <a:off x="6333086" y="1425308"/>
            <a:ext cx="4488902" cy="868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avez reçu votre fichier .zip en pièce jointe dans un email, téléchargez le dans Documents (par exemple)</a:t>
            </a:r>
            <a:endParaRPr lang="fr-FR" dirty="0">
              <a:latin typeface="Abadi Extra Light" panose="020B02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80AA88-699E-45C4-B4D5-3052133455DA}"/>
              </a:ext>
            </a:extLst>
          </p:cNvPr>
          <p:cNvSpPr/>
          <p:nvPr/>
        </p:nvSpPr>
        <p:spPr>
          <a:xfrm>
            <a:off x="6333086" y="2515348"/>
            <a:ext cx="4488902" cy="372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highlight>
                  <a:srgbClr val="00FF00"/>
                </a:highlight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Double cliquez sur le fichier .zip </a:t>
            </a:r>
            <a:endParaRPr lang="fr-FR" dirty="0">
              <a:latin typeface="Abadi Extra Light" panose="020B02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6EF55F7C-F608-4202-9E3F-751585D7B3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27" y="1181376"/>
            <a:ext cx="5613689" cy="42420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91C59EA1-9C04-4F5C-9DD0-309D9478F7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83" y="1929780"/>
            <a:ext cx="742988" cy="933498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7A33DF06-42C2-42E4-887E-2E2840264C1A}"/>
              </a:ext>
            </a:extLst>
          </p:cNvPr>
          <p:cNvSpPr/>
          <p:nvPr/>
        </p:nvSpPr>
        <p:spPr>
          <a:xfrm>
            <a:off x="2296149" y="1924075"/>
            <a:ext cx="755922" cy="1022709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7DA2BCF5-AB5A-49B1-92CD-01AEBCBF058E}"/>
              </a:ext>
            </a:extLst>
          </p:cNvPr>
          <p:cNvGrpSpPr/>
          <p:nvPr/>
        </p:nvGrpSpPr>
        <p:grpSpPr>
          <a:xfrm>
            <a:off x="2729997" y="1509662"/>
            <a:ext cx="322074" cy="330907"/>
            <a:chOff x="939326" y="3582780"/>
            <a:chExt cx="322074" cy="330907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3064CFE-FEA3-433C-A864-40714A30BE47}"/>
                </a:ext>
              </a:extLst>
            </p:cNvPr>
            <p:cNvSpPr/>
            <p:nvPr/>
          </p:nvSpPr>
          <p:spPr>
            <a:xfrm>
              <a:off x="939326" y="3582780"/>
              <a:ext cx="322074" cy="330907"/>
            </a:xfrm>
            <a:prstGeom prst="rect">
              <a:avLst/>
            </a:prstGeom>
            <a:noFill/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4EE42307-0EB5-421F-A555-A4AF286C8F53}"/>
                </a:ext>
              </a:extLst>
            </p:cNvPr>
            <p:cNvSpPr txBox="1"/>
            <p:nvPr/>
          </p:nvSpPr>
          <p:spPr>
            <a:xfrm>
              <a:off x="969015" y="3636862"/>
              <a:ext cx="25840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b="1" dirty="0">
                  <a:latin typeface="Abadi Extra Light" panose="020B0204020104020204" pitchFamily="34" charset="0"/>
                </a:rPr>
                <a:t>1</a:t>
              </a:r>
            </a:p>
          </p:txBody>
        </p:sp>
      </p:grpSp>
      <p:pic>
        <p:nvPicPr>
          <p:cNvPr id="3" name="Image 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DA37BDC-CCE5-4B42-9FC4-CB2AF2CB9E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200" y="5958840"/>
            <a:ext cx="781304" cy="78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315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F722437-2E24-41A6-A15E-98A8E0F211A5}"/>
              </a:ext>
            </a:extLst>
          </p:cNvPr>
          <p:cNvSpPr/>
          <p:nvPr/>
        </p:nvSpPr>
        <p:spPr>
          <a:xfrm>
            <a:off x="3085533" y="270720"/>
            <a:ext cx="6144192" cy="465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Ouvrir le .zip et extraire les fichiers nécessaires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0506D1-65AD-40CC-91E3-8D5965F655FC}"/>
              </a:ext>
            </a:extLst>
          </p:cNvPr>
          <p:cNvSpPr/>
          <p:nvPr/>
        </p:nvSpPr>
        <p:spPr>
          <a:xfrm>
            <a:off x="6905887" y="1196130"/>
            <a:ext cx="4488902" cy="901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highlight>
                  <a:srgbClr val="00FF00"/>
                </a:highlight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Après avoir </a:t>
            </a: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double cliquer sur le dossier, vous arrivez dans le fichier .zip qui contient tous les fichiers nécessaires au bon déroulé du module</a:t>
            </a:r>
            <a:endParaRPr lang="fr-FR" dirty="0">
              <a:latin typeface="Abadi Extra Light" panose="020B02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80AA88-699E-45C4-B4D5-3052133455DA}"/>
              </a:ext>
            </a:extLst>
          </p:cNvPr>
          <p:cNvSpPr/>
          <p:nvPr/>
        </p:nvSpPr>
        <p:spPr>
          <a:xfrm>
            <a:off x="6905887" y="2120055"/>
            <a:ext cx="4488902" cy="372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highlight>
                  <a:srgbClr val="00FF00"/>
                </a:highlight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FR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Cliquez sur extraire </a:t>
            </a:r>
            <a:endParaRPr lang="fr-FR" dirty="0">
              <a:latin typeface="Abadi Extra Light" panose="020B02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2505C654-CD2B-4C64-A974-98D8A3ECAF3D}"/>
              </a:ext>
            </a:extLst>
          </p:cNvPr>
          <p:cNvGrpSpPr/>
          <p:nvPr/>
        </p:nvGrpSpPr>
        <p:grpSpPr>
          <a:xfrm>
            <a:off x="596001" y="872612"/>
            <a:ext cx="322074" cy="330907"/>
            <a:chOff x="939326" y="3582780"/>
            <a:chExt cx="322074" cy="33090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37480D3-0687-4F5A-A8FB-533DFCA5346D}"/>
                </a:ext>
              </a:extLst>
            </p:cNvPr>
            <p:cNvSpPr/>
            <p:nvPr/>
          </p:nvSpPr>
          <p:spPr>
            <a:xfrm>
              <a:off x="939326" y="3582780"/>
              <a:ext cx="322074" cy="330907"/>
            </a:xfrm>
            <a:prstGeom prst="rect">
              <a:avLst/>
            </a:prstGeom>
            <a:noFill/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876E989E-1778-452F-8C3E-5CF7A4407113}"/>
                </a:ext>
              </a:extLst>
            </p:cNvPr>
            <p:cNvSpPr txBox="1"/>
            <p:nvPr/>
          </p:nvSpPr>
          <p:spPr>
            <a:xfrm>
              <a:off x="969015" y="3636862"/>
              <a:ext cx="25840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b="1" dirty="0">
                  <a:latin typeface="Abadi Extra Light" panose="020B0204020104020204" pitchFamily="34" charset="0"/>
                </a:rPr>
                <a:t>3</a:t>
              </a:r>
            </a:p>
          </p:txBody>
        </p: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9C983334-BB74-43A8-8079-B471EC3A8E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1" r="21096" b="43318"/>
          <a:stretch/>
        </p:blipFill>
        <p:spPr>
          <a:xfrm>
            <a:off x="123855" y="1347554"/>
            <a:ext cx="6547781" cy="23345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27133FF-5D4C-425B-8700-69720E3D4C3B}"/>
              </a:ext>
            </a:extLst>
          </p:cNvPr>
          <p:cNvSpPr/>
          <p:nvPr/>
        </p:nvSpPr>
        <p:spPr>
          <a:xfrm>
            <a:off x="123855" y="1781174"/>
            <a:ext cx="2169357" cy="1772449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CFE6851-6B1B-4E7E-853F-883CB4B7F777}"/>
              </a:ext>
            </a:extLst>
          </p:cNvPr>
          <p:cNvGrpSpPr/>
          <p:nvPr/>
        </p:nvGrpSpPr>
        <p:grpSpPr>
          <a:xfrm>
            <a:off x="2366426" y="2667398"/>
            <a:ext cx="322074" cy="330907"/>
            <a:chOff x="939326" y="3582780"/>
            <a:chExt cx="322074" cy="33090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69B5A92-1C23-430E-AB7F-58CD0F978BAB}"/>
                </a:ext>
              </a:extLst>
            </p:cNvPr>
            <p:cNvSpPr/>
            <p:nvPr/>
          </p:nvSpPr>
          <p:spPr>
            <a:xfrm>
              <a:off x="939326" y="3582780"/>
              <a:ext cx="322074" cy="330907"/>
            </a:xfrm>
            <a:prstGeom prst="rect">
              <a:avLst/>
            </a:prstGeom>
            <a:noFill/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AB154E28-52FA-451A-B98F-DA3686FA1C1F}"/>
                </a:ext>
              </a:extLst>
            </p:cNvPr>
            <p:cNvSpPr txBox="1"/>
            <p:nvPr/>
          </p:nvSpPr>
          <p:spPr>
            <a:xfrm>
              <a:off x="969015" y="3636862"/>
              <a:ext cx="25840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b="1" dirty="0">
                  <a:latin typeface="Abadi Extra Light" panose="020B0204020104020204" pitchFamily="34" charset="0"/>
                </a:rPr>
                <a:t>2</a:t>
              </a: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7436BB8C-D3CF-491F-BF6B-97CE3575A28E}"/>
              </a:ext>
            </a:extLst>
          </p:cNvPr>
          <p:cNvSpPr/>
          <p:nvPr/>
        </p:nvSpPr>
        <p:spPr>
          <a:xfrm rot="16200000">
            <a:off x="458326" y="1400683"/>
            <a:ext cx="581026" cy="37372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 descr="Une image contenant texte&#10;&#10;Description générée automatiquement">
            <a:extLst>
              <a:ext uri="{FF2B5EF4-FFF2-40B4-BE49-F238E27FC236}">
                <a16:creationId xmlns:a16="http://schemas.microsoft.com/office/drawing/2014/main" id="{B2392441-E88A-4A00-AA03-5791C64268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513" b="25802"/>
          <a:stretch/>
        </p:blipFill>
        <p:spPr>
          <a:xfrm>
            <a:off x="2525317" y="3178047"/>
            <a:ext cx="7321790" cy="36799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A9EA0ED1-DA88-4174-B5D1-C4129B07AC51}"/>
              </a:ext>
            </a:extLst>
          </p:cNvPr>
          <p:cNvSpPr/>
          <p:nvPr/>
        </p:nvSpPr>
        <p:spPr>
          <a:xfrm>
            <a:off x="4545690" y="4624221"/>
            <a:ext cx="3645810" cy="212511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51F36DE-1FB1-4AD4-8622-5442C2451060}"/>
              </a:ext>
            </a:extLst>
          </p:cNvPr>
          <p:cNvSpPr/>
          <p:nvPr/>
        </p:nvSpPr>
        <p:spPr>
          <a:xfrm>
            <a:off x="6905887" y="2662201"/>
            <a:ext cx="4488902" cy="372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highlight>
                  <a:srgbClr val="00FF00"/>
                </a:highlight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fr-FR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fr-FR" sz="1600" dirty="0">
                <a:highlight>
                  <a:srgbClr val="00FF00"/>
                </a:highlight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Dans cette fenêtre cliquez sur les …</a:t>
            </a:r>
            <a:endParaRPr lang="fr-FR" dirty="0">
              <a:latin typeface="Abadi Extra Light" panose="020B02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BD0065AA-0050-455C-84A0-4D4B23A72FC0}"/>
              </a:ext>
            </a:extLst>
          </p:cNvPr>
          <p:cNvGrpSpPr/>
          <p:nvPr/>
        </p:nvGrpSpPr>
        <p:grpSpPr>
          <a:xfrm>
            <a:off x="5320401" y="4221628"/>
            <a:ext cx="322074" cy="330907"/>
            <a:chOff x="939326" y="3582780"/>
            <a:chExt cx="322074" cy="330907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35F12FC-D8F2-4647-BED5-CF41907B4ED6}"/>
                </a:ext>
              </a:extLst>
            </p:cNvPr>
            <p:cNvSpPr/>
            <p:nvPr/>
          </p:nvSpPr>
          <p:spPr>
            <a:xfrm>
              <a:off x="939326" y="3582780"/>
              <a:ext cx="322074" cy="330907"/>
            </a:xfrm>
            <a:prstGeom prst="rect">
              <a:avLst/>
            </a:prstGeom>
            <a:noFill/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4BC208B5-2163-44EC-B6EE-0D35B553804B}"/>
                </a:ext>
              </a:extLst>
            </p:cNvPr>
            <p:cNvSpPr txBox="1"/>
            <p:nvPr/>
          </p:nvSpPr>
          <p:spPr>
            <a:xfrm>
              <a:off x="969015" y="3636862"/>
              <a:ext cx="25840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b="1" dirty="0">
                  <a:latin typeface="Abadi Extra Light" panose="020B0204020104020204" pitchFamily="34" charset="0"/>
                </a:rPr>
                <a:t>4</a:t>
              </a:r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92A8347A-2667-4F0B-92EA-782A01C1B090}"/>
              </a:ext>
            </a:extLst>
          </p:cNvPr>
          <p:cNvGrpSpPr/>
          <p:nvPr/>
        </p:nvGrpSpPr>
        <p:grpSpPr>
          <a:xfrm>
            <a:off x="7530201" y="5364507"/>
            <a:ext cx="322074" cy="330907"/>
            <a:chOff x="939326" y="3582780"/>
            <a:chExt cx="322074" cy="330907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2E9C381-1AFE-46E8-A9E6-A000FE4C622C}"/>
                </a:ext>
              </a:extLst>
            </p:cNvPr>
            <p:cNvSpPr/>
            <p:nvPr/>
          </p:nvSpPr>
          <p:spPr>
            <a:xfrm>
              <a:off x="939326" y="3582780"/>
              <a:ext cx="322074" cy="330907"/>
            </a:xfrm>
            <a:prstGeom prst="rect">
              <a:avLst/>
            </a:prstGeom>
            <a:noFill/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996F08DA-5260-4DA6-B081-35DBDD1C354B}"/>
                </a:ext>
              </a:extLst>
            </p:cNvPr>
            <p:cNvSpPr txBox="1"/>
            <p:nvPr/>
          </p:nvSpPr>
          <p:spPr>
            <a:xfrm>
              <a:off x="969015" y="3636862"/>
              <a:ext cx="25840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b="1" dirty="0">
                  <a:latin typeface="Abadi Extra Light" panose="020B0204020104020204" pitchFamily="34" charset="0"/>
                </a:rPr>
                <a:t>5</a:t>
              </a:r>
            </a:p>
          </p:txBody>
        </p:sp>
      </p:grpSp>
      <p:pic>
        <p:nvPicPr>
          <p:cNvPr id="24" name="Image 2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E2B24EB3-BA25-438F-BC39-613AF2C89F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200" y="5958840"/>
            <a:ext cx="781304" cy="78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634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 descr="Une image contenant texte&#10;&#10;Description générée automatiquement">
            <a:extLst>
              <a:ext uri="{FF2B5EF4-FFF2-40B4-BE49-F238E27FC236}">
                <a16:creationId xmlns:a16="http://schemas.microsoft.com/office/drawing/2014/main" id="{E267176C-BA60-406D-8C2C-77359A6791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106" b="21458"/>
          <a:stretch/>
        </p:blipFill>
        <p:spPr>
          <a:xfrm>
            <a:off x="2057344" y="3494743"/>
            <a:ext cx="5254526" cy="35882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F722437-2E24-41A6-A15E-98A8E0F211A5}"/>
              </a:ext>
            </a:extLst>
          </p:cNvPr>
          <p:cNvSpPr/>
          <p:nvPr/>
        </p:nvSpPr>
        <p:spPr>
          <a:xfrm>
            <a:off x="3076008" y="240594"/>
            <a:ext cx="5603043" cy="860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Enregistrez les éléments du .zip dans un dossier classique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0506D1-65AD-40CC-91E3-8D5965F655FC}"/>
              </a:ext>
            </a:extLst>
          </p:cNvPr>
          <p:cNvSpPr/>
          <p:nvPr/>
        </p:nvSpPr>
        <p:spPr>
          <a:xfrm>
            <a:off x="7515487" y="2394215"/>
            <a:ext cx="4488902" cy="1234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highlight>
                  <a:srgbClr val="00FF00"/>
                </a:highlight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Sélectionnez le dossier de destination, ici Documents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highlight>
                  <a:srgbClr val="00FF00"/>
                </a:highlight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6.1</a:t>
            </a: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Créez un nouveau dossier,  le renommer puis cliquez sur OK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80AA88-699E-45C4-B4D5-3052133455DA}"/>
              </a:ext>
            </a:extLst>
          </p:cNvPr>
          <p:cNvSpPr/>
          <p:nvPr/>
        </p:nvSpPr>
        <p:spPr>
          <a:xfrm>
            <a:off x="7620373" y="3790040"/>
            <a:ext cx="4488902" cy="60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highlight>
                  <a:srgbClr val="00FF00"/>
                </a:highlight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L’endroit de l’enregistrement de votre fichier </a:t>
            </a:r>
            <a:b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 spécifié </a:t>
            </a:r>
            <a:endParaRPr lang="fr-FR" dirty="0">
              <a:latin typeface="Abadi Extra Light" panose="020B02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2505C654-CD2B-4C64-A974-98D8A3ECAF3D}"/>
              </a:ext>
            </a:extLst>
          </p:cNvPr>
          <p:cNvGrpSpPr/>
          <p:nvPr/>
        </p:nvGrpSpPr>
        <p:grpSpPr>
          <a:xfrm>
            <a:off x="5929078" y="5984829"/>
            <a:ext cx="322074" cy="330907"/>
            <a:chOff x="939326" y="3582780"/>
            <a:chExt cx="322074" cy="33090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37480D3-0687-4F5A-A8FB-533DFCA5346D}"/>
                </a:ext>
              </a:extLst>
            </p:cNvPr>
            <p:cNvSpPr/>
            <p:nvPr/>
          </p:nvSpPr>
          <p:spPr>
            <a:xfrm>
              <a:off x="939326" y="3582780"/>
              <a:ext cx="322074" cy="330907"/>
            </a:xfrm>
            <a:prstGeom prst="rect">
              <a:avLst/>
            </a:prstGeom>
            <a:noFill/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876E989E-1778-452F-8C3E-5CF7A4407113}"/>
                </a:ext>
              </a:extLst>
            </p:cNvPr>
            <p:cNvSpPr txBox="1"/>
            <p:nvPr/>
          </p:nvSpPr>
          <p:spPr>
            <a:xfrm>
              <a:off x="969015" y="3636862"/>
              <a:ext cx="25840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b="1" dirty="0">
                  <a:latin typeface="Abadi Extra Light" panose="020B0204020104020204" pitchFamily="34" charset="0"/>
                </a:rPr>
                <a:t>8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C51F36DE-1FB1-4AD4-8622-5442C2451060}"/>
              </a:ext>
            </a:extLst>
          </p:cNvPr>
          <p:cNvSpPr/>
          <p:nvPr/>
        </p:nvSpPr>
        <p:spPr>
          <a:xfrm>
            <a:off x="7620373" y="4587601"/>
            <a:ext cx="4488902" cy="341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highlight>
                  <a:srgbClr val="00FF00"/>
                </a:highlight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Cliquez sur OK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E311574-A7E2-4499-8D77-16A188D86B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199" b="17914"/>
          <a:stretch/>
        </p:blipFill>
        <p:spPr>
          <a:xfrm>
            <a:off x="82725" y="1203519"/>
            <a:ext cx="6389608" cy="3554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935F12FC-D8F2-4647-BED5-CF41907B4ED6}"/>
              </a:ext>
            </a:extLst>
          </p:cNvPr>
          <p:cNvSpPr/>
          <p:nvPr/>
        </p:nvSpPr>
        <p:spPr>
          <a:xfrm>
            <a:off x="3833765" y="2921218"/>
            <a:ext cx="548664" cy="330907"/>
          </a:xfrm>
          <a:prstGeom prst="rect">
            <a:avLst/>
          </a:prstGeom>
          <a:solidFill>
            <a:schemeClr val="bg1"/>
          </a:solidFill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4BC208B5-2163-44EC-B6EE-0D35B553804B}"/>
              </a:ext>
            </a:extLst>
          </p:cNvPr>
          <p:cNvSpPr txBox="1"/>
          <p:nvPr/>
        </p:nvSpPr>
        <p:spPr>
          <a:xfrm>
            <a:off x="3928182" y="2968053"/>
            <a:ext cx="386739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050" b="1" dirty="0">
                <a:latin typeface="Abadi Extra Light" panose="020B0204020104020204" pitchFamily="34" charset="0"/>
              </a:rPr>
              <a:t>6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9EA0ED1-DA88-4174-B5D1-C4129B07AC51}"/>
              </a:ext>
            </a:extLst>
          </p:cNvPr>
          <p:cNvSpPr/>
          <p:nvPr/>
        </p:nvSpPr>
        <p:spPr>
          <a:xfrm>
            <a:off x="2172629" y="3354125"/>
            <a:ext cx="2209800" cy="330907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EF831FD-4265-4F0C-B7AF-9F5E43F47239}"/>
              </a:ext>
            </a:extLst>
          </p:cNvPr>
          <p:cNvSpPr/>
          <p:nvPr/>
        </p:nvSpPr>
        <p:spPr>
          <a:xfrm>
            <a:off x="2028096" y="4333812"/>
            <a:ext cx="450324" cy="365435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BA6ED5F9-A960-4D34-9252-4CD34FFDC460}"/>
              </a:ext>
            </a:extLst>
          </p:cNvPr>
          <p:cNvSpPr txBox="1"/>
          <p:nvPr/>
        </p:nvSpPr>
        <p:spPr>
          <a:xfrm>
            <a:off x="2076893" y="4394821"/>
            <a:ext cx="3609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50" b="1" dirty="0">
                <a:latin typeface="Abadi Extra Light" panose="020B0204020104020204" pitchFamily="34" charset="0"/>
              </a:rPr>
              <a:t>6.1</a:t>
            </a:r>
          </a:p>
        </p:txBody>
      </p: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92A8347A-2667-4F0B-92EA-782A01C1B090}"/>
              </a:ext>
            </a:extLst>
          </p:cNvPr>
          <p:cNvGrpSpPr/>
          <p:nvPr/>
        </p:nvGrpSpPr>
        <p:grpSpPr>
          <a:xfrm>
            <a:off x="6129872" y="4819509"/>
            <a:ext cx="322074" cy="330907"/>
            <a:chOff x="939326" y="3582780"/>
            <a:chExt cx="322074" cy="330907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2E9C381-1AFE-46E8-A9E6-A000FE4C622C}"/>
                </a:ext>
              </a:extLst>
            </p:cNvPr>
            <p:cNvSpPr/>
            <p:nvPr/>
          </p:nvSpPr>
          <p:spPr>
            <a:xfrm>
              <a:off x="939326" y="3582780"/>
              <a:ext cx="322074" cy="330907"/>
            </a:xfrm>
            <a:prstGeom prst="rect">
              <a:avLst/>
            </a:prstGeom>
            <a:noFill/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996F08DA-5260-4DA6-B081-35DBDD1C354B}"/>
                </a:ext>
              </a:extLst>
            </p:cNvPr>
            <p:cNvSpPr txBox="1"/>
            <p:nvPr/>
          </p:nvSpPr>
          <p:spPr>
            <a:xfrm>
              <a:off x="969015" y="3636862"/>
              <a:ext cx="25840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b="1" dirty="0">
                  <a:latin typeface="Abadi Extra Light" panose="020B0204020104020204" pitchFamily="34" charset="0"/>
                </a:rPr>
                <a:t>7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E27133FF-5D4C-425B-8700-69720E3D4C3B}"/>
              </a:ext>
            </a:extLst>
          </p:cNvPr>
          <p:cNvSpPr/>
          <p:nvPr/>
        </p:nvSpPr>
        <p:spPr>
          <a:xfrm>
            <a:off x="4121552" y="5191164"/>
            <a:ext cx="2631673" cy="266975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436BB8C-D3CF-491F-BF6B-97CE3575A28E}"/>
              </a:ext>
            </a:extLst>
          </p:cNvPr>
          <p:cNvSpPr/>
          <p:nvPr/>
        </p:nvSpPr>
        <p:spPr>
          <a:xfrm rot="16200000">
            <a:off x="5840191" y="6117535"/>
            <a:ext cx="330907" cy="80988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Image 21" descr="Une image contenant dessin&#10;&#10;Description générée automatiquement">
            <a:extLst>
              <a:ext uri="{FF2B5EF4-FFF2-40B4-BE49-F238E27FC236}">
                <a16:creationId xmlns:a16="http://schemas.microsoft.com/office/drawing/2014/main" id="{7DD37E9F-3D89-4606-8F96-C988C0E106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200" y="5958840"/>
            <a:ext cx="781304" cy="78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636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F722437-2E24-41A6-A15E-98A8E0F211A5}"/>
              </a:ext>
            </a:extLst>
          </p:cNvPr>
          <p:cNvSpPr/>
          <p:nvPr/>
        </p:nvSpPr>
        <p:spPr>
          <a:xfrm>
            <a:off x="3076008" y="240594"/>
            <a:ext cx="5603043" cy="465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Lancez le module e-learning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0506D1-65AD-40CC-91E3-8D5965F655FC}"/>
              </a:ext>
            </a:extLst>
          </p:cNvPr>
          <p:cNvSpPr/>
          <p:nvPr/>
        </p:nvSpPr>
        <p:spPr>
          <a:xfrm>
            <a:off x="6421036" y="2172246"/>
            <a:ext cx="4488902" cy="868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highlight>
                  <a:srgbClr val="00FF00"/>
                </a:highlight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Rendez-vous dans le répertoire où vous venez d’enregistrer le fichier dézippé puis double cliquez sur le dossier du module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80AA88-699E-45C4-B4D5-3052133455DA}"/>
              </a:ext>
            </a:extLst>
          </p:cNvPr>
          <p:cNvSpPr/>
          <p:nvPr/>
        </p:nvSpPr>
        <p:spPr>
          <a:xfrm>
            <a:off x="6464342" y="3305574"/>
            <a:ext cx="4488902" cy="60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highlight>
                  <a:srgbClr val="00FF00"/>
                </a:highlight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l’intérieur du dossier se trouve tous les éléments nécessaires au lancement et déroulé du module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51F36DE-1FB1-4AD4-8622-5442C2451060}"/>
              </a:ext>
            </a:extLst>
          </p:cNvPr>
          <p:cNvSpPr/>
          <p:nvPr/>
        </p:nvSpPr>
        <p:spPr>
          <a:xfrm>
            <a:off x="6464342" y="4330524"/>
            <a:ext cx="4925645" cy="60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highlight>
                  <a:srgbClr val="00FF00"/>
                </a:highlight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fr-FR" sz="1600" dirty="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Double cliquez sur le fichier story_html5 et il s’ouvrira dans votre navigateur (de préférence Firefox/Mozilla) 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3840F41C-52FD-47FC-8756-83C9273E29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" t="5103" r="7001" b="60020"/>
          <a:stretch/>
        </p:blipFill>
        <p:spPr>
          <a:xfrm>
            <a:off x="357065" y="1666866"/>
            <a:ext cx="5121198" cy="14794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Image 24" descr="Une image contenant texte&#10;&#10;Description générée automatiquement">
            <a:extLst>
              <a:ext uri="{FF2B5EF4-FFF2-40B4-BE49-F238E27FC236}">
                <a16:creationId xmlns:a16="http://schemas.microsoft.com/office/drawing/2014/main" id="{541FAE1F-5BF6-412C-92D1-C0E8E6E2FC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566" y="3393290"/>
            <a:ext cx="4241348" cy="33155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A9EA0ED1-DA88-4174-B5D1-C4129B07AC51}"/>
              </a:ext>
            </a:extLst>
          </p:cNvPr>
          <p:cNvSpPr/>
          <p:nvPr/>
        </p:nvSpPr>
        <p:spPr>
          <a:xfrm>
            <a:off x="2163884" y="2238375"/>
            <a:ext cx="971787" cy="907974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66998259-DA42-44B8-9674-C6B0029DB8AB}"/>
              </a:ext>
            </a:extLst>
          </p:cNvPr>
          <p:cNvGrpSpPr/>
          <p:nvPr/>
        </p:nvGrpSpPr>
        <p:grpSpPr>
          <a:xfrm>
            <a:off x="2692502" y="1808716"/>
            <a:ext cx="450324" cy="365435"/>
            <a:chOff x="8298482" y="1006542"/>
            <a:chExt cx="450324" cy="365435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EF831FD-4265-4F0C-B7AF-9F5E43F47239}"/>
                </a:ext>
              </a:extLst>
            </p:cNvPr>
            <p:cNvSpPr/>
            <p:nvPr/>
          </p:nvSpPr>
          <p:spPr>
            <a:xfrm>
              <a:off x="8298482" y="1006542"/>
              <a:ext cx="450324" cy="365435"/>
            </a:xfrm>
            <a:prstGeom prst="rect">
              <a:avLst/>
            </a:prstGeom>
            <a:noFill/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BA6ED5F9-A960-4D34-9252-4CD34FFDC460}"/>
                </a:ext>
              </a:extLst>
            </p:cNvPr>
            <p:cNvSpPr txBox="1"/>
            <p:nvPr/>
          </p:nvSpPr>
          <p:spPr>
            <a:xfrm>
              <a:off x="8394442" y="1062301"/>
              <a:ext cx="25840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b="1" dirty="0">
                  <a:latin typeface="Abadi Extra Light" panose="020B0204020104020204" pitchFamily="34" charset="0"/>
                </a:rPr>
                <a:t>9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E27133FF-5D4C-425B-8700-69720E3D4C3B}"/>
              </a:ext>
            </a:extLst>
          </p:cNvPr>
          <p:cNvSpPr/>
          <p:nvPr/>
        </p:nvSpPr>
        <p:spPr>
          <a:xfrm>
            <a:off x="1601827" y="3998644"/>
            <a:ext cx="3627398" cy="1313674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92A8347A-2667-4F0B-92EA-782A01C1B090}"/>
              </a:ext>
            </a:extLst>
          </p:cNvPr>
          <p:cNvGrpSpPr/>
          <p:nvPr/>
        </p:nvGrpSpPr>
        <p:grpSpPr>
          <a:xfrm>
            <a:off x="4873544" y="5393805"/>
            <a:ext cx="361831" cy="330907"/>
            <a:chOff x="939326" y="3582780"/>
            <a:chExt cx="361831" cy="330907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2E9C381-1AFE-46E8-A9E6-A000FE4C622C}"/>
                </a:ext>
              </a:extLst>
            </p:cNvPr>
            <p:cNvSpPr/>
            <p:nvPr/>
          </p:nvSpPr>
          <p:spPr>
            <a:xfrm>
              <a:off x="939326" y="3582780"/>
              <a:ext cx="322074" cy="330907"/>
            </a:xfrm>
            <a:prstGeom prst="rect">
              <a:avLst/>
            </a:prstGeom>
            <a:noFill/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996F08DA-5260-4DA6-B081-35DBDD1C354B}"/>
                </a:ext>
              </a:extLst>
            </p:cNvPr>
            <p:cNvSpPr txBox="1"/>
            <p:nvPr/>
          </p:nvSpPr>
          <p:spPr>
            <a:xfrm>
              <a:off x="969015" y="3636862"/>
              <a:ext cx="33214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50" b="1" dirty="0">
                  <a:latin typeface="Abadi Extra Light" panose="020B0204020104020204" pitchFamily="34" charset="0"/>
                </a:rPr>
                <a:t>10</a:t>
              </a:r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A019AE3A-ED4B-4D35-8E1C-C5F8F4C114FD}"/>
              </a:ext>
            </a:extLst>
          </p:cNvPr>
          <p:cNvGrpSpPr/>
          <p:nvPr/>
        </p:nvGrpSpPr>
        <p:grpSpPr>
          <a:xfrm>
            <a:off x="3277402" y="4752588"/>
            <a:ext cx="450324" cy="365435"/>
            <a:chOff x="8298482" y="1006542"/>
            <a:chExt cx="450324" cy="365435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BA4DA5D-C6BC-4FF4-932E-AD9A544D2DA6}"/>
                </a:ext>
              </a:extLst>
            </p:cNvPr>
            <p:cNvSpPr/>
            <p:nvPr/>
          </p:nvSpPr>
          <p:spPr>
            <a:xfrm>
              <a:off x="8298482" y="1006542"/>
              <a:ext cx="450324" cy="365435"/>
            </a:xfrm>
            <a:prstGeom prst="rect">
              <a:avLst/>
            </a:prstGeom>
            <a:noFill/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E9825A39-FBD7-451C-B61A-0AECC7D07CD9}"/>
                </a:ext>
              </a:extLst>
            </p:cNvPr>
            <p:cNvSpPr txBox="1"/>
            <p:nvPr/>
          </p:nvSpPr>
          <p:spPr>
            <a:xfrm>
              <a:off x="8357573" y="1062301"/>
              <a:ext cx="33214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b="1" dirty="0">
                  <a:latin typeface="Abadi Extra Light" panose="020B0204020104020204" pitchFamily="34" charset="0"/>
                </a:rPr>
                <a:t>11</a:t>
              </a: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C1F82AD5-FF9F-46D5-A242-D00C0EBE1FF6}"/>
              </a:ext>
            </a:extLst>
          </p:cNvPr>
          <p:cNvSpPr/>
          <p:nvPr/>
        </p:nvSpPr>
        <p:spPr>
          <a:xfrm>
            <a:off x="2163884" y="4861078"/>
            <a:ext cx="1113518" cy="148456"/>
          </a:xfrm>
          <a:prstGeom prst="rect">
            <a:avLst/>
          </a:prstGeom>
          <a:noFill/>
          <a:ln w="95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1F15A86-0340-4421-9710-BE5AE20667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200" y="5958840"/>
            <a:ext cx="781304" cy="78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38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F722437-2E24-41A6-A15E-98A8E0F211A5}"/>
              </a:ext>
            </a:extLst>
          </p:cNvPr>
          <p:cNvSpPr/>
          <p:nvPr/>
        </p:nvSpPr>
        <p:spPr>
          <a:xfrm>
            <a:off x="3076008" y="240594"/>
            <a:ext cx="5603043" cy="465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>
                <a:latin typeface="Abadi Extra Light" panose="020B02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êtes prêt à suivre le module e-learning!</a:t>
            </a:r>
            <a:endParaRPr lang="fr-FR" sz="2400" dirty="0">
              <a:latin typeface="Abadi Extra Light" panose="020B02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6CD2B6C5-260C-4C07-BE21-35E4CA668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739" y="850386"/>
            <a:ext cx="9294521" cy="58494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 4" descr="Une image contenant dessin&#10;&#10;Description générée automatiquement">
            <a:extLst>
              <a:ext uri="{FF2B5EF4-FFF2-40B4-BE49-F238E27FC236}">
                <a16:creationId xmlns:a16="http://schemas.microsoft.com/office/drawing/2014/main" id="{B15D06AF-A8ED-4AE1-8F9A-E1ACD5D492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200" y="5958840"/>
            <a:ext cx="781304" cy="78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9571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E2EAEF9BE0DF429BA4F86DD3A1A8DD" ma:contentTypeVersion="11" ma:contentTypeDescription="Crée un document." ma:contentTypeScope="" ma:versionID="49e4c64d507c1ec8e87f7091d4e4c35f">
  <xsd:schema xmlns:xsd="http://www.w3.org/2001/XMLSchema" xmlns:xs="http://www.w3.org/2001/XMLSchema" xmlns:p="http://schemas.microsoft.com/office/2006/metadata/properties" xmlns:ns2="0b23adc7-68d2-441d-83dd-84e39a81aeb0" targetNamespace="http://schemas.microsoft.com/office/2006/metadata/properties" ma:root="true" ma:fieldsID="c74ef3e1284c6a48d9548d638d040339" ns2:_="">
    <xsd:import namespace="0b23adc7-68d2-441d-83dd-84e39a81ae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3adc7-68d2-441d-83dd-84e39a81ae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E4F7C4-A587-457F-B59E-AFE8F8E1C376}"/>
</file>

<file path=customXml/itemProps2.xml><?xml version="1.0" encoding="utf-8"?>
<ds:datastoreItem xmlns:ds="http://schemas.openxmlformats.org/officeDocument/2006/customXml" ds:itemID="{2454B174-9DEC-43F1-9132-32AB8A028223}"/>
</file>

<file path=customXml/itemProps3.xml><?xml version="1.0" encoding="utf-8"?>
<ds:datastoreItem xmlns:ds="http://schemas.openxmlformats.org/officeDocument/2006/customXml" ds:itemID="{843CC73B-C53A-4895-918D-9BB70396399F}"/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228</Words>
  <Application>Microsoft Office PowerPoint</Application>
  <PresentationFormat>Grand écran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Abadi Extra Light</vt:lpstr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Alice CORNELUS 931</dc:creator>
  <cp:lastModifiedBy>Alice CORNELUS 931</cp:lastModifiedBy>
  <cp:revision>17</cp:revision>
  <dcterms:created xsi:type="dcterms:W3CDTF">2020-11-20T13:41:08Z</dcterms:created>
  <dcterms:modified xsi:type="dcterms:W3CDTF">2020-11-23T09:02:12Z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0x010100FFE2EAEF9BE0DF429BA4F86DD3A1A8DD</vt:lpwstr>
  </property>
</Properties>
</file>