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335" r:id="rId5"/>
    <p:sldId id="336" r:id="rId6"/>
    <p:sldId id="345" r:id="rId7"/>
    <p:sldId id="348" r:id="rId8"/>
    <p:sldId id="337" r:id="rId9"/>
    <p:sldId id="338" r:id="rId10"/>
    <p:sldId id="349" r:id="rId11"/>
    <p:sldId id="350" r:id="rId12"/>
  </p:sldIdLst>
  <p:sldSz cx="12192000" cy="6858000"/>
  <p:notesSz cx="6738938" cy="9869488"/>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49" autoAdjust="0"/>
  </p:normalViewPr>
  <p:slideViewPr>
    <p:cSldViewPr snapToGrid="0">
      <p:cViewPr varScale="1">
        <p:scale>
          <a:sx n="90" d="100"/>
          <a:sy n="90" d="100"/>
        </p:scale>
        <p:origin x="1200" y="96"/>
      </p:cViewPr>
      <p:guideLst>
        <p:guide pos="6504"/>
        <p:guide orient="horz" pos="3696"/>
        <p:guide orient="horz" pos="19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RIOUR 221" userId="aa1c5df1-cc46-4da0-9ae8-2f8d46b46f3f" providerId="ADAL" clId="{C00CDF35-691F-4BEA-B339-A13B9CE4AF37}"/>
    <pc:docChg chg="modNotesMaster modHandout">
      <pc:chgData name="Sarah PRIOUR 221" userId="aa1c5df1-cc46-4da0-9ae8-2f8d46b46f3f" providerId="ADAL" clId="{C00CDF35-691F-4BEA-B339-A13B9CE4AF37}" dt="2024-07-08T08:19:03.214" v="0"/>
      <pc:docMkLst>
        <pc:docMk/>
      </pc:docMkLst>
    </pc:docChg>
  </pc:docChgLst>
  <pc:docChgLst>
    <pc:chgData name="Chloe MOISSON 221" userId="S::chloe.moisson@caf22.caf.fr::2b981ee6-7fc2-49ea-bf5d-1d99015c6454" providerId="AD" clId="Web-{CBDF57AF-866A-4AF8-9E50-92A4F2BFF7FA}"/>
    <pc:docChg chg="modSld">
      <pc:chgData name="Chloe MOISSON 221" userId="S::chloe.moisson@caf22.caf.fr::2b981ee6-7fc2-49ea-bf5d-1d99015c6454" providerId="AD" clId="Web-{CBDF57AF-866A-4AF8-9E50-92A4F2BFF7FA}" dt="2024-10-15T14:08:48.157" v="19" actId="1076"/>
      <pc:docMkLst>
        <pc:docMk/>
      </pc:docMkLst>
      <pc:sldChg chg="modSp">
        <pc:chgData name="Chloe MOISSON 221" userId="S::chloe.moisson@caf22.caf.fr::2b981ee6-7fc2-49ea-bf5d-1d99015c6454" providerId="AD" clId="Web-{CBDF57AF-866A-4AF8-9E50-92A4F2BFF7FA}" dt="2024-10-15T14:08:48.157" v="19" actId="1076"/>
        <pc:sldMkLst>
          <pc:docMk/>
          <pc:sldMk cId="954410245" sldId="335"/>
        </pc:sldMkLst>
        <pc:spChg chg="mod">
          <ac:chgData name="Chloe MOISSON 221" userId="S::chloe.moisson@caf22.caf.fr::2b981ee6-7fc2-49ea-bf5d-1d99015c6454" providerId="AD" clId="Web-{CBDF57AF-866A-4AF8-9E50-92A4F2BFF7FA}" dt="2024-10-15T14:08:48.157" v="19" actId="1076"/>
          <ac:spMkLst>
            <pc:docMk/>
            <pc:sldMk cId="954410245" sldId="335"/>
            <ac:spMk id="4" creationId="{926C4D1D-E8A5-1D76-62A5-A152B625131B}"/>
          </ac:spMkLst>
        </pc:spChg>
      </pc:sldChg>
    </pc:docChg>
  </pc:docChgLst>
  <pc:docChgLst>
    <pc:chgData name="Chloe MOISSON 221" userId="S::chloe.moisson@caf22.caf.fr::2b981ee6-7fc2-49ea-bf5d-1d99015c6454" providerId="AD" clId="Web-{9112E211-DDC3-4ADE-BB86-9812595E1BC8}"/>
    <pc:docChg chg="modSld">
      <pc:chgData name="Chloe MOISSON 221" userId="S::chloe.moisson@caf22.caf.fr::2b981ee6-7fc2-49ea-bf5d-1d99015c6454" providerId="AD" clId="Web-{9112E211-DDC3-4ADE-BB86-9812595E1BC8}" dt="2024-07-08T09:11:15.643" v="8" actId="20577"/>
      <pc:docMkLst>
        <pc:docMk/>
      </pc:docMkLst>
      <pc:sldChg chg="modSp">
        <pc:chgData name="Chloe MOISSON 221" userId="S::chloe.moisson@caf22.caf.fr::2b981ee6-7fc2-49ea-bf5d-1d99015c6454" providerId="AD" clId="Web-{9112E211-DDC3-4ADE-BB86-9812595E1BC8}" dt="2024-07-08T09:11:00.033" v="6" actId="20577"/>
        <pc:sldMkLst>
          <pc:docMk/>
          <pc:sldMk cId="954410245" sldId="335"/>
        </pc:sldMkLst>
        <pc:spChg chg="mod">
          <ac:chgData name="Chloe MOISSON 221" userId="S::chloe.moisson@caf22.caf.fr::2b981ee6-7fc2-49ea-bf5d-1d99015c6454" providerId="AD" clId="Web-{9112E211-DDC3-4ADE-BB86-9812595E1BC8}" dt="2024-07-08T09:11:00.033" v="6" actId="20577"/>
          <ac:spMkLst>
            <pc:docMk/>
            <pc:sldMk cId="954410245" sldId="335"/>
            <ac:spMk id="4" creationId="{926C4D1D-E8A5-1D76-62A5-A152B625131B}"/>
          </ac:spMkLst>
        </pc:spChg>
      </pc:sldChg>
      <pc:sldChg chg="modSp">
        <pc:chgData name="Chloe MOISSON 221" userId="S::chloe.moisson@caf22.caf.fr::2b981ee6-7fc2-49ea-bf5d-1d99015c6454" providerId="AD" clId="Web-{9112E211-DDC3-4ADE-BB86-9812595E1BC8}" dt="2024-07-08T09:11:15.643" v="8" actId="20577"/>
        <pc:sldMkLst>
          <pc:docMk/>
          <pc:sldMk cId="582749365" sldId="336"/>
        </pc:sldMkLst>
        <pc:spChg chg="mod">
          <ac:chgData name="Chloe MOISSON 221" userId="S::chloe.moisson@caf22.caf.fr::2b981ee6-7fc2-49ea-bf5d-1d99015c6454" providerId="AD" clId="Web-{9112E211-DDC3-4ADE-BB86-9812595E1BC8}" dt="2024-07-08T09:11:15.643" v="8" actId="20577"/>
          <ac:spMkLst>
            <pc:docMk/>
            <pc:sldMk cId="582749365" sldId="336"/>
            <ac:spMk id="5" creationId="{D9DDD6B7-EE52-DBEE-027E-33F3949B8A87}"/>
          </ac:spMkLst>
        </pc:spChg>
      </pc:sldChg>
    </pc:docChg>
  </pc:docChgLst>
  <pc:docChgLst>
    <pc:chgData name="Chloe MOISSON 221" userId="S::chloe.moisson@caf22.caf.fr::2b981ee6-7fc2-49ea-bf5d-1d99015c6454" providerId="AD" clId="Web-{EE1B8AC5-2FCE-46B3-A3B1-EC60110076D1}"/>
    <pc:docChg chg="modSld">
      <pc:chgData name="Chloe MOISSON 221" userId="S::chloe.moisson@caf22.caf.fr::2b981ee6-7fc2-49ea-bf5d-1d99015c6454" providerId="AD" clId="Web-{EE1B8AC5-2FCE-46B3-A3B1-EC60110076D1}" dt="2024-06-27T14:10:36.700" v="2" actId="20577"/>
      <pc:docMkLst>
        <pc:docMk/>
      </pc:docMkLst>
      <pc:sldChg chg="modSp">
        <pc:chgData name="Chloe MOISSON 221" userId="S::chloe.moisson@caf22.caf.fr::2b981ee6-7fc2-49ea-bf5d-1d99015c6454" providerId="AD" clId="Web-{EE1B8AC5-2FCE-46B3-A3B1-EC60110076D1}" dt="2024-06-27T14:10:36.700" v="2" actId="20577"/>
        <pc:sldMkLst>
          <pc:docMk/>
          <pc:sldMk cId="582749365" sldId="336"/>
        </pc:sldMkLst>
        <pc:spChg chg="mod">
          <ac:chgData name="Chloe MOISSON 221" userId="S::chloe.moisson@caf22.caf.fr::2b981ee6-7fc2-49ea-bf5d-1d99015c6454" providerId="AD" clId="Web-{EE1B8AC5-2FCE-46B3-A3B1-EC60110076D1}" dt="2024-06-27T14:10:36.700" v="2" actId="20577"/>
          <ac:spMkLst>
            <pc:docMk/>
            <pc:sldMk cId="582749365" sldId="336"/>
            <ac:spMk id="5" creationId="{D9DDD6B7-EE52-DBEE-027E-33F3949B8A87}"/>
          </ac:spMkLst>
        </pc:spChg>
      </pc:sldChg>
    </pc:docChg>
  </pc:docChgLst>
  <pc:docChgLst>
    <pc:chgData name="Chloe MOISSON 221" userId="S::chloe.moisson@caf22.caf.fr::2b981ee6-7fc2-49ea-bf5d-1d99015c6454" providerId="AD" clId="Web-{EE4515AA-033B-4E33-90F9-7FC6D63B4055}"/>
    <pc:docChg chg="modSld">
      <pc:chgData name="Chloe MOISSON 221" userId="S::chloe.moisson@caf22.caf.fr::2b981ee6-7fc2-49ea-bf5d-1d99015c6454" providerId="AD" clId="Web-{EE4515AA-033B-4E33-90F9-7FC6D63B4055}" dt="2024-10-15T14:04:02.689" v="1" actId="14100"/>
      <pc:docMkLst>
        <pc:docMk/>
      </pc:docMkLst>
      <pc:sldChg chg="modSp">
        <pc:chgData name="Chloe MOISSON 221" userId="S::chloe.moisson@caf22.caf.fr::2b981ee6-7fc2-49ea-bf5d-1d99015c6454" providerId="AD" clId="Web-{EE4515AA-033B-4E33-90F9-7FC6D63B4055}" dt="2024-10-15T14:04:02.689" v="1" actId="14100"/>
        <pc:sldMkLst>
          <pc:docMk/>
          <pc:sldMk cId="582749365" sldId="336"/>
        </pc:sldMkLst>
        <pc:spChg chg="mod">
          <ac:chgData name="Chloe MOISSON 221" userId="S::chloe.moisson@caf22.caf.fr::2b981ee6-7fc2-49ea-bf5d-1d99015c6454" providerId="AD" clId="Web-{EE4515AA-033B-4E33-90F9-7FC6D63B4055}" dt="2024-10-15T14:04:02.689" v="1" actId="14100"/>
          <ac:spMkLst>
            <pc:docMk/>
            <pc:sldMk cId="582749365" sldId="336"/>
            <ac:spMk id="5" creationId="{D9DDD6B7-EE52-DBEE-027E-33F3949B8A87}"/>
          </ac:spMkLst>
        </pc:spChg>
      </pc:sldChg>
    </pc:docChg>
  </pc:docChgLst>
  <pc:docChgLst>
    <pc:chgData name="Chloe MOISSON 221" userId="S::chloe.moisson@caf22.caf.fr::2b981ee6-7fc2-49ea-bf5d-1d99015c6454" providerId="AD" clId="Web-{E7D66AA7-941B-4289-9312-8C76D793C8C3}"/>
    <pc:docChg chg="modSld">
      <pc:chgData name="Chloe MOISSON 221" userId="S::chloe.moisson@caf22.caf.fr::2b981ee6-7fc2-49ea-bf5d-1d99015c6454" providerId="AD" clId="Web-{E7D66AA7-941B-4289-9312-8C76D793C8C3}" dt="2024-07-08T08:29:37.722" v="11"/>
      <pc:docMkLst>
        <pc:docMk/>
      </pc:docMkLst>
      <pc:sldChg chg="modSp">
        <pc:chgData name="Chloe MOISSON 221" userId="S::chloe.moisson@caf22.caf.fr::2b981ee6-7fc2-49ea-bf5d-1d99015c6454" providerId="AD" clId="Web-{E7D66AA7-941B-4289-9312-8C76D793C8C3}" dt="2024-07-08T08:29:37.722" v="11"/>
        <pc:sldMkLst>
          <pc:docMk/>
          <pc:sldMk cId="582749365" sldId="336"/>
        </pc:sldMkLst>
        <pc:spChg chg="mod">
          <ac:chgData name="Chloe MOISSON 221" userId="S::chloe.moisson@caf22.caf.fr::2b981ee6-7fc2-49ea-bf5d-1d99015c6454" providerId="AD" clId="Web-{E7D66AA7-941B-4289-9312-8C76D793C8C3}" dt="2024-07-08T08:29:37.722" v="11"/>
          <ac:spMkLst>
            <pc:docMk/>
            <pc:sldMk cId="582749365" sldId="336"/>
            <ac:spMk id="5" creationId="{D9DDD6B7-EE52-DBEE-027E-33F3949B8A87}"/>
          </ac:spMkLst>
        </pc:spChg>
      </pc:sldChg>
    </pc:docChg>
  </pc:docChgLst>
  <pc:docChgLst>
    <pc:chgData name="Chloe MOISSON 221" userId="2b981ee6-7fc2-49ea-bf5d-1d99015c6454" providerId="ADAL" clId="{D69ABB3E-1D56-4DE4-832D-E378BB060668}"/>
    <pc:docChg chg="addSld delSld">
      <pc:chgData name="Chloe MOISSON 221" userId="2b981ee6-7fc2-49ea-bf5d-1d99015c6454" providerId="ADAL" clId="{D69ABB3E-1D56-4DE4-832D-E378BB060668}" dt="2024-08-27T14:04:11.027" v="1" actId="2696"/>
      <pc:docMkLst>
        <pc:docMk/>
      </pc:docMkLst>
      <pc:sldChg chg="add del">
        <pc:chgData name="Chloe MOISSON 221" userId="2b981ee6-7fc2-49ea-bf5d-1d99015c6454" providerId="ADAL" clId="{D69ABB3E-1D56-4DE4-832D-E378BB060668}" dt="2024-08-27T14:04:11.027" v="1" actId="2696"/>
        <pc:sldMkLst>
          <pc:docMk/>
          <pc:sldMk cId="1981695355" sldId="351"/>
        </pc:sldMkLst>
      </pc:sldChg>
    </pc:docChg>
  </pc:docChgLst>
  <pc:docChgLst>
    <pc:chgData name="Chloe MOISSON 221" userId="S::chloe.moisson@caf22.caf.fr::2b981ee6-7fc2-49ea-bf5d-1d99015c6454" providerId="AD" clId="Web-{35AD530B-095B-449B-8B51-F79A7E83CDBD}"/>
    <pc:docChg chg="modSld">
      <pc:chgData name="Chloe MOISSON 221" userId="S::chloe.moisson@caf22.caf.fr::2b981ee6-7fc2-49ea-bf5d-1d99015c6454" providerId="AD" clId="Web-{35AD530B-095B-449B-8B51-F79A7E83CDBD}" dt="2024-11-13T15:39:41.920" v="2" actId="20577"/>
      <pc:docMkLst>
        <pc:docMk/>
      </pc:docMkLst>
      <pc:sldChg chg="modSp">
        <pc:chgData name="Chloe MOISSON 221" userId="S::chloe.moisson@caf22.caf.fr::2b981ee6-7fc2-49ea-bf5d-1d99015c6454" providerId="AD" clId="Web-{35AD530B-095B-449B-8B51-F79A7E83CDBD}" dt="2024-11-13T15:39:41.920" v="2" actId="20577"/>
        <pc:sldMkLst>
          <pc:docMk/>
          <pc:sldMk cId="582749365" sldId="336"/>
        </pc:sldMkLst>
        <pc:spChg chg="mod">
          <ac:chgData name="Chloe MOISSON 221" userId="S::chloe.moisson@caf22.caf.fr::2b981ee6-7fc2-49ea-bf5d-1d99015c6454" providerId="AD" clId="Web-{35AD530B-095B-449B-8B51-F79A7E83CDBD}" dt="2024-11-13T15:39:41.920" v="2" actId="20577"/>
          <ac:spMkLst>
            <pc:docMk/>
            <pc:sldMk cId="582749365" sldId="336"/>
            <ac:spMk id="5" creationId="{D9DDD6B7-EE52-DBEE-027E-33F3949B8A87}"/>
          </ac:spMkLst>
        </pc:spChg>
      </pc:sldChg>
    </pc:docChg>
  </pc:docChgLst>
  <pc:docChgLst>
    <pc:chgData name="Chloe MOISSON 221" userId="2b981ee6-7fc2-49ea-bf5d-1d99015c6454" providerId="ADAL" clId="{64B3FCB4-65E9-4422-BE9C-46992A56EC5D}"/>
    <pc:docChg chg="modSld">
      <pc:chgData name="Chloe MOISSON 221" userId="2b981ee6-7fc2-49ea-bf5d-1d99015c6454" providerId="ADAL" clId="{64B3FCB4-65E9-4422-BE9C-46992A56EC5D}" dt="2025-01-08T10:18:54.092" v="35" actId="20577"/>
      <pc:docMkLst>
        <pc:docMk/>
      </pc:docMkLst>
      <pc:sldChg chg="modSp mod">
        <pc:chgData name="Chloe MOISSON 221" userId="2b981ee6-7fc2-49ea-bf5d-1d99015c6454" providerId="ADAL" clId="{64B3FCB4-65E9-4422-BE9C-46992A56EC5D}" dt="2025-01-08T10:18:43.613" v="29" actId="6549"/>
        <pc:sldMkLst>
          <pc:docMk/>
          <pc:sldMk cId="954410245" sldId="335"/>
        </pc:sldMkLst>
        <pc:spChg chg="mod">
          <ac:chgData name="Chloe MOISSON 221" userId="2b981ee6-7fc2-49ea-bf5d-1d99015c6454" providerId="ADAL" clId="{64B3FCB4-65E9-4422-BE9C-46992A56EC5D}" dt="2025-01-08T10:18:43.613" v="29" actId="6549"/>
          <ac:spMkLst>
            <pc:docMk/>
            <pc:sldMk cId="954410245" sldId="335"/>
            <ac:spMk id="4" creationId="{926C4D1D-E8A5-1D76-62A5-A152B625131B}"/>
          </ac:spMkLst>
        </pc:spChg>
      </pc:sldChg>
      <pc:sldChg chg="modSp mod">
        <pc:chgData name="Chloe MOISSON 221" userId="2b981ee6-7fc2-49ea-bf5d-1d99015c6454" providerId="ADAL" clId="{64B3FCB4-65E9-4422-BE9C-46992A56EC5D}" dt="2025-01-08T10:18:54.092" v="35" actId="20577"/>
        <pc:sldMkLst>
          <pc:docMk/>
          <pc:sldMk cId="1684465119" sldId="345"/>
        </pc:sldMkLst>
        <pc:spChg chg="mod">
          <ac:chgData name="Chloe MOISSON 221" userId="2b981ee6-7fc2-49ea-bf5d-1d99015c6454" providerId="ADAL" clId="{64B3FCB4-65E9-4422-BE9C-46992A56EC5D}" dt="2025-01-08T10:18:54.092" v="35" actId="20577"/>
          <ac:spMkLst>
            <pc:docMk/>
            <pc:sldMk cId="1684465119" sldId="345"/>
            <ac:spMk id="5" creationId="{2726E51D-0E5E-98CC-19AE-F6AC7B00BF2E}"/>
          </ac:spMkLst>
        </pc:spChg>
      </pc:sldChg>
    </pc:docChg>
  </pc:docChgLst>
  <pc:docChgLst>
    <pc:chgData name="Valerie LE-CLEZIO 221" userId="S::valerie.le-clezio@caf22.caf.fr::67495e66-eacd-4cf0-af34-3743d7b07cad" providerId="AD" clId="Web-{509F1449-6AAB-4CCF-94C5-9315736B7673}"/>
    <pc:docChg chg="modSld">
      <pc:chgData name="Valerie LE-CLEZIO 221" userId="S::valerie.le-clezio@caf22.caf.fr::67495e66-eacd-4cf0-af34-3743d7b07cad" providerId="AD" clId="Web-{509F1449-6AAB-4CCF-94C5-9315736B7673}" dt="2024-08-22T14:10:55.921" v="1" actId="20577"/>
      <pc:docMkLst>
        <pc:docMk/>
      </pc:docMkLst>
      <pc:sldChg chg="modSp">
        <pc:chgData name="Valerie LE-CLEZIO 221" userId="S::valerie.le-clezio@caf22.caf.fr::67495e66-eacd-4cf0-af34-3743d7b07cad" providerId="AD" clId="Web-{509F1449-6AAB-4CCF-94C5-9315736B7673}" dt="2024-08-22T14:10:55.921" v="1" actId="20577"/>
        <pc:sldMkLst>
          <pc:docMk/>
          <pc:sldMk cId="582749365" sldId="336"/>
        </pc:sldMkLst>
        <pc:spChg chg="mod">
          <ac:chgData name="Valerie LE-CLEZIO 221" userId="S::valerie.le-clezio@caf22.caf.fr::67495e66-eacd-4cf0-af34-3743d7b07cad" providerId="AD" clId="Web-{509F1449-6AAB-4CCF-94C5-9315736B7673}" dt="2024-08-22T14:10:55.921" v="1" actId="20577"/>
          <ac:spMkLst>
            <pc:docMk/>
            <pc:sldMk cId="582749365" sldId="336"/>
            <ac:spMk id="5" creationId="{D9DDD6B7-EE52-DBEE-027E-33F3949B8A87}"/>
          </ac:spMkLst>
        </pc:spChg>
      </pc:sldChg>
    </pc:docChg>
  </pc:docChgLst>
  <pc:docChgLst>
    <pc:chgData name="Estelle HERNOT 221" userId="S::estelle.hernot@caf22.caf.fr::44ed446a-1f41-4f83-81b5-126da4fcbae9" providerId="AD" clId="Web-{3D41DD38-BE52-4239-9C5D-29D443454CE3}"/>
    <pc:docChg chg="modSld">
      <pc:chgData name="Estelle HERNOT 221" userId="S::estelle.hernot@caf22.caf.fr::44ed446a-1f41-4f83-81b5-126da4fcbae9" providerId="AD" clId="Web-{3D41DD38-BE52-4239-9C5D-29D443454CE3}" dt="2024-06-27T14:08:35.691" v="0" actId="14100"/>
      <pc:docMkLst>
        <pc:docMk/>
      </pc:docMkLst>
      <pc:sldChg chg="modSp">
        <pc:chgData name="Estelle HERNOT 221" userId="S::estelle.hernot@caf22.caf.fr::44ed446a-1f41-4f83-81b5-126da4fcbae9" providerId="AD" clId="Web-{3D41DD38-BE52-4239-9C5D-29D443454CE3}" dt="2024-06-27T14:08:35.691" v="0" actId="14100"/>
        <pc:sldMkLst>
          <pc:docMk/>
          <pc:sldMk cId="582749365" sldId="336"/>
        </pc:sldMkLst>
        <pc:spChg chg="mod">
          <ac:chgData name="Estelle HERNOT 221" userId="S::estelle.hernot@caf22.caf.fr::44ed446a-1f41-4f83-81b5-126da4fcbae9" providerId="AD" clId="Web-{3D41DD38-BE52-4239-9C5D-29D443454CE3}" dt="2024-06-27T14:08:35.691" v="0" actId="14100"/>
          <ac:spMkLst>
            <pc:docMk/>
            <pc:sldMk cId="582749365" sldId="336"/>
            <ac:spMk id="5" creationId="{D9DDD6B7-EE52-DBEE-027E-33F3949B8A87}"/>
          </ac:spMkLst>
        </pc:spChg>
      </pc:sldChg>
    </pc:docChg>
  </pc:docChgLst>
  <pc:docChgLst>
    <pc:chgData name="Chloe MOISSON 221" userId="2b981ee6-7fc2-49ea-bf5d-1d99015c6454" providerId="ADAL" clId="{02FF111E-7DE6-40DD-9204-BBC50558AB80}"/>
    <pc:docChg chg="modSld">
      <pc:chgData name="Chloe MOISSON 221" userId="2b981ee6-7fc2-49ea-bf5d-1d99015c6454" providerId="ADAL" clId="{02FF111E-7DE6-40DD-9204-BBC50558AB80}" dt="2024-11-13T15:40:20.860" v="1" actId="6549"/>
      <pc:docMkLst>
        <pc:docMk/>
      </pc:docMkLst>
      <pc:sldChg chg="modSp mod">
        <pc:chgData name="Chloe MOISSON 221" userId="2b981ee6-7fc2-49ea-bf5d-1d99015c6454" providerId="ADAL" clId="{02FF111E-7DE6-40DD-9204-BBC50558AB80}" dt="2024-11-13T15:40:20.860" v="1" actId="6549"/>
        <pc:sldMkLst>
          <pc:docMk/>
          <pc:sldMk cId="582749365" sldId="336"/>
        </pc:sldMkLst>
        <pc:spChg chg="mod">
          <ac:chgData name="Chloe MOISSON 221" userId="2b981ee6-7fc2-49ea-bf5d-1d99015c6454" providerId="ADAL" clId="{02FF111E-7DE6-40DD-9204-BBC50558AB80}" dt="2024-11-13T15:40:20.860" v="1" actId="6549"/>
          <ac:spMkLst>
            <pc:docMk/>
            <pc:sldMk cId="582749365" sldId="336"/>
            <ac:spMk id="5" creationId="{D9DDD6B7-EE52-DBEE-027E-33F3949B8A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20206" cy="495188"/>
          </a:xfrm>
          <a:prstGeom prst="rect">
            <a:avLst/>
          </a:prstGeom>
        </p:spPr>
        <p:txBody>
          <a:bodyPr vert="horz" lIns="91440" tIns="45720" rIns="91440" bIns="45720" rtlCol="0"/>
          <a:lstStyle>
            <a:lvl1pPr algn="l">
              <a:defRPr lang="fr-FR" sz="1200"/>
            </a:lvl1pPr>
          </a:lstStyle>
          <a:p>
            <a:pPr rtl="0"/>
            <a:endParaRPr lang="fr-FR"/>
          </a:p>
        </p:txBody>
      </p:sp>
      <p:sp>
        <p:nvSpPr>
          <p:cNvPr id="3" name="Espace réservé de la date 2">
            <a:extLst>
              <a:ext uri="{FF2B5EF4-FFF2-40B4-BE49-F238E27FC236}">
                <a16:creationId xmlns:a16="http://schemas.microsoft.com/office/drawing/2014/main" id="{5BD88CAC-4FD1-FB92-1D26-05807EA81074}"/>
              </a:ext>
            </a:extLst>
          </p:cNvPr>
          <p:cNvSpPr>
            <a:spLocks noGrp="1"/>
          </p:cNvSpPr>
          <p:nvPr>
            <p:ph type="dt" sz="quarter" idx="1"/>
          </p:nvPr>
        </p:nvSpPr>
        <p:spPr>
          <a:xfrm>
            <a:off x="3817172" y="0"/>
            <a:ext cx="2920206" cy="495188"/>
          </a:xfrm>
          <a:prstGeom prst="rect">
            <a:avLst/>
          </a:prstGeom>
        </p:spPr>
        <p:txBody>
          <a:bodyPr vert="horz" lIns="91440" tIns="45720" rIns="91440" bIns="45720" rtlCol="0"/>
          <a:lstStyle>
            <a:lvl1pPr algn="r">
              <a:defRPr lang="fr-FR" sz="1200"/>
            </a:lvl1pPr>
          </a:lstStyle>
          <a:p>
            <a:pPr rtl="0"/>
            <a:fld id="{9299E6C3-1816-434C-BD42-F84DFC8313FC}" type="datetime1">
              <a:rPr lang="fr-FR" smtClean="0"/>
              <a:t>08/01/2025</a:t>
            </a:fld>
            <a:endParaRPr lang="fr-FR"/>
          </a:p>
        </p:txBody>
      </p:sp>
      <p:sp>
        <p:nvSpPr>
          <p:cNvPr id="4" name="Espace réservé du pied de page 3">
            <a:extLst>
              <a:ext uri="{FF2B5EF4-FFF2-40B4-BE49-F238E27FC236}">
                <a16:creationId xmlns:a16="http://schemas.microsoft.com/office/drawing/2014/main" id="{88A72C0D-360E-C973-5588-52DC04A86AE0}"/>
              </a:ext>
            </a:extLst>
          </p:cNvPr>
          <p:cNvSpPr>
            <a:spLocks noGrp="1"/>
          </p:cNvSpPr>
          <p:nvPr>
            <p:ph type="ftr" sz="quarter" idx="2"/>
          </p:nvPr>
        </p:nvSpPr>
        <p:spPr>
          <a:xfrm>
            <a:off x="0" y="9374301"/>
            <a:ext cx="2920206" cy="495187"/>
          </a:xfrm>
          <a:prstGeom prst="rect">
            <a:avLst/>
          </a:prstGeom>
        </p:spPr>
        <p:txBody>
          <a:bodyPr vert="horz" lIns="91440" tIns="45720" rIns="91440" bIns="45720" rtlCol="0" anchor="b"/>
          <a:lstStyle>
            <a:lvl1pPr algn="l">
              <a:defRPr lang="fr-FR" sz="1200"/>
            </a:lvl1pPr>
          </a:lstStyle>
          <a:p>
            <a:pPr rtl="0"/>
            <a:endParaRPr lang="fr-FR"/>
          </a:p>
        </p:txBody>
      </p:sp>
      <p:sp>
        <p:nvSpPr>
          <p:cNvPr id="5" name="Espace réservé du numéro de diapositive 4">
            <a:extLst>
              <a:ext uri="{FF2B5EF4-FFF2-40B4-BE49-F238E27FC236}">
                <a16:creationId xmlns:a16="http://schemas.microsoft.com/office/drawing/2014/main" id="{39340B36-8225-0BC2-989D-2156A5B16254}"/>
              </a:ext>
            </a:extLst>
          </p:cNvPr>
          <p:cNvSpPr>
            <a:spLocks noGrp="1"/>
          </p:cNvSpPr>
          <p:nvPr>
            <p:ph type="sldNum" sz="quarter" idx="3"/>
          </p:nvPr>
        </p:nvSpPr>
        <p:spPr>
          <a:xfrm>
            <a:off x="3817172" y="9374301"/>
            <a:ext cx="2920206" cy="495187"/>
          </a:xfrm>
          <a:prstGeom prst="rect">
            <a:avLst/>
          </a:prstGeom>
        </p:spPr>
        <p:txBody>
          <a:bodyPr vert="horz" lIns="91440" tIns="45720" rIns="91440" bIns="45720" rtlCol="0" anchor="b"/>
          <a:lstStyle>
            <a:lvl1pPr algn="r">
              <a:defRPr lang="fr-FR" sz="1200"/>
            </a:lvl1pPr>
          </a:lstStyle>
          <a:p>
            <a:pPr rtl="0"/>
            <a:fld id="{9E9D563E-BCB2-465B-8A3C-AC86CE64F69C}" type="slidenum">
              <a:rPr lang="fr-FR" smtClean="0"/>
              <a:t>‹N°›</a:t>
            </a:fld>
            <a:endParaRPr lang="fr-FR"/>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0206" cy="495188"/>
          </a:xfrm>
          <a:prstGeom prst="rect">
            <a:avLst/>
          </a:prstGeom>
        </p:spPr>
        <p:txBody>
          <a:bodyPr vert="horz" lIns="91440" tIns="45720" rIns="91440" bIns="45720" rtlCol="0"/>
          <a:lstStyle>
            <a:lvl1pPr algn="l">
              <a:defRPr lang="fr-FR" sz="1200"/>
            </a:lvl1pPr>
          </a:lstStyle>
          <a:p>
            <a:pPr rtl="0"/>
            <a:endParaRPr lang="fr-FR" noProof="0"/>
          </a:p>
        </p:txBody>
      </p:sp>
      <p:sp>
        <p:nvSpPr>
          <p:cNvPr id="3" name="Espace réservé de la date 2"/>
          <p:cNvSpPr>
            <a:spLocks noGrp="1"/>
          </p:cNvSpPr>
          <p:nvPr>
            <p:ph type="dt" idx="1"/>
          </p:nvPr>
        </p:nvSpPr>
        <p:spPr>
          <a:xfrm>
            <a:off x="3817172" y="0"/>
            <a:ext cx="2920206" cy="495188"/>
          </a:xfrm>
          <a:prstGeom prst="rect">
            <a:avLst/>
          </a:prstGeom>
        </p:spPr>
        <p:txBody>
          <a:bodyPr vert="horz" lIns="91440" tIns="45720" rIns="91440" bIns="45720" rtlCol="0"/>
          <a:lstStyle>
            <a:lvl1pPr algn="r">
              <a:defRPr lang="fr-FR" sz="1200"/>
            </a:lvl1pPr>
          </a:lstStyle>
          <a:p>
            <a:pPr rtl="0"/>
            <a:fld id="{6FED21CE-1C69-4866-AF1B-5CB3C50AE843}" type="datetime1">
              <a:rPr lang="fr-FR" smtClean="0"/>
              <a:t>08/01/2025</a:t>
            </a:fld>
            <a:endParaRPr lang="fr-FR"/>
          </a:p>
        </p:txBody>
      </p:sp>
      <p:sp>
        <p:nvSpPr>
          <p:cNvPr id="4" name="Espace réservé de l’image des diapositives 3"/>
          <p:cNvSpPr>
            <a:spLocks noGrp="1" noRot="1" noChangeAspect="1"/>
          </p:cNvSpPr>
          <p:nvPr>
            <p:ph type="sldImg" idx="2"/>
          </p:nvPr>
        </p:nvSpPr>
        <p:spPr>
          <a:xfrm>
            <a:off x="411163" y="1233488"/>
            <a:ext cx="5918200" cy="3330575"/>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noProof="0"/>
          </a:p>
        </p:txBody>
      </p:sp>
      <p:sp>
        <p:nvSpPr>
          <p:cNvPr id="5" name="Espace réservé des commentaires 4"/>
          <p:cNvSpPr>
            <a:spLocks noGrp="1"/>
          </p:cNvSpPr>
          <p:nvPr>
            <p:ph type="body" sz="quarter" idx="3"/>
          </p:nvPr>
        </p:nvSpPr>
        <p:spPr>
          <a:xfrm>
            <a:off x="673894" y="4749691"/>
            <a:ext cx="5391150" cy="3886111"/>
          </a:xfrm>
          <a:prstGeom prst="rect">
            <a:avLst/>
          </a:prstGeom>
        </p:spPr>
        <p:txBody>
          <a:bodyPr vert="horz" lIns="91440" tIns="45720" rIns="91440" bIns="45720" rtlCol="0"/>
          <a:lstStyle>
            <a:defPPr>
              <a:defRPr lang="fr-FR"/>
            </a:def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374301"/>
            <a:ext cx="2920206" cy="495187"/>
          </a:xfrm>
          <a:prstGeom prst="rect">
            <a:avLst/>
          </a:prstGeom>
        </p:spPr>
        <p:txBody>
          <a:bodyPr vert="horz" lIns="91440" tIns="45720" rIns="91440" bIns="45720" rtlCol="0" anchor="b"/>
          <a:lstStyle>
            <a:lvl1pPr algn="l">
              <a:defRPr lang="fr-FR" sz="1200"/>
            </a:lvl1pPr>
          </a:lstStyle>
          <a:p>
            <a:pPr rtl="0"/>
            <a:endParaRPr lang="fr-FR" noProof="0"/>
          </a:p>
        </p:txBody>
      </p:sp>
      <p:sp>
        <p:nvSpPr>
          <p:cNvPr id="7" name="Espace réservé du numéro de diapositive 6"/>
          <p:cNvSpPr>
            <a:spLocks noGrp="1"/>
          </p:cNvSpPr>
          <p:nvPr>
            <p:ph type="sldNum" sz="quarter" idx="5"/>
          </p:nvPr>
        </p:nvSpPr>
        <p:spPr>
          <a:xfrm>
            <a:off x="3817172" y="9374301"/>
            <a:ext cx="2920206" cy="495187"/>
          </a:xfrm>
          <a:prstGeom prst="rect">
            <a:avLst/>
          </a:prstGeom>
        </p:spPr>
        <p:txBody>
          <a:bodyPr vert="horz" lIns="91440" tIns="45720" rIns="91440" bIns="45720" rtlCol="0" anchor="b"/>
          <a:lstStyle>
            <a:lvl1pPr algn="r">
              <a:defRPr lang="fr-FR" sz="1200"/>
            </a:lvl1pPr>
          </a:lstStyle>
          <a:p>
            <a:pPr rtl="0"/>
            <a:fld id="{8B990660-4B7D-4C11-96DB-B19FFA8CA93C}" type="slidenum">
              <a:rPr lang="fr-FR" noProof="0" smtClean="0"/>
              <a:t>‹N°›</a:t>
            </a:fld>
            <a:endParaRPr lang="fr-FR" noProof="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1</a:t>
            </a:fld>
            <a:endParaRPr lang="fr-FR" noProof="0"/>
          </a:p>
        </p:txBody>
      </p:sp>
    </p:spTree>
    <p:extLst>
      <p:ext uri="{BB962C8B-B14F-4D97-AF65-F5344CB8AC3E}">
        <p14:creationId xmlns:p14="http://schemas.microsoft.com/office/powerpoint/2010/main" val="4589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r>
              <a:rPr lang="fr-FR" dirty="0">
                <a:cs typeface="Calibri" panose="020F0502020204030204"/>
              </a:rPr>
              <a:t>Parcours de détection : </a:t>
            </a:r>
            <a:endParaRPr lang="fr-FR" dirty="0"/>
          </a:p>
          <a:p>
            <a:r>
              <a:rPr lang="fr-FR" dirty="0"/>
              <a:t>-  l’enfant est inscrit dans un parcours bilan/intervention précoce, après une orientation par les plateformes départementales de coordination et d’orientation (Plateforme TND);</a:t>
            </a:r>
          </a:p>
          <a:p>
            <a:r>
              <a:rPr lang="fr-FR" dirty="0"/>
              <a:t>-  l’enfant est pris en charge régulièrement par un Centre d'Action Médico-Sociale Précoce (</a:t>
            </a:r>
            <a:r>
              <a:rPr lang="fr-FR" dirty="0" err="1"/>
              <a:t>Camsp</a:t>
            </a:r>
            <a:r>
              <a:rPr lang="fr-FR" dirty="0"/>
              <a:t>) ; </a:t>
            </a:r>
          </a:p>
          <a:p>
            <a:r>
              <a:rPr lang="fr-FR" dirty="0"/>
              <a:t>-  l’enfant est orienté par la </a:t>
            </a:r>
            <a:r>
              <a:rPr lang="fr-FR" dirty="0" err="1"/>
              <a:t>Mdph</a:t>
            </a:r>
            <a:r>
              <a:rPr lang="fr-FR" dirty="0"/>
              <a:t> vers une prise en charge en service d’éducation spéciale et de soins à domicile (SESSAD/PMO) ou en service d’accompagnement familial et d’éducation précoce (SAFEP) ; </a:t>
            </a:r>
          </a:p>
          <a:p>
            <a:r>
              <a:rPr lang="fr-FR" dirty="0"/>
              <a:t>- l’enfant nécessite, sur diagnostic d’un centre hospitalier ou d’un médecin de Pmi, « une prise en charge globale thérapeutique, éducative ou rééducative compte tenu d’un développement inhabituel des acquisitions psychomotrices ou du diagnostic d’une pathologie ou d’une atteinte sensitive ou motrice grave ».</a:t>
            </a:r>
            <a:endParaRPr lang="fr-FR" dirty="0">
              <a:cs typeface="Calibri"/>
            </a:endParaRPr>
          </a:p>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2</a:t>
            </a:fld>
            <a:endParaRPr lang="fr-FR" noProof="0"/>
          </a:p>
        </p:txBody>
      </p:sp>
    </p:spTree>
    <p:extLst>
      <p:ext uri="{BB962C8B-B14F-4D97-AF65-F5344CB8AC3E}">
        <p14:creationId xmlns:p14="http://schemas.microsoft.com/office/powerpoint/2010/main" val="271933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3</a:t>
            </a:fld>
            <a:endParaRPr lang="fr-FR" noProof="0"/>
          </a:p>
        </p:txBody>
      </p:sp>
    </p:spTree>
    <p:extLst>
      <p:ext uri="{BB962C8B-B14F-4D97-AF65-F5344CB8AC3E}">
        <p14:creationId xmlns:p14="http://schemas.microsoft.com/office/powerpoint/2010/main" val="387657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r>
              <a:rPr lang="fr-FR"/>
              <a:t>Difficulté à demander les justificatifs : oui, c'est possible. </a:t>
            </a:r>
            <a:r>
              <a:rPr lang="fr-FR" dirty="0"/>
              <a:t>C'est pour cela que cette aide doit s'inscrire dans une démarche plus globale d'inclusion dans votre ALSH et surtout à l'échelle de votre commune/interco ou asso. </a:t>
            </a:r>
            <a:endParaRPr lang="en-US" dirty="0"/>
          </a:p>
          <a:p>
            <a:r>
              <a:rPr lang="fr-FR" dirty="0"/>
              <a:t>La mise en place d'une politique inclusive est un engagement fort qui vise à garantir l'égalité des chances, la participation sociale et le bien-être communautaire.</a:t>
            </a:r>
            <a:endParaRPr lang="en-US" dirty="0"/>
          </a:p>
          <a:p>
            <a:r>
              <a:rPr lang="fr-FR" dirty="0"/>
              <a:t>Cette démarche plus globale d'inclusion, elle est à réfléchir en équipe, avec vos dirigeants : accessibilité des structures, les modalités d'accueil des familles, la formation des professionnels, les collaborations et le réseau handicap du territoire, etc.  C'est important que les parents non concernés par le handicap aient conscience que l'</a:t>
            </a:r>
            <a:r>
              <a:rPr lang="fr-FR" dirty="0" err="1"/>
              <a:t>Alsh</a:t>
            </a:r>
            <a:r>
              <a:rPr lang="fr-FR" dirty="0"/>
              <a:t> est un lieu inclusif avec une mixité sociale. </a:t>
            </a:r>
            <a:endParaRPr lang="en-US" dirty="0"/>
          </a:p>
          <a:p>
            <a:endParaRPr lang="fr-FR" dirty="0"/>
          </a:p>
          <a:p>
            <a:r>
              <a:rPr lang="fr-FR" dirty="0"/>
              <a:t>Plus concrètement, à court terme : </a:t>
            </a:r>
            <a:endParaRPr lang="en-US" dirty="0"/>
          </a:p>
          <a:p>
            <a:r>
              <a:rPr lang="fr-FR" dirty="0"/>
              <a:t>1- mise à jour des fiches d'inscription ou des portails familles avec possibilité d'indiquer que son enfant est bénéficiaire de l'</a:t>
            </a:r>
            <a:r>
              <a:rPr lang="fr-FR" dirty="0" err="1"/>
              <a:t>AEEh</a:t>
            </a:r>
            <a:r>
              <a:rPr lang="fr-FR" dirty="0"/>
              <a:t> ou à des besoins spécifiques. </a:t>
            </a:r>
            <a:endParaRPr lang="en-US" dirty="0"/>
          </a:p>
          <a:p>
            <a:r>
              <a:rPr lang="fr-FR" dirty="0"/>
              <a:t>2- Rassurer les parents, leur montrer que s'ils donnent cette information c'est pour mieux les accueillir, que ce ne sera pas préjudiciable pour la décision d'accueil. Expliquer que cette information permet d'accéder à des aides CAF qui amélioreront les conditions d'accueil des enfants à besoins spécifiques (formation pro, </a:t>
            </a:r>
            <a:endParaRPr lang="en-US" dirty="0"/>
          </a:p>
          <a:p>
            <a:r>
              <a:rPr lang="fr-FR" dirty="0"/>
              <a:t>3- Envoi d'un courrier pour la période de janvier à juin ou après aux familles pour leur expliquer la démarche.</a:t>
            </a:r>
            <a:endParaRPr lang="en-US" dirty="0"/>
          </a:p>
          <a:p>
            <a:r>
              <a:rPr lang="fr-FR" dirty="0"/>
              <a:t>4- Consulter CDAP "Nombre d'enfants bénéficiaires de l'AEEH".</a:t>
            </a:r>
            <a:endParaRPr lang="en-US" dirty="0"/>
          </a:p>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4</a:t>
            </a:fld>
            <a:endParaRPr lang="fr-FR" noProof="0"/>
          </a:p>
        </p:txBody>
      </p:sp>
    </p:spTree>
    <p:extLst>
      <p:ext uri="{BB962C8B-B14F-4D97-AF65-F5344CB8AC3E}">
        <p14:creationId xmlns:p14="http://schemas.microsoft.com/office/powerpoint/2010/main" val="390105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5</a:t>
            </a:fld>
            <a:endParaRPr lang="fr-FR" noProof="0"/>
          </a:p>
        </p:txBody>
      </p:sp>
    </p:spTree>
    <p:extLst>
      <p:ext uri="{BB962C8B-B14F-4D97-AF65-F5344CB8AC3E}">
        <p14:creationId xmlns:p14="http://schemas.microsoft.com/office/powerpoint/2010/main" val="14254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6</a:t>
            </a:fld>
            <a:endParaRPr lang="fr-FR" noProof="0"/>
          </a:p>
        </p:txBody>
      </p:sp>
    </p:spTree>
    <p:extLst>
      <p:ext uri="{BB962C8B-B14F-4D97-AF65-F5344CB8AC3E}">
        <p14:creationId xmlns:p14="http://schemas.microsoft.com/office/powerpoint/2010/main" val="309127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7</a:t>
            </a:fld>
            <a:endParaRPr lang="fr-FR" noProof="0"/>
          </a:p>
        </p:txBody>
      </p:sp>
    </p:spTree>
    <p:extLst>
      <p:ext uri="{BB962C8B-B14F-4D97-AF65-F5344CB8AC3E}">
        <p14:creationId xmlns:p14="http://schemas.microsoft.com/office/powerpoint/2010/main" val="78577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a:p>
        </p:txBody>
      </p:sp>
      <p:sp>
        <p:nvSpPr>
          <p:cNvPr id="4" name="Espace réservé du numéro de diapositive 3"/>
          <p:cNvSpPr>
            <a:spLocks noGrp="1"/>
          </p:cNvSpPr>
          <p:nvPr>
            <p:ph type="sldNum" sz="quarter" idx="5"/>
          </p:nvPr>
        </p:nvSpPr>
        <p:spPr/>
        <p:txBody>
          <a:bodyPr rtlCol="0"/>
          <a:lstStyle>
            <a:defPPr>
              <a:defRPr lang="fr-FR"/>
            </a:defPPr>
          </a:lstStyle>
          <a:p>
            <a:pPr rtl="0"/>
            <a:fld id="{8B990660-4B7D-4C11-96DB-B19FFA8CA93C}" type="slidenum">
              <a:rPr lang="fr-FR" noProof="0" smtClean="0"/>
              <a:t>8</a:t>
            </a:fld>
            <a:endParaRPr lang="fr-FR" noProof="0"/>
          </a:p>
        </p:txBody>
      </p:sp>
    </p:spTree>
    <p:extLst>
      <p:ext uri="{BB962C8B-B14F-4D97-AF65-F5344CB8AC3E}">
        <p14:creationId xmlns:p14="http://schemas.microsoft.com/office/powerpoint/2010/main" val="2054386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fr-FR" sz="4000" b="1" baseline="0"/>
            </a:lvl1pPr>
          </a:lstStyle>
          <a:p>
            <a:pPr rtl="0"/>
            <a:r>
              <a:rPr lang="fr-FR"/>
              <a:t>CLIQUEZ POUR AJOUTER UN TITRE</a:t>
            </a:r>
          </a:p>
        </p:txBody>
      </p:sp>
      <p:pic>
        <p:nvPicPr>
          <p:cNvPr id="4" name="Graphisme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ésumé 1">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fr-FR" sz="2800" baseline="0"/>
            </a:lvl1pPr>
          </a:lstStyle>
          <a:p>
            <a:pPr rtl="0"/>
            <a:r>
              <a:rPr lang="fr-FR"/>
              <a:t>CLIQUEZ POUR AJOUTER UN TITRE</a:t>
            </a:r>
          </a:p>
        </p:txBody>
      </p:sp>
      <p:sp>
        <p:nvSpPr>
          <p:cNvPr id="11" name="Espace réservé du contenu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fr-FR" sz="2000"/>
            </a:lvl1pPr>
            <a:lvl2pPr marL="685800" indent="-228600">
              <a:lnSpc>
                <a:spcPct val="100000"/>
              </a:lnSpc>
              <a:spcBef>
                <a:spcPts val="0"/>
              </a:spcBef>
              <a:spcAft>
                <a:spcPts val="600"/>
              </a:spcAft>
              <a:defRPr lang="fr-FR" sz="2000"/>
            </a:lvl2pPr>
            <a:lvl3pPr marL="1143000" indent="-228600">
              <a:lnSpc>
                <a:spcPct val="100000"/>
              </a:lnSpc>
              <a:spcBef>
                <a:spcPts val="0"/>
              </a:spcBef>
              <a:spcAft>
                <a:spcPts val="600"/>
              </a:spcAft>
              <a:defRPr lang="fr-FR" sz="2000"/>
            </a:lvl3pPr>
            <a:lvl4pPr marL="1600200" indent="-228600">
              <a:lnSpc>
                <a:spcPct val="100000"/>
              </a:lnSpc>
              <a:spcBef>
                <a:spcPts val="0"/>
              </a:spcBef>
              <a:spcAft>
                <a:spcPts val="600"/>
              </a:spcAft>
              <a:defRPr lang="fr-FR" sz="2000"/>
            </a:lvl4pPr>
            <a:lvl5pPr marL="2057400" indent="-228600">
              <a:lnSpc>
                <a:spcPct val="100000"/>
              </a:lnSpc>
              <a:spcBef>
                <a:spcPts val="0"/>
              </a:spcBef>
              <a:spcAft>
                <a:spcPts val="6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contenu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fr-FR" sz="2000"/>
            </a:lvl1pPr>
            <a:lvl2pPr marL="228600" indent="-228600">
              <a:lnSpc>
                <a:spcPct val="100000"/>
              </a:lnSpc>
              <a:spcBef>
                <a:spcPts val="1000"/>
              </a:spcBef>
              <a:spcAft>
                <a:spcPts val="600"/>
              </a:spcAft>
              <a:buFont typeface="+mj-lt"/>
              <a:buNone/>
              <a:defRPr lang="fr-FR" sz="2000"/>
            </a:lvl2pPr>
            <a:lvl3pPr marL="0" indent="0">
              <a:lnSpc>
                <a:spcPct val="100000"/>
              </a:lnSpc>
              <a:spcBef>
                <a:spcPts val="1000"/>
              </a:spcBef>
              <a:spcAft>
                <a:spcPts val="600"/>
              </a:spcAft>
              <a:buFont typeface="+mj-lt"/>
              <a:buNone/>
              <a:defRPr lang="fr-FR" sz="2000"/>
            </a:lvl3pPr>
            <a:lvl4pPr marL="0" indent="0">
              <a:lnSpc>
                <a:spcPct val="100000"/>
              </a:lnSpc>
              <a:spcBef>
                <a:spcPts val="1000"/>
              </a:spcBef>
              <a:spcAft>
                <a:spcPts val="600"/>
              </a:spcAft>
              <a:buFont typeface="+mj-lt"/>
              <a:buNone/>
              <a:defRPr lang="fr-FR" sz="2000"/>
            </a:lvl4pPr>
            <a:lvl5pPr marL="0" indent="0">
              <a:lnSpc>
                <a:spcPct val="100000"/>
              </a:lnSpc>
              <a:spcBef>
                <a:spcPts val="1000"/>
              </a:spcBef>
              <a:spcAft>
                <a:spcPts val="600"/>
              </a:spcAft>
              <a:buFont typeface="+mj-lt"/>
              <a:buNone/>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rtl="0"/>
              <a:t>‹N°›</a:t>
            </a:fld>
            <a:endParaRPr lang="fr-FR"/>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au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fr-FR" sz="2800" baseline="0"/>
            </a:lvl1pPr>
          </a:lstStyle>
          <a:p>
            <a:pPr rtl="0"/>
            <a:r>
              <a:rPr lang="fr-FR"/>
              <a:t>CLIQUEZ POUR AJOUTER UN TITRE</a:t>
            </a:r>
          </a:p>
        </p:txBody>
      </p:sp>
      <p:sp>
        <p:nvSpPr>
          <p:cNvPr id="11" name="Espace réservé du contenu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fr-FR" sz="2000"/>
            </a:lvl1pPr>
            <a:lvl2pPr marL="685800" indent="-228600">
              <a:lnSpc>
                <a:spcPct val="100000"/>
              </a:lnSpc>
              <a:spcBef>
                <a:spcPts val="500"/>
              </a:spcBef>
              <a:spcAft>
                <a:spcPts val="600"/>
              </a:spcAft>
              <a:defRPr lang="fr-FR" sz="2000"/>
            </a:lvl2pPr>
            <a:lvl3pPr marL="1143000" indent="-228600">
              <a:lnSpc>
                <a:spcPct val="100000"/>
              </a:lnSpc>
              <a:spcBef>
                <a:spcPts val="500"/>
              </a:spcBef>
              <a:spcAft>
                <a:spcPts val="600"/>
              </a:spcAft>
              <a:defRPr lang="fr-FR" sz="2000"/>
            </a:lvl3pPr>
            <a:lvl4pPr marL="1600200" indent="-228600">
              <a:lnSpc>
                <a:spcPct val="100000"/>
              </a:lnSpc>
              <a:spcBef>
                <a:spcPts val="500"/>
              </a:spcBef>
              <a:spcAft>
                <a:spcPts val="600"/>
              </a:spcAft>
              <a:defRPr lang="fr-FR" sz="2000"/>
            </a:lvl4pPr>
            <a:lvl5pPr marL="2057400" indent="-228600">
              <a:lnSpc>
                <a:spcPct val="100000"/>
              </a:lnSpc>
              <a:spcBef>
                <a:spcPts val="500"/>
              </a:spcBef>
              <a:spcAft>
                <a:spcPts val="6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rtl="0"/>
              <a:t>‹N°›</a:t>
            </a:fld>
            <a:endParaRPr lang="fr-FR"/>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rci">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fr-FR" sz="4000" baseline="0"/>
            </a:lvl1pPr>
          </a:lstStyle>
          <a:p>
            <a:pPr rtl="0"/>
            <a:r>
              <a:rPr lang="fr-FR"/>
              <a:t>Cliquez pour ajouter un titre</a:t>
            </a:r>
          </a:p>
        </p:txBody>
      </p:sp>
      <p:sp>
        <p:nvSpPr>
          <p:cNvPr id="8" name="Espace réservé du texte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fr-FR" sz="2000"/>
            </a:lvl1pPr>
            <a:lvl2pPr marL="800100" indent="-342900">
              <a:lnSpc>
                <a:spcPts val="2400"/>
              </a:lnSpc>
              <a:buFont typeface="Arial" panose="020B0604020202020204" pitchFamily="34" charset="0"/>
              <a:buChar char="•"/>
              <a:defRPr lang="fr-FR" sz="2000"/>
            </a:lvl2pPr>
            <a:lvl3pPr marL="1257300" indent="-342900">
              <a:lnSpc>
                <a:spcPts val="2400"/>
              </a:lnSpc>
              <a:buFont typeface="Arial" panose="020B0604020202020204" pitchFamily="34" charset="0"/>
              <a:buChar char="•"/>
              <a:defRPr lang="fr-FR" sz="2000"/>
            </a:lvl3pPr>
            <a:lvl4pPr marL="1714500" indent="-342900">
              <a:lnSpc>
                <a:spcPts val="2400"/>
              </a:lnSpc>
              <a:buFont typeface="Arial" panose="020B0604020202020204" pitchFamily="34" charset="0"/>
              <a:buChar char="•"/>
              <a:defRPr lang="fr-FR" sz="2000"/>
            </a:lvl4pPr>
            <a:lvl5pPr marL="2171700" indent="-342900">
              <a:lnSpc>
                <a:spcPts val="2400"/>
              </a:lnSpc>
              <a:buFont typeface="Arial" panose="020B0604020202020204" pitchFamily="34" charset="0"/>
              <a:buChar char="•"/>
              <a:defRPr lang="fr-FR" sz="2000"/>
            </a:lvl5pPr>
          </a:lstStyle>
          <a:p>
            <a:pPr lvl="0" rtl="0"/>
            <a:r>
              <a:rPr lang="fr-FR"/>
              <a:t>Cliquer pour ajouter du texte</a:t>
            </a:r>
          </a:p>
          <a:p>
            <a:pPr lvl="1" rtl="0"/>
            <a:r>
              <a:rPr lang="fr-FR"/>
              <a:t>Deuxième niveau</a:t>
            </a:r>
          </a:p>
          <a:p>
            <a:pPr lvl="2" rtl="0"/>
            <a:r>
              <a:rPr lang="fr-FR"/>
              <a:t>Troisième niveau </a:t>
            </a:r>
          </a:p>
          <a:p>
            <a:pPr lvl="3" rtl="0"/>
            <a:r>
              <a:rPr lang="fr-FR"/>
              <a:t>Quatrième niveau </a:t>
            </a:r>
          </a:p>
          <a:p>
            <a:pPr lvl="4" rtl="0"/>
            <a:r>
              <a:rPr lang="fr-FR"/>
              <a:t>Cinquième niveau </a:t>
            </a:r>
          </a:p>
          <a:p>
            <a:pPr lvl="0" rtl="0"/>
            <a:endParaRPr lang="fr-FR"/>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fr-FR" sz="4000"/>
            </a:lvl1pPr>
          </a:lstStyle>
          <a:p>
            <a:pPr rtl="0"/>
            <a:r>
              <a:rPr lang="fr-FR"/>
              <a:t>Cliquez pour ajouter un titre</a:t>
            </a:r>
          </a:p>
        </p:txBody>
      </p:sp>
      <p:grpSp>
        <p:nvGrpSpPr>
          <p:cNvPr id="815" name="Groupe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fr-FR"/>
              </a:defPPr>
            </a:lstStyle>
            <a:p>
              <a:pPr rtl="0"/>
              <a:endParaRPr lang="fr-FR"/>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fr-FR"/>
              </a:defPPr>
            </a:lstStyle>
            <a:p>
              <a:pPr rtl="0"/>
              <a:endParaRPr lang="fr-FR"/>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fr-FR"/>
              </a:defPPr>
            </a:lstStyle>
            <a:p>
              <a:pPr rtl="0"/>
              <a:endParaRPr lang="fr-FR"/>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fr-FR"/>
              </a:defPPr>
            </a:lstStyle>
            <a:p>
              <a:pPr rtl="0"/>
              <a:endParaRPr lang="fr-FR"/>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fr-FR"/>
              </a:defPPr>
            </a:lstStyle>
            <a:p>
              <a:pPr rtl="0"/>
              <a:endParaRPr lang="fr-FR"/>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fr-FR"/>
              </a:defPPr>
            </a:lstStyle>
            <a:p>
              <a:pPr rtl="0"/>
              <a:endParaRPr lang="fr-FR"/>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fr-FR"/>
              </a:defPPr>
            </a:lstStyle>
            <a:p>
              <a:pPr rtl="0"/>
              <a:endParaRPr lang="fr-FR"/>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fr-FR"/>
              </a:defPPr>
            </a:lstStyle>
            <a:p>
              <a:pPr rtl="0"/>
              <a:endParaRPr lang="fr-FR"/>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fr-FR"/>
              </a:defPPr>
            </a:lstStyle>
            <a:p>
              <a:pPr rtl="0"/>
              <a:endParaRPr lang="fr-FR"/>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fr-FR"/>
              </a:defPPr>
            </a:lstStyle>
            <a:p>
              <a:pPr rtl="0"/>
              <a:endParaRPr lang="fr-FR"/>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fr-FR"/>
              </a:defPPr>
            </a:lstStyle>
            <a:p>
              <a:pPr rtl="0"/>
              <a:endParaRPr lang="fr-FR"/>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fr-FR"/>
              </a:defPPr>
            </a:lstStyle>
            <a:p>
              <a:pPr rtl="0"/>
              <a:endParaRPr lang="fr-FR"/>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fr-FR"/>
              </a:defPPr>
            </a:lstStyle>
            <a:p>
              <a:pPr rtl="0"/>
              <a:endParaRPr lang="fr-FR"/>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fr-FR"/>
              </a:defPPr>
            </a:lstStyle>
            <a:p>
              <a:pPr rtl="0"/>
              <a:endParaRPr lang="fr-FR"/>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fr-FR"/>
              </a:defPPr>
            </a:lstStyle>
            <a:p>
              <a:pPr rtl="0"/>
              <a:endParaRPr lang="fr-FR"/>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fr-FR"/>
              </a:defPPr>
            </a:lstStyle>
            <a:p>
              <a:pPr rtl="0"/>
              <a:endParaRPr lang="fr-FR"/>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fr-FR"/>
              </a:defPPr>
            </a:lstStyle>
            <a:p>
              <a:pPr rtl="0"/>
              <a:endParaRPr lang="fr-FR"/>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fr-FR"/>
              </a:defPPr>
            </a:lstStyle>
            <a:p>
              <a:pPr rtl="0"/>
              <a:endParaRPr lang="fr-FR"/>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fr-FR"/>
              </a:defPPr>
            </a:lstStyle>
            <a:p>
              <a:pPr rtl="0"/>
              <a:endParaRPr lang="fr-FR"/>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fr-FR"/>
              </a:defPPr>
            </a:lstStyle>
            <a:p>
              <a:pPr rtl="0"/>
              <a:endParaRPr lang="fr-FR"/>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fr-FR"/>
              </a:defPPr>
            </a:lstStyle>
            <a:p>
              <a:pPr rtl="0"/>
              <a:endParaRPr lang="fr-FR"/>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fr-FR"/>
              </a:defPPr>
            </a:lstStyle>
            <a:p>
              <a:pPr rtl="0"/>
              <a:endParaRPr lang="fr-FR"/>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fr-FR"/>
              </a:defPPr>
            </a:lstStyle>
            <a:p>
              <a:pPr rtl="0"/>
              <a:endParaRPr lang="fr-FR"/>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fr-FR"/>
              </a:defPPr>
            </a:lstStyle>
            <a:p>
              <a:pPr rtl="0"/>
              <a:endParaRPr lang="fr-FR"/>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fr-FR"/>
              </a:defPPr>
            </a:lstStyle>
            <a:p>
              <a:pPr rtl="0"/>
              <a:endParaRPr lang="fr-FR"/>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fr-FR"/>
              </a:defPPr>
            </a:lstStyle>
            <a:p>
              <a:pPr rtl="0"/>
              <a:endParaRPr lang="fr-FR"/>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fr-FR"/>
              </a:defPPr>
            </a:lstStyle>
            <a:p>
              <a:pPr rtl="0"/>
              <a:endParaRPr lang="fr-FR"/>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fr-FR"/>
              </a:defPPr>
            </a:lstStyle>
            <a:p>
              <a:pPr rtl="0"/>
              <a:endParaRPr lang="fr-FR"/>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fr-FR"/>
              </a:defPPr>
            </a:lstStyle>
            <a:p>
              <a:pPr rtl="0"/>
              <a:endParaRPr lang="fr-FR"/>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fr-FR"/>
              </a:defPPr>
            </a:lstStyle>
            <a:p>
              <a:pPr rtl="0"/>
              <a:endParaRPr lang="fr-FR"/>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fr-FR"/>
              </a:defPPr>
            </a:lstStyle>
            <a:p>
              <a:pPr rtl="0"/>
              <a:endParaRPr lang="fr-FR"/>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fr-FR"/>
              </a:defPPr>
            </a:lstStyle>
            <a:p>
              <a:pPr rtl="0"/>
              <a:endParaRPr lang="fr-FR"/>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fr-FR"/>
              </a:defPPr>
            </a:lstStyle>
            <a:p>
              <a:pPr rtl="0"/>
              <a:endParaRPr lang="fr-FR"/>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fr-FR"/>
              </a:defPPr>
            </a:lstStyle>
            <a:p>
              <a:pPr rtl="0"/>
              <a:endParaRPr lang="fr-FR"/>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fr-FR"/>
              </a:defPPr>
            </a:lstStyle>
            <a:p>
              <a:pPr rtl="0"/>
              <a:endParaRPr lang="fr-FR"/>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fr-FR"/>
              </a:defPPr>
            </a:lstStyle>
            <a:p>
              <a:pPr rtl="0"/>
              <a:endParaRPr lang="fr-FR"/>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fr-FR"/>
              </a:defPPr>
            </a:lstStyle>
            <a:p>
              <a:pPr rtl="0"/>
              <a:endParaRPr lang="fr-FR"/>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fr-FR"/>
              </a:defPPr>
            </a:lstStyle>
            <a:p>
              <a:pPr rtl="0"/>
              <a:endParaRPr lang="fr-FR"/>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fr-FR"/>
              </a:defPPr>
            </a:lstStyle>
            <a:p>
              <a:pPr rtl="0"/>
              <a:endParaRPr lang="fr-FR"/>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fr-FR"/>
              </a:defPPr>
            </a:lstStyle>
            <a:p>
              <a:pPr rtl="0"/>
              <a:endParaRPr lang="fr-FR"/>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fr-FR"/>
              </a:defPPr>
            </a:lstStyle>
            <a:p>
              <a:pPr rtl="0"/>
              <a:endParaRPr lang="fr-FR"/>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fr-FR"/>
              </a:defPPr>
            </a:lstStyle>
            <a:p>
              <a:pPr rtl="0"/>
              <a:endParaRPr lang="fr-FR"/>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fr-FR"/>
              </a:defPPr>
            </a:lstStyle>
            <a:p>
              <a:pPr rtl="0"/>
              <a:endParaRPr lang="fr-FR"/>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fr-FR"/>
              </a:defPPr>
            </a:lstStyle>
            <a:p>
              <a:pPr rtl="0"/>
              <a:endParaRPr lang="fr-FR"/>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fr-FR"/>
              </a:defPPr>
            </a:lstStyle>
            <a:p>
              <a:pPr rtl="0"/>
              <a:endParaRPr lang="fr-FR"/>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fr-FR"/>
              </a:defPPr>
            </a:lstStyle>
            <a:p>
              <a:pPr rtl="0"/>
              <a:endParaRPr lang="fr-FR"/>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fr-FR"/>
              </a:defPPr>
            </a:lstStyle>
            <a:p>
              <a:pPr rtl="0"/>
              <a:endParaRPr lang="fr-FR"/>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fr-FR" sz="2800" baseline="0"/>
            </a:lvl1pPr>
          </a:lstStyle>
          <a:p>
            <a:pPr rtl="0"/>
            <a:r>
              <a:rPr lang="fr-FR"/>
              <a:t>Cliquez pour ajouter un titre</a:t>
            </a:r>
          </a:p>
        </p:txBody>
      </p:sp>
      <p:sp>
        <p:nvSpPr>
          <p:cNvPr id="8" name="Espace réservé du texte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fr-FR" sz="2000"/>
            </a:lvl1pPr>
            <a:lvl2pPr marL="800100" indent="-342900">
              <a:lnSpc>
                <a:spcPts val="2400"/>
              </a:lnSpc>
              <a:buFont typeface="Arial" panose="020B0604020202020204" pitchFamily="34" charset="0"/>
              <a:buChar char="•"/>
              <a:defRPr lang="fr-FR" sz="2000"/>
            </a:lvl2pPr>
            <a:lvl3pPr marL="1257300" indent="-342900">
              <a:lnSpc>
                <a:spcPts val="2400"/>
              </a:lnSpc>
              <a:buFont typeface="Arial" panose="020B0604020202020204" pitchFamily="34" charset="0"/>
              <a:buChar char="•"/>
              <a:defRPr lang="fr-FR" sz="2000"/>
            </a:lvl3pPr>
            <a:lvl4pPr marL="1714500" indent="-342900">
              <a:lnSpc>
                <a:spcPts val="2400"/>
              </a:lnSpc>
              <a:buFont typeface="Arial" panose="020B0604020202020204" pitchFamily="34" charset="0"/>
              <a:buChar char="•"/>
              <a:defRPr lang="fr-FR" sz="2000"/>
            </a:lvl4pPr>
            <a:lvl5pPr marL="2171700" indent="-342900">
              <a:lnSpc>
                <a:spcPts val="2400"/>
              </a:lnSpc>
              <a:buFont typeface="Arial" panose="020B0604020202020204" pitchFamily="34" charset="0"/>
              <a:buChar char="•"/>
              <a:defRPr lang="fr-FR" sz="2000"/>
            </a:lvl5pPr>
          </a:lstStyle>
          <a:p>
            <a:pPr lvl="0" rtl="0"/>
            <a:r>
              <a:rPr lang="fr-FR"/>
              <a:t>Cliquer pour ajouter du texte</a:t>
            </a:r>
          </a:p>
          <a:p>
            <a:pPr lvl="1" rtl="0"/>
            <a:r>
              <a:rPr lang="fr-FR"/>
              <a:t>Deuxième niveau</a:t>
            </a:r>
          </a:p>
          <a:p>
            <a:pPr lvl="2" rtl="0"/>
            <a:r>
              <a:rPr lang="fr-FR"/>
              <a:t>Troisième niveau </a:t>
            </a:r>
          </a:p>
          <a:p>
            <a:pPr lvl="3" rtl="0"/>
            <a:r>
              <a:rPr lang="fr-FR"/>
              <a:t>Quatrième niveau </a:t>
            </a:r>
          </a:p>
          <a:p>
            <a:pPr lvl="4" rtl="0"/>
            <a:r>
              <a:rPr lang="fr-FR"/>
              <a:t>Cinquième niveau </a:t>
            </a:r>
          </a:p>
          <a:p>
            <a:pPr lvl="0" rtl="0"/>
            <a:endParaRPr lang="fr-F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rtl="0"/>
              <a:t>‹N°›</a:t>
            </a:fld>
            <a:endParaRPr lang="fr-FR"/>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pic>
        <p:nvPicPr>
          <p:cNvPr id="9" name="Graphisme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la sec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fr-FR" sz="4000" baseline="0"/>
            </a:lvl1pPr>
          </a:lstStyle>
          <a:p>
            <a:pPr rtl="0"/>
            <a:r>
              <a:rPr lang="fr-FR"/>
              <a:t>Cliquez pour ajouter un titre</a:t>
            </a:r>
          </a:p>
        </p:txBody>
      </p:sp>
      <p:sp>
        <p:nvSpPr>
          <p:cNvPr id="10" name="Espace réservé d’image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rtlCol="0">
            <a:normAutofit/>
          </a:bodyPr>
          <a:lstStyle>
            <a:lvl1pPr marL="0" indent="0" algn="ctr">
              <a:buNone/>
              <a:defRPr lang="fr-FR" sz="2000"/>
            </a:lvl1pPr>
          </a:lstStyle>
          <a:p>
            <a:pPr rtl="0"/>
            <a:r>
              <a:rPr lang="fr-FR"/>
              <a:t>Cliquez sur l'icône pour ajouter une image</a:t>
            </a:r>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fr-FR" sz="4000" baseline="0"/>
            </a:lvl1pPr>
          </a:lstStyle>
          <a:p>
            <a:pPr rtl="0"/>
            <a:r>
              <a:rPr lang="fr-FR"/>
              <a:t>Cliquez pour ajouter un titre</a:t>
            </a:r>
          </a:p>
        </p:txBody>
      </p:sp>
      <p:sp>
        <p:nvSpPr>
          <p:cNvPr id="10" name="Espace réservé d’image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rtlCol="0">
            <a:normAutofit/>
          </a:bodyPr>
          <a:lstStyle>
            <a:lvl1pPr marL="0" indent="0" algn="ctr">
              <a:buNone/>
              <a:defRPr lang="fr-FR" sz="2000"/>
            </a:lvl1pPr>
          </a:lstStyle>
          <a:p>
            <a:pPr rtl="0"/>
            <a:r>
              <a:rPr lang="fr-FR"/>
              <a:t>Cliquez sur l'icône pour ajouter une image</a:t>
            </a:r>
          </a:p>
        </p:txBody>
      </p:sp>
      <p:sp>
        <p:nvSpPr>
          <p:cNvPr id="6" name="Espace réservé du texte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fr-FR" sz="2800"/>
            </a:lvl1pPr>
            <a:lvl2pPr marL="457200" indent="0">
              <a:buNone/>
              <a:defRPr lang="fr-FR" sz="2400"/>
            </a:lvl2pPr>
            <a:lvl3pPr marL="914400" indent="0">
              <a:buNone/>
              <a:defRPr lang="fr-FR" sz="2000"/>
            </a:lvl3pPr>
            <a:lvl4pPr marL="1371600" indent="0">
              <a:buNone/>
              <a:defRPr lang="fr-FR" sz="1800"/>
            </a:lvl4pPr>
            <a:lvl5pPr marL="1828800" indent="0">
              <a:buNone/>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fr-FR" sz="4000"/>
            </a:lvl1pPr>
          </a:lstStyle>
          <a:p>
            <a:pPr rtl="0"/>
            <a:r>
              <a:rPr lang="fr-FR"/>
              <a:t>CLIQUEZ POUR AJOUTER UN TITRE</a:t>
            </a:r>
          </a:p>
        </p:txBody>
      </p:sp>
      <p:sp>
        <p:nvSpPr>
          <p:cNvPr id="675" name="Espace réservé du texte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fr-FR" sz="2800"/>
            </a:lvl1pPr>
            <a:lvl2pPr marL="457200" indent="0">
              <a:lnSpc>
                <a:spcPts val="2400"/>
              </a:lnSpc>
              <a:buNone/>
              <a:defRPr lang="fr-FR" sz="2000"/>
            </a:lvl2pPr>
            <a:lvl3pPr marL="914400" indent="0">
              <a:lnSpc>
                <a:spcPts val="2400"/>
              </a:lnSpc>
              <a:buNone/>
              <a:defRPr lang="fr-FR" sz="2000"/>
            </a:lvl3pPr>
            <a:lvl4pPr marL="1371600" indent="0">
              <a:lnSpc>
                <a:spcPts val="2400"/>
              </a:lnSpc>
              <a:buNone/>
              <a:defRPr lang="fr-FR" sz="2000"/>
            </a:lvl4pPr>
            <a:lvl5pPr marL="1828800" indent="0">
              <a:lnSpc>
                <a:spcPts val="2400"/>
              </a:lnSpc>
              <a:buNone/>
              <a:defRPr lang="fr-FR" sz="2000"/>
            </a:lvl5pPr>
          </a:lstStyle>
          <a:p>
            <a:pPr lvl="0" rtl="0"/>
            <a:r>
              <a:rPr lang="fr-FR"/>
              <a:t>Cliquer pour ajouter du texte</a:t>
            </a:r>
          </a:p>
        </p:txBody>
      </p:sp>
      <p:pic>
        <p:nvPicPr>
          <p:cNvPr id="7" name="Graphisme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fr-FR" sz="2800" baseline="0"/>
            </a:lvl1pPr>
          </a:lstStyle>
          <a:p>
            <a:pPr rtl="0"/>
            <a:r>
              <a:rPr lang="fr-FR"/>
              <a:t>CLIQUEZ POUR AJOUTER UN TITRE</a:t>
            </a:r>
          </a:p>
        </p:txBody>
      </p:sp>
      <p:sp>
        <p:nvSpPr>
          <p:cNvPr id="10" name="Espace réservé du contenu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fr-FR" sz="2000"/>
            </a:lvl1pPr>
            <a:lvl2pPr marL="228600">
              <a:lnSpc>
                <a:spcPct val="100000"/>
              </a:lnSpc>
              <a:spcBef>
                <a:spcPts val="0"/>
              </a:spcBef>
              <a:spcAft>
                <a:spcPts val="1200"/>
              </a:spcAft>
              <a:defRPr lang="fr-FR" sz="2000"/>
            </a:lvl2pPr>
            <a:lvl3pPr marL="685800">
              <a:lnSpc>
                <a:spcPct val="100000"/>
              </a:lnSpc>
              <a:spcBef>
                <a:spcPts val="0"/>
              </a:spcBef>
              <a:spcAft>
                <a:spcPts val="1200"/>
              </a:spcAft>
              <a:defRPr lang="fr-FR" sz="2000"/>
            </a:lvl3pPr>
            <a:lvl4pPr marL="228600">
              <a:lnSpc>
                <a:spcPct val="100000"/>
              </a:lnSpc>
              <a:spcBef>
                <a:spcPts val="0"/>
              </a:spcBef>
              <a:spcAft>
                <a:spcPts val="1200"/>
              </a:spcAft>
              <a:defRPr lang="fr-FR" sz="2000"/>
            </a:lvl4pPr>
            <a:lvl5pPr marL="1143000">
              <a:lnSpc>
                <a:spcPct val="100000"/>
              </a:lnSpc>
              <a:spcBef>
                <a:spcPts val="0"/>
              </a:spcBef>
              <a:spcAft>
                <a:spcPts val="1200"/>
              </a:spcAft>
              <a:defRPr lang="fr-FR" sz="2000"/>
            </a:lvl5pPr>
            <a:lvl6pPr marL="1600200">
              <a:defRPr lang="fr-FR"/>
            </a:lvl6pPr>
          </a:lstStyle>
          <a:p>
            <a:pPr lvl="0" rtl="0"/>
            <a:r>
              <a:rPr lang="fr-FR"/>
              <a:t>Cliquez pour ajouter du contenu</a:t>
            </a:r>
          </a:p>
          <a:p>
            <a:pPr lvl="1" rtl="0"/>
            <a:r>
              <a:rPr lang="fr-FR"/>
              <a:t>Deuxième niveau</a:t>
            </a:r>
          </a:p>
          <a:p>
            <a:pPr lvl="2" rtl="0"/>
            <a:r>
              <a:rPr lang="fr-FR"/>
              <a:t>Troisième niveau</a:t>
            </a:r>
          </a:p>
          <a:p>
            <a:pPr lvl="4" rtl="0"/>
            <a:r>
              <a:rPr lang="fr-FR"/>
              <a:t>Quatrième niveau</a:t>
            </a:r>
          </a:p>
          <a:p>
            <a:pPr lvl="5" rtl="0"/>
            <a:r>
              <a:rPr lang="fr-FR"/>
              <a:t>Cinquième niveau</a:t>
            </a:r>
          </a:p>
        </p:txBody>
      </p:sp>
      <p:sp>
        <p:nvSpPr>
          <p:cNvPr id="11" name="Espace réservé du contenu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fr-FR" sz="2000"/>
            </a:lvl1pPr>
            <a:lvl2pPr marL="228600">
              <a:lnSpc>
                <a:spcPct val="100000"/>
              </a:lnSpc>
              <a:spcBef>
                <a:spcPts val="0"/>
              </a:spcBef>
              <a:spcAft>
                <a:spcPts val="1200"/>
              </a:spcAft>
              <a:defRPr lang="fr-FR" sz="2000"/>
            </a:lvl2pPr>
            <a:lvl3pPr marL="685800">
              <a:lnSpc>
                <a:spcPct val="100000"/>
              </a:lnSpc>
              <a:spcBef>
                <a:spcPts val="0"/>
              </a:spcBef>
              <a:spcAft>
                <a:spcPts val="1200"/>
              </a:spcAft>
              <a:defRPr lang="fr-FR" sz="2000"/>
            </a:lvl3pPr>
            <a:lvl4pPr marL="1143000">
              <a:lnSpc>
                <a:spcPct val="100000"/>
              </a:lnSpc>
              <a:spcBef>
                <a:spcPts val="0"/>
              </a:spcBef>
              <a:spcAft>
                <a:spcPts val="1200"/>
              </a:spcAft>
              <a:defRPr lang="fr-FR" sz="2000"/>
            </a:lvl4pPr>
            <a:lvl5pPr marL="1600200">
              <a:lnSpc>
                <a:spcPct val="100000"/>
              </a:lnSpc>
              <a:spcBef>
                <a:spcPts val="0"/>
              </a:spcBef>
              <a:spcAft>
                <a:spcPts val="12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rtl="0"/>
              <a:t>‹N°›</a:t>
            </a:fld>
            <a:endParaRPr lang="fr-FR"/>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deux contenu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fr-FR" sz="2800" baseline="0"/>
            </a:lvl1pPr>
          </a:lstStyle>
          <a:p>
            <a:pPr rtl="0"/>
            <a:r>
              <a:rPr lang="fr-FR"/>
              <a:t>CLIQUEZ POUR AJOUTER UN TITRE</a:t>
            </a:r>
          </a:p>
        </p:txBody>
      </p:sp>
      <p:sp>
        <p:nvSpPr>
          <p:cNvPr id="10" name="Espace réservé du contenu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fr-FR" sz="2000"/>
            </a:lvl1pPr>
            <a:lvl2pPr marL="685800" indent="-320040">
              <a:lnSpc>
                <a:spcPct val="100000"/>
              </a:lnSpc>
              <a:spcBef>
                <a:spcPts val="0"/>
              </a:spcBef>
              <a:spcAft>
                <a:spcPts val="1200"/>
              </a:spcAft>
              <a:buFont typeface="+mj-lt"/>
              <a:buAutoNum type="alphaLcPeriod"/>
              <a:defRPr lang="fr-FR" sz="2000"/>
            </a:lvl2pPr>
            <a:lvl3pPr marL="1143000" indent="-320040">
              <a:lnSpc>
                <a:spcPct val="100000"/>
              </a:lnSpc>
              <a:spcBef>
                <a:spcPts val="0"/>
              </a:spcBef>
              <a:spcAft>
                <a:spcPts val="1200"/>
              </a:spcAft>
              <a:buFont typeface="+mj-lt"/>
              <a:buAutoNum type="arabicParenR"/>
              <a:defRPr lang="fr-FR" sz="2000"/>
            </a:lvl3pPr>
            <a:lvl4pPr marL="1600200" indent="-320040">
              <a:lnSpc>
                <a:spcPct val="100000"/>
              </a:lnSpc>
              <a:spcBef>
                <a:spcPts val="0"/>
              </a:spcBef>
              <a:spcAft>
                <a:spcPts val="1200"/>
              </a:spcAft>
              <a:buFont typeface="+mj-lt"/>
              <a:buAutoNum type="alphaLcParenR"/>
              <a:defRPr lang="fr-FR" sz="2000"/>
            </a:lvl4pPr>
            <a:lvl5pPr marL="2057400" indent="-320040">
              <a:lnSpc>
                <a:spcPct val="100000"/>
              </a:lnSpc>
              <a:spcBef>
                <a:spcPts val="0"/>
              </a:spcBef>
              <a:spcAft>
                <a:spcPts val="1200"/>
              </a:spcAft>
              <a:buFont typeface="+mj-lt"/>
              <a:buAutoNum type="romanLcPeriod"/>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du contenu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fr-FR" sz="2000"/>
            </a:lvl1pPr>
            <a:lvl2pPr marL="228600">
              <a:lnSpc>
                <a:spcPct val="100000"/>
              </a:lnSpc>
              <a:spcBef>
                <a:spcPts val="0"/>
              </a:spcBef>
              <a:spcAft>
                <a:spcPts val="1200"/>
              </a:spcAft>
              <a:defRPr lang="fr-FR" sz="2000"/>
            </a:lvl2pPr>
            <a:lvl3pPr marL="685800">
              <a:lnSpc>
                <a:spcPct val="100000"/>
              </a:lnSpc>
              <a:spcBef>
                <a:spcPts val="0"/>
              </a:spcBef>
              <a:spcAft>
                <a:spcPts val="1200"/>
              </a:spcAft>
              <a:defRPr lang="fr-FR" sz="2000"/>
            </a:lvl3pPr>
            <a:lvl4pPr marL="1143000">
              <a:lnSpc>
                <a:spcPct val="100000"/>
              </a:lnSpc>
              <a:spcBef>
                <a:spcPts val="0"/>
              </a:spcBef>
              <a:spcAft>
                <a:spcPts val="1200"/>
              </a:spcAft>
              <a:defRPr lang="fr-FR" sz="2000"/>
            </a:lvl4pPr>
            <a:lvl5pPr marL="1600200">
              <a:lnSpc>
                <a:spcPct val="100000"/>
              </a:lnSpc>
              <a:spcBef>
                <a:spcPts val="0"/>
              </a:spcBef>
              <a:spcAft>
                <a:spcPts val="12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numéro de diapositive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fr-FR" sz="1400">
                <a:latin typeface="+mj-lt"/>
              </a:defRPr>
            </a:lvl1pPr>
          </a:lstStyle>
          <a:p>
            <a:pPr rtl="0"/>
            <a:fld id="{B5CEABB6-07DC-46E8-9B57-56EC44A396E5}" type="slidenum">
              <a:rPr lang="fr-FR" smtClean="0"/>
              <a:pPr rtl="0"/>
              <a:t>‹N°›</a:t>
            </a:fld>
            <a:endParaRPr lang="fr-FR"/>
          </a:p>
        </p:txBody>
      </p:sp>
      <p:sp>
        <p:nvSpPr>
          <p:cNvPr id="5" name="Espace réservé du pied de page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fr-FR"/>
            </a:lvl1pPr>
          </a:lstStyle>
          <a:p>
            <a:pPr rtl="0"/>
            <a:r>
              <a:rPr lang="fr-FR"/>
              <a:t>Titre de Présentation</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et contenu du titr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a:p>
        </p:txBody>
      </p:sp>
      <p:pic>
        <p:nvPicPr>
          <p:cNvPr id="9" name="Graphisme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fr-FR" sz="2800" baseline="0"/>
            </a:lvl1pPr>
          </a:lstStyle>
          <a:p>
            <a:pPr rtl="0"/>
            <a:r>
              <a:rPr lang="fr-FR"/>
              <a:t>Cliquez pour ajouter un titre</a:t>
            </a:r>
          </a:p>
        </p:txBody>
      </p:sp>
      <p:sp>
        <p:nvSpPr>
          <p:cNvPr id="6" name="Espace réservé du texte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fr-FR" sz="2000"/>
            </a:lvl1pPr>
            <a:lvl2pPr marL="457200" indent="0">
              <a:lnSpc>
                <a:spcPct val="100000"/>
              </a:lnSpc>
              <a:spcBef>
                <a:spcPts val="0"/>
              </a:spcBef>
              <a:spcAft>
                <a:spcPts val="1200"/>
              </a:spcAft>
              <a:buNone/>
              <a:defRPr lang="fr-FR" sz="1800"/>
            </a:lvl2pPr>
            <a:lvl3pPr marL="914400" indent="0">
              <a:lnSpc>
                <a:spcPct val="100000"/>
              </a:lnSpc>
              <a:spcBef>
                <a:spcPts val="0"/>
              </a:spcBef>
              <a:spcAft>
                <a:spcPts val="1200"/>
              </a:spcAft>
              <a:buNone/>
              <a:defRPr lang="fr-FR" sz="1600"/>
            </a:lvl3pPr>
            <a:lvl4pPr marL="1371600" indent="0">
              <a:lnSpc>
                <a:spcPct val="100000"/>
              </a:lnSpc>
              <a:spcBef>
                <a:spcPts val="0"/>
              </a:spcBef>
              <a:spcAft>
                <a:spcPts val="1200"/>
              </a:spcAft>
              <a:buNone/>
              <a:defRPr lang="fr-FR" sz="1400"/>
            </a:lvl4pPr>
            <a:lvl5pPr marL="1828800" indent="0">
              <a:lnSpc>
                <a:spcPct val="100000"/>
              </a:lnSpc>
              <a:spcBef>
                <a:spcPts val="0"/>
              </a:spcBef>
              <a:spcAft>
                <a:spcPts val="1200"/>
              </a:spcAft>
              <a:buNone/>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5" name="Espace réservé du numéro de diapositive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fr-FR" sz="1400">
                <a:latin typeface="+mj-lt"/>
              </a:defRPr>
            </a:lvl1pPr>
          </a:lstStyle>
          <a:p>
            <a:pPr rtl="0"/>
            <a:fld id="{B5CEABB6-07DC-46E8-9B57-56EC44A396E5}" type="slidenum">
              <a:rPr lang="fr-FR" smtClean="0"/>
              <a:pPr rtl="0"/>
              <a:t>‹N°›</a:t>
            </a:fld>
            <a:endParaRPr lang="fr-FR"/>
          </a:p>
        </p:txBody>
      </p:sp>
      <p:sp>
        <p:nvSpPr>
          <p:cNvPr id="10" name="Espace réservé d’image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rtlCol="0">
            <a:normAutofit/>
          </a:bodyPr>
          <a:lstStyle>
            <a:lvl1pPr marL="0" indent="0" algn="ctr">
              <a:buNone/>
              <a:defRPr lang="fr-FR" sz="2000"/>
            </a:lvl1pPr>
          </a:lstStyle>
          <a:p>
            <a:pPr rtl="0"/>
            <a:r>
              <a:rPr lang="fr-FR"/>
              <a:t>Cliquez sur l'icône pour ajouter une image</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fr-FR" sz="2800" baseline="0"/>
            </a:lvl1pPr>
          </a:lstStyle>
          <a:p>
            <a:pPr rtl="0"/>
            <a:r>
              <a:rPr lang="fr-FR"/>
              <a:t>Cliquez pour ajouter un titre</a:t>
            </a:r>
          </a:p>
        </p:txBody>
      </p:sp>
      <p:sp>
        <p:nvSpPr>
          <p:cNvPr id="6" name="Espace réservé du texte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fr-FR" sz="2000"/>
            </a:lvl1pPr>
            <a:lvl2pPr marL="457200" indent="0">
              <a:lnSpc>
                <a:spcPct val="100000"/>
              </a:lnSpc>
              <a:spcBef>
                <a:spcPts val="0"/>
              </a:spcBef>
              <a:spcAft>
                <a:spcPts val="1200"/>
              </a:spcAft>
              <a:buNone/>
              <a:defRPr lang="fr-FR" sz="1800"/>
            </a:lvl2pPr>
            <a:lvl3pPr marL="914400" indent="0">
              <a:lnSpc>
                <a:spcPct val="100000"/>
              </a:lnSpc>
              <a:spcBef>
                <a:spcPts val="0"/>
              </a:spcBef>
              <a:spcAft>
                <a:spcPts val="1200"/>
              </a:spcAft>
              <a:buNone/>
              <a:defRPr lang="fr-FR" sz="1600"/>
            </a:lvl3pPr>
            <a:lvl4pPr marL="1371600" indent="0">
              <a:lnSpc>
                <a:spcPct val="100000"/>
              </a:lnSpc>
              <a:spcBef>
                <a:spcPts val="0"/>
              </a:spcBef>
              <a:spcAft>
                <a:spcPts val="1200"/>
              </a:spcAft>
              <a:buNone/>
              <a:defRPr lang="fr-FR" sz="1400"/>
            </a:lvl4pPr>
            <a:lvl5pPr marL="1828800" indent="0">
              <a:lnSpc>
                <a:spcPct val="100000"/>
              </a:lnSpc>
              <a:spcBef>
                <a:spcPts val="0"/>
              </a:spcBef>
              <a:spcAft>
                <a:spcPts val="1200"/>
              </a:spcAft>
              <a:buNone/>
              <a:defRPr lang="fr-FR" sz="14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11" name="Espace réservé du contenu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fr-FR"/>
            </a:lvl1pPr>
            <a:lvl2pPr>
              <a:spcBef>
                <a:spcPts val="0"/>
              </a:spcBef>
              <a:spcAft>
                <a:spcPts val="600"/>
              </a:spcAft>
              <a:defRPr lang="fr-FR"/>
            </a:lvl2pPr>
            <a:lvl3pPr>
              <a:spcBef>
                <a:spcPts val="0"/>
              </a:spcBef>
              <a:spcAft>
                <a:spcPts val="600"/>
              </a:spcAft>
              <a:defRPr lang="fr-FR"/>
            </a:lvl3pPr>
            <a:lvl4pPr>
              <a:spcBef>
                <a:spcPts val="0"/>
              </a:spcBef>
              <a:spcAft>
                <a:spcPts val="600"/>
              </a:spcAft>
              <a:defRPr lang="fr-FR" sz="2000"/>
            </a:lvl4pPr>
            <a:lvl5pPr>
              <a:spcBef>
                <a:spcPts val="0"/>
              </a:spcBef>
              <a:spcAft>
                <a:spcPts val="600"/>
              </a:spcAft>
              <a:defRPr lang="fr-FR" sz="20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numéro de diapositive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fr-FR" sz="1400">
                <a:latin typeface="+mj-lt"/>
              </a:defRPr>
            </a:lvl1pPr>
          </a:lstStyle>
          <a:p>
            <a:pPr rtl="0"/>
            <a:fld id="{B5CEABB6-07DC-46E8-9B57-56EC44A396E5}" type="slidenum">
              <a:rPr lang="fr-FR" smtClean="0"/>
              <a:pPr rtl="0"/>
              <a:t>‹N°›</a:t>
            </a:fld>
            <a:endParaRPr lang="fr-FR"/>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1000">
                <a:solidFill>
                  <a:schemeClr val="tx1"/>
                </a:solidFill>
              </a:defRPr>
            </a:lvl1pPr>
          </a:lstStyle>
          <a:p>
            <a:pPr rtl="0"/>
            <a:r>
              <a:rPr lang="fr-FR"/>
              <a:t>Titre de Présentation</a:t>
            </a:r>
          </a:p>
        </p:txBody>
      </p:sp>
      <p:sp>
        <p:nvSpPr>
          <p:cNvPr id="6" name="Espace réservé du numéro de diapositive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fr-FR" sz="1000" b="1">
                <a:solidFill>
                  <a:schemeClr val="tx1"/>
                </a:solidFill>
              </a:defRPr>
            </a:lvl1pPr>
          </a:lstStyle>
          <a:p>
            <a:pPr rtl="0"/>
            <a:fld id="{B5CEABB6-07DC-46E8-9B57-56EC44A396E5}" type="slidenum">
              <a:rPr lang="fr-FR" smtClean="0"/>
              <a:pPr rtl="0"/>
              <a:t>‹N°›</a:t>
            </a:fld>
            <a:endParaRPr lang="fr-FR"/>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lang="fr-F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caf.fr/sites/default/files/medias/221/Partenaires/enfance_jeunesse/alsh_gestionnaires/20221219_guide_handicap_alsh.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retagne.famillesrurales.org/sites/multisite.famillesrurales.org._bretagne/files/OS_pro/plaquette_malle_Je_joue_la_diff%C3%A9rence_FD22_16023.pdf" TargetMode="External"/><Relationship Id="rId5" Type="http://schemas.openxmlformats.org/officeDocument/2006/relationships/hyperlink" Target="https://www.association-les-vallees.fr/le-pole-iris/" TargetMode="External"/><Relationship Id="rId4" Type="http://schemas.openxmlformats.org/officeDocument/2006/relationships/hyperlink" Target="https://accueilinclusif22.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af.fr/sites/default/files/medias/221/Partenaires/enfance_jeunesse/alsh_gestionnaires/20240620_complement_inclusif.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caf.fr/sites/default/files/medias/221/Partenaires/enfance_jeunesse/alsh_gestionnaires/20240620_complement_inclusif.pdf"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lesprosdelapetiteenfance.fr/formation-droits/agenda-des-formations/les-formations-en-ligne-dunod-les-pros-de-la-petite-enfance/accueillir-un-enfant-en-situation-de-handica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BE0BCE3-7A85-71CE-E027-A8E454AF1454}"/>
              </a:ext>
            </a:extLst>
          </p:cNvPr>
          <p:cNvSpPr>
            <a:spLocks noGrp="1"/>
          </p:cNvSpPr>
          <p:nvPr>
            <p:ph type="ctrTitle"/>
          </p:nvPr>
        </p:nvSpPr>
        <p:spPr>
          <a:xfrm>
            <a:off x="6071616" y="960120"/>
            <a:ext cx="5221224" cy="3056343"/>
          </a:xfrm>
        </p:spPr>
        <p:txBody>
          <a:bodyPr rtlCol="0">
            <a:normAutofit fontScale="90000"/>
          </a:bodyPr>
          <a:lstStyle>
            <a:defPPr>
              <a:defRPr lang="fr-FR"/>
            </a:defPPr>
          </a:lstStyle>
          <a:p>
            <a:pPr algn="ctr" rtl="0"/>
            <a:r>
              <a:rPr lang="fr-FR"/>
              <a:t>Aides Handicap ALSH</a:t>
            </a:r>
            <a:br>
              <a:rPr lang="fr-FR"/>
            </a:br>
            <a:r>
              <a:rPr lang="fr-FR"/>
              <a:t>-</a:t>
            </a:r>
            <a:br>
              <a:rPr lang="fr-FR"/>
            </a:br>
            <a:r>
              <a:rPr lang="fr-FR"/>
              <a:t>caf des côtes d’armor 2024-2027</a:t>
            </a:r>
          </a:p>
        </p:txBody>
      </p:sp>
      <p:pic>
        <p:nvPicPr>
          <p:cNvPr id="2" name="Picture 4">
            <a:extLst>
              <a:ext uri="{FF2B5EF4-FFF2-40B4-BE49-F238E27FC236}">
                <a16:creationId xmlns:a16="http://schemas.microsoft.com/office/drawing/2014/main" id="{383B584F-36FD-4B80-4DE5-077A1CAA4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480" y="334175"/>
            <a:ext cx="1314450" cy="19240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26C4D1D-E8A5-1D76-62A5-A152B625131B}"/>
              </a:ext>
            </a:extLst>
          </p:cNvPr>
          <p:cNvSpPr txBox="1"/>
          <p:nvPr/>
        </p:nvSpPr>
        <p:spPr>
          <a:xfrm>
            <a:off x="9843182" y="6488668"/>
            <a:ext cx="2443975" cy="369332"/>
          </a:xfrm>
          <a:prstGeom prst="rect">
            <a:avLst/>
          </a:prstGeom>
          <a:noFill/>
        </p:spPr>
        <p:txBody>
          <a:bodyPr wrap="square" lIns="91440" tIns="45720" rIns="91440" bIns="45720" rtlCol="0" anchor="t">
            <a:spAutoFit/>
          </a:bodyPr>
          <a:lstStyle/>
          <a:p>
            <a:r>
              <a:rPr lang="fr-FR" dirty="0"/>
              <a:t>Màj 08 janvier 2025</a:t>
            </a:r>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F0870A-EBCD-13FC-D1A2-49C555C48170}"/>
              </a:ext>
            </a:extLst>
          </p:cNvPr>
          <p:cNvSpPr>
            <a:spLocks noGrp="1"/>
          </p:cNvSpPr>
          <p:nvPr>
            <p:ph type="title"/>
          </p:nvPr>
        </p:nvSpPr>
        <p:spPr>
          <a:xfrm>
            <a:off x="893064" y="246252"/>
            <a:ext cx="8297380" cy="1152779"/>
          </a:xfrm>
        </p:spPr>
        <p:txBody>
          <a:bodyPr rtlCol="0"/>
          <a:lstStyle>
            <a:defPPr>
              <a:defRPr lang="fr-FR"/>
            </a:defPPr>
          </a:lstStyle>
          <a:p>
            <a:pPr rtl="0"/>
            <a:r>
              <a:rPr lang="en-US"/>
              <a:t>Les </a:t>
            </a:r>
            <a:r>
              <a:rPr lang="en-US" err="1"/>
              <a:t>mesures</a:t>
            </a:r>
            <a:r>
              <a:rPr lang="en-US"/>
              <a:t> pour l’accueil des enfants en situation de handicap</a:t>
            </a:r>
            <a:endParaRPr lang="fr-FR"/>
          </a:p>
        </p:txBody>
      </p:sp>
      <p:sp>
        <p:nvSpPr>
          <p:cNvPr id="3" name="Espace réservé du numéro de diapositive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rtlCol="0"/>
          <a:lstStyle>
            <a:defPPr>
              <a:defRPr lang="fr-FR"/>
            </a:defPPr>
          </a:lstStyle>
          <a:p>
            <a:pPr rtl="0"/>
            <a:fld id="{B5CEABB6-07DC-46E8-9B57-56EC44A396E5}" type="slidenum">
              <a:rPr lang="fr-FR" smtClean="0"/>
              <a:pPr rtl="0"/>
              <a:t>2</a:t>
            </a:fld>
            <a:endParaRPr lang="fr-FR"/>
          </a:p>
        </p:txBody>
      </p:sp>
      <p:pic>
        <p:nvPicPr>
          <p:cNvPr id="4" name="Image 3">
            <a:extLst>
              <a:ext uri="{FF2B5EF4-FFF2-40B4-BE49-F238E27FC236}">
                <a16:creationId xmlns:a16="http://schemas.microsoft.com/office/drawing/2014/main" id="{C4425274-9A83-9BC6-A2E5-596E18768EE2}"/>
              </a:ext>
            </a:extLst>
          </p:cNvPr>
          <p:cNvPicPr>
            <a:picLocks noChangeAspect="1"/>
          </p:cNvPicPr>
          <p:nvPr/>
        </p:nvPicPr>
        <p:blipFill>
          <a:blip r:embed="rId3">
            <a:alphaModFix amt="70000"/>
          </a:blip>
          <a:stretch>
            <a:fillRect/>
          </a:stretch>
        </p:blipFill>
        <p:spPr>
          <a:xfrm>
            <a:off x="10409032" y="185029"/>
            <a:ext cx="889903" cy="1306887"/>
          </a:xfrm>
          <a:prstGeom prst="rect">
            <a:avLst/>
          </a:prstGeom>
        </p:spPr>
      </p:pic>
      <p:sp>
        <p:nvSpPr>
          <p:cNvPr id="5" name="Espace réservé du contenu 5">
            <a:extLst>
              <a:ext uri="{FF2B5EF4-FFF2-40B4-BE49-F238E27FC236}">
                <a16:creationId xmlns:a16="http://schemas.microsoft.com/office/drawing/2014/main" id="{D9DDD6B7-EE52-DBEE-027E-33F3949B8A87}"/>
              </a:ext>
            </a:extLst>
          </p:cNvPr>
          <p:cNvSpPr>
            <a:spLocks noGrp="1"/>
          </p:cNvSpPr>
          <p:nvPr>
            <p:ph type="body" sz="quarter" idx="13"/>
          </p:nvPr>
        </p:nvSpPr>
        <p:spPr>
          <a:xfrm>
            <a:off x="1109028" y="1716803"/>
            <a:ext cx="4236201" cy="4109853"/>
          </a:xfrm>
        </p:spPr>
        <p:txBody>
          <a:bodyPr vert="horz" lIns="91440" tIns="45720" rIns="91440" bIns="45720" rtlCol="0" anchor="t">
            <a:normAutofit fontScale="25000" lnSpcReduction="20000"/>
          </a:bodyPr>
          <a:lstStyle/>
          <a:p>
            <a:pPr marL="0" indent="0" algn="ctr" fontAlgn="base">
              <a:buNone/>
            </a:pPr>
            <a:r>
              <a:rPr lang="fr-FR" sz="8000" b="1" i="0" u="none" strike="noStrike" dirty="0">
                <a:solidFill>
                  <a:schemeClr val="accent1"/>
                </a:solidFill>
                <a:effectLst/>
                <a:latin typeface="Calibri"/>
                <a:cs typeface="Calibri"/>
              </a:rPr>
              <a:t>Les aides financières de la Caf des Côtes d'Armor  </a:t>
            </a:r>
            <a:r>
              <a:rPr lang="fr-FR" sz="8000" b="0" i="0" dirty="0">
                <a:solidFill>
                  <a:schemeClr val="accent1"/>
                </a:solidFill>
                <a:effectLst/>
                <a:latin typeface="Calibri"/>
                <a:cs typeface="Calibri"/>
              </a:rPr>
              <a:t>​</a:t>
            </a:r>
            <a:r>
              <a:rPr lang="fr-FR" sz="8000" b="1" dirty="0">
                <a:solidFill>
                  <a:schemeClr val="accent1"/>
                </a:solidFill>
                <a:latin typeface="Calibri"/>
                <a:cs typeface="Calibri"/>
              </a:rPr>
              <a:t>pour les ALSH </a:t>
            </a:r>
            <a:endParaRPr lang="fr-FR" sz="8000" b="1" dirty="0">
              <a:solidFill>
                <a:schemeClr val="accent1"/>
              </a:solidFill>
              <a:latin typeface="Calibri" panose="020F0502020204030204" pitchFamily="34" charset="0"/>
              <a:cs typeface="Calibri" panose="020F0502020204030204" pitchFamily="34" charset="0"/>
            </a:endParaRPr>
          </a:p>
          <a:p>
            <a:pPr marL="0" indent="0">
              <a:buNone/>
            </a:pPr>
            <a:r>
              <a:rPr lang="fr-FR" sz="6800" b="1" i="0" u="none" strike="noStrike" dirty="0">
                <a:solidFill>
                  <a:srgbClr val="000000"/>
                </a:solidFill>
                <a:effectLst/>
                <a:latin typeface="Calibri"/>
                <a:cs typeface="Calibri"/>
              </a:rPr>
              <a:t>1) Le complément Inclusif</a:t>
            </a:r>
            <a:r>
              <a:rPr lang="fr-FR" sz="6800" b="1" dirty="0">
                <a:solidFill>
                  <a:srgbClr val="000000"/>
                </a:solidFill>
                <a:latin typeface="Calibri"/>
                <a:cs typeface="Calibri"/>
              </a:rPr>
              <a:t> </a:t>
            </a:r>
            <a:r>
              <a:rPr lang="en-US" sz="6800" b="1" dirty="0">
                <a:solidFill>
                  <a:srgbClr val="000000"/>
                </a:solidFill>
                <a:latin typeface="Calibri"/>
                <a:cs typeface="Calibri"/>
              </a:rPr>
              <a:t>​ALSH</a:t>
            </a:r>
            <a:endParaRPr lang="fr-FR" sz="8000" b="1" dirty="0">
              <a:solidFill>
                <a:srgbClr val="66B2B0"/>
              </a:solidFill>
              <a:latin typeface="Calibri" panose="020F0502020204030204" pitchFamily="34" charset="0"/>
              <a:ea typeface="Calibri" panose="020F0502020204030204" pitchFamily="34" charset="0"/>
              <a:cs typeface="Calibri" panose="020F0502020204030204" pitchFamily="34" charset="0"/>
            </a:endParaRPr>
          </a:p>
          <a:p>
            <a:pPr marL="0" indent="0" algn="just" fontAlgn="base">
              <a:buNone/>
            </a:pPr>
            <a:r>
              <a:rPr lang="fr-FR" sz="6800" b="1" i="0" u="none" strike="noStrike" dirty="0">
                <a:solidFill>
                  <a:srgbClr val="000000"/>
                </a:solidFill>
                <a:effectLst/>
                <a:latin typeface="Calibri"/>
                <a:cs typeface="Calibri"/>
              </a:rPr>
              <a:t>2) Des aides sur projet pour :</a:t>
            </a:r>
            <a:r>
              <a:rPr lang="fr-FR" sz="6800" b="1" dirty="0">
                <a:solidFill>
                  <a:srgbClr val="000000"/>
                </a:solidFill>
                <a:latin typeface="Calibri"/>
                <a:cs typeface="Calibri"/>
              </a:rPr>
              <a:t> </a:t>
            </a:r>
            <a:endParaRPr lang="en-US" sz="6800" b="0" i="0" dirty="0">
              <a:solidFill>
                <a:srgbClr val="000000"/>
              </a:solidFill>
              <a:effectLst/>
              <a:latin typeface="Segoe UI" panose="020B0502040204020203" pitchFamily="34" charset="0"/>
            </a:endParaRPr>
          </a:p>
          <a:p>
            <a:pPr fontAlgn="base">
              <a:lnSpc>
                <a:spcPct val="120000"/>
              </a:lnSpc>
              <a:spcAft>
                <a:spcPts val="0"/>
              </a:spcAft>
              <a:buFont typeface="Wingdings" panose="05000000000000000000" pitchFamily="2" charset="2"/>
              <a:buChar char="§"/>
            </a:pPr>
            <a:r>
              <a:rPr lang="fr-FR" sz="5600" dirty="0">
                <a:solidFill>
                  <a:srgbClr val="000000"/>
                </a:solidFill>
                <a:latin typeface="Calibri"/>
                <a:cs typeface="Calibri"/>
              </a:rPr>
              <a:t>le renfort ponctuel en animation pour des enfants en parcours de détection du handicap : </a:t>
            </a:r>
            <a:r>
              <a:rPr lang="fr-FR" sz="4800" dirty="0">
                <a:solidFill>
                  <a:srgbClr val="000000"/>
                </a:solidFill>
                <a:latin typeface="Calibri"/>
                <a:cs typeface="Calibri"/>
              </a:rPr>
              <a:t>4,50 €/ heure de renfort, aide max 4 000 € par an et par gestionnaire.</a:t>
            </a:r>
            <a:endParaRPr lang="en-US" sz="4800" dirty="0">
              <a:solidFill>
                <a:srgbClr val="000000"/>
              </a:solidFill>
              <a:latin typeface="Calibri" panose="020F0502020204030204" pitchFamily="34" charset="0"/>
              <a:cs typeface="Calibri" panose="020F0502020204030204" pitchFamily="34" charset="0"/>
            </a:endParaRPr>
          </a:p>
          <a:p>
            <a:pPr fontAlgn="base">
              <a:lnSpc>
                <a:spcPct val="120000"/>
              </a:lnSpc>
              <a:spcAft>
                <a:spcPts val="0"/>
              </a:spcAft>
              <a:buFont typeface="Wingdings" panose="05000000000000000000" pitchFamily="2" charset="2"/>
              <a:buChar char="§"/>
            </a:pPr>
            <a:r>
              <a:rPr lang="fr-FR" sz="5600" i="0" u="none" strike="noStrike" dirty="0">
                <a:solidFill>
                  <a:srgbClr val="000000"/>
                </a:solidFill>
                <a:effectLst/>
                <a:latin typeface="Calibri"/>
                <a:cs typeface="Calibri"/>
              </a:rPr>
              <a:t>les actions de formation, sensibilisation et supervision d'équipe : </a:t>
            </a:r>
            <a:r>
              <a:rPr lang="fr-FR" sz="4800" i="0" u="none" strike="noStrike" dirty="0">
                <a:solidFill>
                  <a:srgbClr val="000000"/>
                </a:solidFill>
                <a:effectLst/>
                <a:latin typeface="Calibri"/>
                <a:cs typeface="Calibri"/>
              </a:rPr>
              <a:t>aide max 15 000 €, max 75 % du coût</a:t>
            </a:r>
            <a:r>
              <a:rPr lang="fr-FR" sz="5600" i="0" u="none" strike="noStrike" dirty="0">
                <a:solidFill>
                  <a:srgbClr val="000000"/>
                </a:solidFill>
                <a:effectLst/>
                <a:latin typeface="Calibri"/>
                <a:cs typeface="Calibri"/>
              </a:rPr>
              <a:t>;</a:t>
            </a:r>
            <a:r>
              <a:rPr lang="en-US" sz="5600" i="0" dirty="0">
                <a:solidFill>
                  <a:srgbClr val="000000"/>
                </a:solidFill>
                <a:effectLst/>
                <a:latin typeface="Calibri"/>
                <a:cs typeface="Calibri"/>
              </a:rPr>
              <a:t>​</a:t>
            </a:r>
            <a:endParaRPr lang="en-US" sz="5600" dirty="0">
              <a:solidFill>
                <a:srgbClr val="000000"/>
              </a:solidFill>
              <a:latin typeface="Calibri"/>
              <a:ea typeface="Calibri"/>
              <a:cs typeface="Calibri"/>
            </a:endParaRPr>
          </a:p>
          <a:p>
            <a:pPr fontAlgn="base">
              <a:lnSpc>
                <a:spcPct val="120000"/>
              </a:lnSpc>
              <a:spcAft>
                <a:spcPts val="0"/>
              </a:spcAft>
              <a:buFont typeface="Wingdings" panose="05000000000000000000" pitchFamily="2" charset="2"/>
              <a:buChar char="§"/>
            </a:pPr>
            <a:r>
              <a:rPr lang="fr-FR" sz="5600" i="0" u="none" strike="noStrike" dirty="0">
                <a:solidFill>
                  <a:srgbClr val="000000"/>
                </a:solidFill>
                <a:effectLst/>
                <a:latin typeface="Calibri"/>
                <a:cs typeface="Calibri"/>
              </a:rPr>
              <a:t>l'adaptation des locaux et l'acquisition de matériel spécifique : </a:t>
            </a:r>
            <a:r>
              <a:rPr lang="fr-FR" sz="4800" dirty="0">
                <a:solidFill>
                  <a:srgbClr val="000000"/>
                </a:solidFill>
                <a:latin typeface="Calibri"/>
                <a:cs typeface="Calibri"/>
              </a:rPr>
              <a:t>aide max 15 000 €, max 75 % du coût;</a:t>
            </a:r>
            <a:endParaRPr lang="fr-FR" sz="4800" dirty="0">
              <a:solidFill>
                <a:srgbClr val="000000"/>
              </a:solidFill>
              <a:latin typeface="Calibri"/>
              <a:ea typeface="Calibri"/>
              <a:cs typeface="Calibri"/>
            </a:endParaRPr>
          </a:p>
          <a:p>
            <a:pPr fontAlgn="base">
              <a:lnSpc>
                <a:spcPct val="120000"/>
              </a:lnSpc>
              <a:spcAft>
                <a:spcPts val="0"/>
              </a:spcAft>
              <a:buFont typeface="Wingdings" panose="05000000000000000000" pitchFamily="2" charset="2"/>
              <a:buChar char="§"/>
            </a:pPr>
            <a:r>
              <a:rPr lang="fr-FR" sz="5600" dirty="0">
                <a:solidFill>
                  <a:srgbClr val="000000"/>
                </a:solidFill>
                <a:latin typeface="Calibri"/>
                <a:cs typeface="Calibri"/>
              </a:rPr>
              <a:t>poste de référents handicap à l'échelle de plusieurs équipements : </a:t>
            </a:r>
            <a:r>
              <a:rPr lang="fr-FR" sz="4800" dirty="0">
                <a:solidFill>
                  <a:srgbClr val="000000"/>
                </a:solidFill>
                <a:latin typeface="Calibri"/>
                <a:cs typeface="Calibri"/>
              </a:rPr>
              <a:t>20 000 € par ETP.</a:t>
            </a:r>
            <a:endParaRPr lang="en-US" sz="4800" dirty="0">
              <a:solidFill>
                <a:srgbClr val="000000"/>
              </a:solidFill>
              <a:latin typeface="Calibri"/>
              <a:cs typeface="Calibri"/>
            </a:endParaRPr>
          </a:p>
          <a:p>
            <a:pPr fontAlgn="base">
              <a:lnSpc>
                <a:spcPct val="120000"/>
              </a:lnSpc>
              <a:spcAft>
                <a:spcPts val="0"/>
              </a:spcAft>
            </a:pPr>
            <a:endParaRPr lang="en-US" sz="3100" dirty="0">
              <a:solidFill>
                <a:srgbClr val="000000"/>
              </a:solidFill>
              <a:latin typeface="Calibri" panose="020F0502020204030204" pitchFamily="34" charset="0"/>
            </a:endParaRPr>
          </a:p>
          <a:p>
            <a:pPr fontAlgn="base">
              <a:lnSpc>
                <a:spcPct val="120000"/>
              </a:lnSpc>
              <a:spcAft>
                <a:spcPts val="0"/>
              </a:spcAft>
            </a:pPr>
            <a:endParaRPr lang="en-US" sz="3100" dirty="0">
              <a:solidFill>
                <a:srgbClr val="000000"/>
              </a:solidFill>
              <a:latin typeface="Calibri" panose="020F0502020204030204" pitchFamily="34" charset="0"/>
            </a:endParaRPr>
          </a:p>
          <a:p>
            <a:pPr marL="0" indent="0" rtl="0" fontAlgn="base">
              <a:lnSpc>
                <a:spcPct val="120000"/>
              </a:lnSpc>
              <a:spcAft>
                <a:spcPts val="0"/>
              </a:spcAft>
              <a:buNone/>
            </a:pPr>
            <a:r>
              <a:rPr lang="fr-FR" sz="3200" b="0" i="0" dirty="0">
                <a:solidFill>
                  <a:srgbClr val="FF0000"/>
                </a:solidFill>
                <a:effectLst/>
                <a:latin typeface="Calibri"/>
                <a:cs typeface="Calibri"/>
              </a:rPr>
              <a:t>​</a:t>
            </a:r>
            <a:endParaRPr lang="en-US" sz="5600" dirty="0">
              <a:solidFill>
                <a:srgbClr val="000000"/>
              </a:solidFill>
              <a:latin typeface="Calibri"/>
              <a:cs typeface="Calibri"/>
            </a:endParaRPr>
          </a:p>
        </p:txBody>
      </p:sp>
      <p:sp>
        <p:nvSpPr>
          <p:cNvPr id="8" name="ZoneTexte 7">
            <a:extLst>
              <a:ext uri="{FF2B5EF4-FFF2-40B4-BE49-F238E27FC236}">
                <a16:creationId xmlns:a16="http://schemas.microsoft.com/office/drawing/2014/main" id="{9D39AD2E-65BF-FFF9-261C-C8A44310FA98}"/>
              </a:ext>
            </a:extLst>
          </p:cNvPr>
          <p:cNvSpPr txBox="1"/>
          <p:nvPr/>
        </p:nvSpPr>
        <p:spPr>
          <a:xfrm>
            <a:off x="6096000" y="2053111"/>
            <a:ext cx="3814882" cy="3539430"/>
          </a:xfrm>
          <a:prstGeom prst="rect">
            <a:avLst/>
          </a:prstGeom>
          <a:noFill/>
        </p:spPr>
        <p:txBody>
          <a:bodyPr wrap="square">
            <a:spAutoFit/>
          </a:bodyPr>
          <a:lstStyle/>
          <a:p>
            <a:pPr marL="0" indent="0" algn="ctr" rtl="0" fontAlgn="base">
              <a:buNone/>
              <a:tabLst>
                <a:tab pos="1254125" algn="l"/>
              </a:tabLst>
            </a:pPr>
            <a:r>
              <a:rPr lang="fr-FR" b="1">
                <a:solidFill>
                  <a:schemeClr val="accent1"/>
                </a:solidFill>
                <a:latin typeface="Calibri" panose="020F0502020204030204" pitchFamily="34" charset="0"/>
              </a:rPr>
              <a:t>Les</a:t>
            </a:r>
            <a:r>
              <a:rPr lang="fr-FR" sz="1800" b="1" i="0" u="none" strike="noStrike">
                <a:solidFill>
                  <a:schemeClr val="accent1"/>
                </a:solidFill>
                <a:effectLst/>
                <a:latin typeface="Calibri" panose="020F0502020204030204" pitchFamily="34" charset="0"/>
              </a:rPr>
              <a:t> </a:t>
            </a:r>
            <a:r>
              <a:rPr lang="fr-FR" b="1">
                <a:solidFill>
                  <a:schemeClr val="accent1"/>
                </a:solidFill>
                <a:latin typeface="Calibri" panose="020F0502020204030204" pitchFamily="34" charset="0"/>
              </a:rPr>
              <a:t>ressources pour vous accompagner  :</a:t>
            </a:r>
          </a:p>
          <a:p>
            <a:pPr marL="0" indent="0" algn="r" rtl="0" fontAlgn="base">
              <a:buNone/>
            </a:pPr>
            <a:r>
              <a:rPr lang="en-US" b="1">
                <a:solidFill>
                  <a:srgbClr val="70AD47"/>
                </a:solidFill>
                <a:latin typeface="Calibri" panose="020F0502020204030204" pitchFamily="34" charset="0"/>
              </a:rPr>
              <a:t>​</a:t>
            </a:r>
          </a:p>
          <a:p>
            <a:pPr algn="just" rtl="0" fontAlgn="base"/>
            <a:r>
              <a:rPr lang="fr-FR" sz="1700">
                <a:solidFill>
                  <a:srgbClr val="000000"/>
                </a:solidFill>
                <a:latin typeface="Calibri" panose="020F0502020204030204" pitchFamily="34" charset="0"/>
              </a:rPr>
              <a:t>Le </a:t>
            </a:r>
            <a:r>
              <a:rPr lang="fr-FR" sz="1700">
                <a:solidFill>
                  <a:srgbClr val="000000"/>
                </a:solidFill>
                <a:latin typeface="Calibri" panose="020F0502020204030204" pitchFamily="34" charset="0"/>
                <a:hlinkClick r:id="rId4"/>
              </a:rPr>
              <a:t>Pôle Ressources Accueil Inclusif </a:t>
            </a:r>
            <a:r>
              <a:rPr lang="fr-FR" sz="1700">
                <a:solidFill>
                  <a:srgbClr val="000000"/>
                </a:solidFill>
                <a:latin typeface="Calibri" panose="020F0502020204030204" pitchFamily="34" charset="0"/>
              </a:rPr>
              <a:t>et le </a:t>
            </a:r>
            <a:r>
              <a:rPr lang="fr-FR" sz="1700">
                <a:solidFill>
                  <a:srgbClr val="000000"/>
                </a:solidFill>
                <a:latin typeface="Calibri" panose="020F0502020204030204" pitchFamily="34" charset="0"/>
                <a:hlinkClick r:id="rId5"/>
              </a:rPr>
              <a:t>Pôle IRIS</a:t>
            </a:r>
            <a:r>
              <a:rPr lang="fr-FR" sz="1700">
                <a:solidFill>
                  <a:srgbClr val="000000"/>
                </a:solidFill>
                <a:latin typeface="Calibri" panose="020F0502020204030204" pitchFamily="34" charset="0"/>
              </a:rPr>
              <a:t> ;​</a:t>
            </a:r>
          </a:p>
          <a:p>
            <a:pPr marL="285750" indent="-285750" algn="just" rtl="0" fontAlgn="base">
              <a:buFont typeface="Wingdings" panose="05000000000000000000" pitchFamily="2" charset="2"/>
              <a:buChar char="ü"/>
            </a:pPr>
            <a:endParaRPr lang="fr-FR" sz="1700">
              <a:solidFill>
                <a:srgbClr val="000000"/>
              </a:solidFill>
              <a:latin typeface="Calibri" panose="020F0502020204030204" pitchFamily="34" charset="0"/>
            </a:endParaRPr>
          </a:p>
          <a:p>
            <a:pPr algn="just" rtl="0" fontAlgn="base"/>
            <a:r>
              <a:rPr lang="fr-FR" sz="1700">
                <a:solidFill>
                  <a:srgbClr val="000000"/>
                </a:solidFill>
                <a:latin typeface="Calibri" panose="020F0502020204030204" pitchFamily="34" charset="0"/>
              </a:rPr>
              <a:t>Les </a:t>
            </a:r>
            <a:r>
              <a:rPr lang="fr-FR" sz="1700">
                <a:solidFill>
                  <a:srgbClr val="000000"/>
                </a:solidFill>
                <a:latin typeface="Calibri" panose="020F0502020204030204" pitchFamily="34" charset="0"/>
                <a:hlinkClick r:id="rId6"/>
              </a:rPr>
              <a:t>Malles « Je Joue la Différence » </a:t>
            </a:r>
            <a:r>
              <a:rPr lang="fr-FR" sz="1700">
                <a:solidFill>
                  <a:srgbClr val="000000"/>
                </a:solidFill>
                <a:latin typeface="Calibri" panose="020F0502020204030204" pitchFamily="34" charset="0"/>
              </a:rPr>
              <a:t>à emprunter auprès de Familles Rurales ;</a:t>
            </a:r>
          </a:p>
          <a:p>
            <a:pPr marL="285750" indent="-285750" algn="just" rtl="0" fontAlgn="base">
              <a:buFont typeface="Wingdings" panose="05000000000000000000" pitchFamily="2" charset="2"/>
              <a:buChar char="ü"/>
            </a:pPr>
            <a:endParaRPr lang="fr-FR" sz="1700">
              <a:solidFill>
                <a:srgbClr val="000000"/>
              </a:solidFill>
              <a:latin typeface="Calibri" panose="020F0502020204030204" pitchFamily="34" charset="0"/>
            </a:endParaRPr>
          </a:p>
          <a:p>
            <a:pPr algn="just" rtl="0" fontAlgn="base"/>
            <a:r>
              <a:rPr lang="fr-FR" sz="1700">
                <a:solidFill>
                  <a:srgbClr val="000000"/>
                </a:solidFill>
                <a:latin typeface="Calibri" panose="020F0502020204030204" pitchFamily="34" charset="0"/>
              </a:rPr>
              <a:t>Les services du secteur médico-social ; </a:t>
            </a:r>
            <a:r>
              <a:rPr lang="en-US" sz="1700">
                <a:solidFill>
                  <a:srgbClr val="000000"/>
                </a:solidFill>
                <a:latin typeface="Calibri" panose="020F0502020204030204" pitchFamily="34" charset="0"/>
              </a:rPr>
              <a:t>​</a:t>
            </a:r>
          </a:p>
          <a:p>
            <a:pPr algn="just" rtl="0" fontAlgn="base"/>
            <a:endParaRPr lang="en-US" sz="1700">
              <a:solidFill>
                <a:srgbClr val="000000"/>
              </a:solidFill>
              <a:latin typeface="Calibri" panose="020F0502020204030204" pitchFamily="34" charset="0"/>
            </a:endParaRPr>
          </a:p>
          <a:p>
            <a:pPr algn="just" fontAlgn="base"/>
            <a:r>
              <a:rPr lang="fr-FR" sz="1700">
                <a:solidFill>
                  <a:srgbClr val="000000"/>
                </a:solidFill>
                <a:latin typeface="Calibri"/>
                <a:cs typeface="Calibri"/>
              </a:rPr>
              <a:t>Le </a:t>
            </a:r>
            <a:r>
              <a:rPr lang="fr-FR" sz="1700">
                <a:solidFill>
                  <a:srgbClr val="000000"/>
                </a:solidFill>
                <a:latin typeface="Calibri"/>
                <a:cs typeface="Calibri"/>
                <a:hlinkClick r:id="rId7">
                  <a:extLst>
                    <a:ext uri="{A12FA001-AC4F-418D-AE19-62706E023703}">
                      <ahyp:hlinkClr xmlns:ahyp="http://schemas.microsoft.com/office/drawing/2018/hyperlinkcolor" val="tx"/>
                    </a:ext>
                  </a:extLst>
                </a:hlinkClick>
              </a:rPr>
              <a:t>Guide </a:t>
            </a:r>
            <a:r>
              <a:rPr lang="fr-FR" sz="1700">
                <a:solidFill>
                  <a:srgbClr val="000000"/>
                </a:solidFill>
                <a:latin typeface="Calibri"/>
                <a:cs typeface="Calibri"/>
                <a:hlinkClick r:id="rId7"/>
              </a:rPr>
              <a:t>Costarmoricain </a:t>
            </a:r>
            <a:r>
              <a:rPr lang="fr-FR" sz="1700">
                <a:solidFill>
                  <a:srgbClr val="000000"/>
                </a:solidFill>
                <a:latin typeface="Calibri"/>
                <a:cs typeface="Calibri"/>
                <a:hlinkClick r:id="rId7">
                  <a:extLst>
                    <a:ext uri="{A12FA001-AC4F-418D-AE19-62706E023703}">
                      <ahyp:hlinkClr xmlns:ahyp="http://schemas.microsoft.com/office/drawing/2018/hyperlinkcolor" val="tx"/>
                    </a:ext>
                  </a:extLst>
                </a:hlinkClick>
              </a:rPr>
              <a:t>d'information</a:t>
            </a:r>
            <a:r>
              <a:rPr lang="fr-FR" sz="1700">
                <a:solidFill>
                  <a:srgbClr val="000000"/>
                </a:solidFill>
                <a:latin typeface="Calibri"/>
                <a:cs typeface="Calibri"/>
                <a:hlinkClick r:id="rId7"/>
              </a:rPr>
              <a:t> sur l'inclusion</a:t>
            </a:r>
            <a:r>
              <a:rPr lang="fr-FR" sz="1700">
                <a:solidFill>
                  <a:srgbClr val="000000"/>
                </a:solidFill>
                <a:latin typeface="Calibri"/>
                <a:cs typeface="Calibri"/>
                <a:hlinkClick r:id="rId7">
                  <a:extLst>
                    <a:ext uri="{A12FA001-AC4F-418D-AE19-62706E023703}">
                      <ahyp:hlinkClr xmlns:ahyp="http://schemas.microsoft.com/office/drawing/2018/hyperlinkcolor" val="tx"/>
                    </a:ext>
                  </a:extLst>
                </a:hlinkClick>
              </a:rPr>
              <a:t> en ALSH</a:t>
            </a:r>
            <a:r>
              <a:rPr lang="fr-FR" sz="1700">
                <a:solidFill>
                  <a:srgbClr val="000000"/>
                </a:solidFill>
                <a:latin typeface="Calibri"/>
                <a:cs typeface="Calibri"/>
              </a:rPr>
              <a:t> ; </a:t>
            </a:r>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186A1-11A8-21B1-B6A0-AA1A1DAA5A9A}"/>
              </a:ext>
            </a:extLst>
          </p:cNvPr>
          <p:cNvSpPr>
            <a:spLocks noGrp="1"/>
          </p:cNvSpPr>
          <p:nvPr>
            <p:ph type="title"/>
          </p:nvPr>
        </p:nvSpPr>
        <p:spPr>
          <a:xfrm>
            <a:off x="893064" y="72518"/>
            <a:ext cx="10405174" cy="1326514"/>
          </a:xfrm>
        </p:spPr>
        <p:txBody>
          <a:bodyPr rtlCol="0"/>
          <a:lstStyle>
            <a:defPPr>
              <a:defRPr lang="fr-FR"/>
            </a:defPPr>
          </a:lstStyle>
          <a:p>
            <a:pPr rtl="0"/>
            <a:r>
              <a:rPr lang="en-US"/>
              <a:t>Zoom sur le </a:t>
            </a:r>
            <a:r>
              <a:rPr lang="en-US" err="1"/>
              <a:t>complément</a:t>
            </a:r>
            <a:r>
              <a:rPr lang="en-US"/>
              <a:t> </a:t>
            </a:r>
            <a:r>
              <a:rPr lang="en-US" err="1"/>
              <a:t>inclusif</a:t>
            </a:r>
            <a:r>
              <a:rPr lang="en-US"/>
              <a:t> ALSH</a:t>
            </a:r>
            <a:endParaRPr lang="fr-FR"/>
          </a:p>
        </p:txBody>
      </p:sp>
      <p:sp>
        <p:nvSpPr>
          <p:cNvPr id="5" name="Espace réservé du contenu 4">
            <a:extLst>
              <a:ext uri="{FF2B5EF4-FFF2-40B4-BE49-F238E27FC236}">
                <a16:creationId xmlns:a16="http://schemas.microsoft.com/office/drawing/2014/main" id="{2726E51D-0E5E-98CC-19AE-F6AC7B00BF2E}"/>
              </a:ext>
            </a:extLst>
          </p:cNvPr>
          <p:cNvSpPr>
            <a:spLocks noGrp="1"/>
          </p:cNvSpPr>
          <p:nvPr>
            <p:ph sz="quarter" idx="14"/>
          </p:nvPr>
        </p:nvSpPr>
        <p:spPr>
          <a:xfrm>
            <a:off x="911351" y="1867351"/>
            <a:ext cx="7440169" cy="3879082"/>
          </a:xfrm>
        </p:spPr>
        <p:txBody>
          <a:bodyPr rtlCol="0">
            <a:normAutofit fontScale="70000" lnSpcReduction="20000"/>
          </a:bodyPr>
          <a:lstStyle>
            <a:defPPr>
              <a:defRPr lang="fr-FR"/>
            </a:defPPr>
          </a:lstStyle>
          <a:p>
            <a:pPr marL="0" indent="0" algn="just" rtl="0" fontAlgn="base">
              <a:buNone/>
            </a:pPr>
            <a:r>
              <a:rPr lang="fr-FR" sz="2000" b="0" i="0" u="none" strike="noStrike" dirty="0">
                <a:solidFill>
                  <a:srgbClr val="000000"/>
                </a:solidFill>
                <a:effectLst/>
                <a:latin typeface="Calibri" panose="020F0502020204030204" pitchFamily="34" charset="0"/>
              </a:rPr>
              <a:t>A compter des fréquentations de l’année 2024</a:t>
            </a:r>
            <a:r>
              <a:rPr lang="fr-FR" sz="2000" b="0" i="0" dirty="0">
                <a:solidFill>
                  <a:srgbClr val="000000"/>
                </a:solidFill>
                <a:effectLst/>
                <a:latin typeface="Calibri" panose="020F0502020204030204" pitchFamily="34" charset="0"/>
              </a:rPr>
              <a:t>​​.</a:t>
            </a:r>
          </a:p>
          <a:p>
            <a:pPr marL="0" indent="0" algn="just" rtl="0" fontAlgn="base">
              <a:buNone/>
            </a:pPr>
            <a:endParaRPr lang="fr-FR" sz="1800" b="0" i="0" dirty="0">
              <a:solidFill>
                <a:srgbClr val="000000"/>
              </a:solidFill>
              <a:effectLst/>
              <a:latin typeface="Segoe UI" panose="020B0502040204020203" pitchFamily="34" charset="0"/>
            </a:endParaRPr>
          </a:p>
          <a:p>
            <a:pPr marL="0" indent="0" algn="just" rtl="0" fontAlgn="base">
              <a:buNone/>
            </a:pPr>
            <a:r>
              <a:rPr lang="fr-FR" sz="2000" b="1" i="0" u="none" strike="noStrike" dirty="0">
                <a:solidFill>
                  <a:schemeClr val="accent2"/>
                </a:solidFill>
                <a:effectLst/>
                <a:latin typeface="Calibri" panose="020F0502020204030204" pitchFamily="34" charset="0"/>
              </a:rPr>
              <a:t>Objectif &gt;</a:t>
            </a:r>
            <a:r>
              <a:rPr lang="fr-FR" sz="2000" b="1" i="0" u="none" strike="noStrike" dirty="0">
                <a:solidFill>
                  <a:srgbClr val="00B050"/>
                </a:solidFill>
                <a:effectLst/>
                <a:latin typeface="Calibri" panose="020F0502020204030204" pitchFamily="34" charset="0"/>
              </a:rPr>
              <a:t> </a:t>
            </a:r>
            <a:r>
              <a:rPr lang="fr-FR" sz="2000" b="0" i="0" u="none" strike="noStrike" dirty="0">
                <a:solidFill>
                  <a:srgbClr val="000000"/>
                </a:solidFill>
                <a:effectLst/>
                <a:latin typeface="Calibri" panose="020F0502020204030204" pitchFamily="34" charset="0"/>
              </a:rPr>
              <a:t>compenser les éventuels coûts supplémentaires et réduire les freins financiers que rencontrent les structures pour l'accueil des enfants en situation de handicap.</a:t>
            </a:r>
            <a:r>
              <a:rPr lang="fr-FR" sz="2000" b="0" i="0" dirty="0">
                <a:solidFill>
                  <a:srgbClr val="000000"/>
                </a:solidFill>
                <a:effectLst/>
                <a:latin typeface="Calibri" panose="020F0502020204030204" pitchFamily="34" charset="0"/>
              </a:rPr>
              <a:t>​​</a:t>
            </a:r>
          </a:p>
          <a:p>
            <a:pPr marL="0" indent="0" algn="just" rtl="0" fontAlgn="base">
              <a:buNone/>
            </a:pPr>
            <a:endParaRPr lang="fr-FR" sz="1800" b="0" i="0" dirty="0">
              <a:solidFill>
                <a:srgbClr val="000000"/>
              </a:solidFill>
              <a:effectLst/>
              <a:latin typeface="Segoe UI" panose="020B0502040204020203" pitchFamily="34" charset="0"/>
            </a:endParaRPr>
          </a:p>
          <a:p>
            <a:pPr marL="0" indent="0" algn="just" rtl="0" fontAlgn="base">
              <a:buNone/>
            </a:pPr>
            <a:r>
              <a:rPr lang="fr-FR" sz="2100" b="1" dirty="0">
                <a:solidFill>
                  <a:schemeClr val="accent2"/>
                </a:solidFill>
                <a:latin typeface="Calibri" panose="020F0502020204030204" pitchFamily="34" charset="0"/>
              </a:rPr>
              <a:t>Equipements concernés &gt; </a:t>
            </a:r>
            <a:r>
              <a:rPr lang="fr-FR" sz="2000" b="0" i="0" u="none" strike="noStrike" dirty="0">
                <a:solidFill>
                  <a:srgbClr val="000000"/>
                </a:solidFill>
                <a:effectLst/>
                <a:latin typeface="Calibri" panose="020F0502020204030204" pitchFamily="34" charset="0"/>
              </a:rPr>
              <a:t>les ALSH périscolaires et extrascolaires 3-12 ans et ALSH adolescents 12-17 ans.</a:t>
            </a:r>
            <a:r>
              <a:rPr lang="fr-FR" sz="2000" b="0" i="0" dirty="0">
                <a:solidFill>
                  <a:srgbClr val="000000"/>
                </a:solidFill>
                <a:effectLst/>
                <a:latin typeface="Calibri" panose="020F0502020204030204" pitchFamily="34" charset="0"/>
              </a:rPr>
              <a:t>​​</a:t>
            </a:r>
          </a:p>
          <a:p>
            <a:pPr marL="0" indent="0" algn="just" rtl="0" fontAlgn="base">
              <a:buNone/>
            </a:pPr>
            <a:endParaRPr lang="fr-FR" sz="1800" b="0" i="0" dirty="0">
              <a:solidFill>
                <a:srgbClr val="000000"/>
              </a:solidFill>
              <a:effectLst/>
              <a:latin typeface="Segoe UI" panose="020B0502040204020203" pitchFamily="34" charset="0"/>
            </a:endParaRPr>
          </a:p>
          <a:p>
            <a:pPr marL="0" indent="0" algn="just" rtl="0" fontAlgn="base">
              <a:buNone/>
            </a:pPr>
            <a:r>
              <a:rPr lang="fr-FR" sz="2100" b="1" dirty="0">
                <a:solidFill>
                  <a:schemeClr val="accent2"/>
                </a:solidFill>
                <a:latin typeface="Calibri" panose="020F0502020204030204" pitchFamily="34" charset="0"/>
              </a:rPr>
              <a:t>Enfants concernés &gt; </a:t>
            </a:r>
            <a:r>
              <a:rPr lang="fr-FR" sz="2000" b="0" i="0" u="none" strike="noStrike" dirty="0">
                <a:solidFill>
                  <a:srgbClr val="000000"/>
                </a:solidFill>
                <a:effectLst/>
                <a:latin typeface="Calibri" panose="020F0502020204030204" pitchFamily="34" charset="0"/>
              </a:rPr>
              <a:t>les enfants bénéficiaires de l’Allocation d’Education de l’Enfant Handicapé (Caf et </a:t>
            </a:r>
            <a:r>
              <a:rPr lang="fr-FR" sz="2000" b="0" i="0" u="none" strike="noStrike" dirty="0" err="1">
                <a:solidFill>
                  <a:srgbClr val="000000"/>
                </a:solidFill>
                <a:effectLst/>
                <a:latin typeface="Calibri" panose="020F0502020204030204" pitchFamily="34" charset="0"/>
              </a:rPr>
              <a:t>Msa</a:t>
            </a:r>
            <a:r>
              <a:rPr lang="fr-FR" sz="2000" b="0" i="0" u="none" strike="noStrike" dirty="0">
                <a:solidFill>
                  <a:srgbClr val="000000"/>
                </a:solidFill>
                <a:effectLst/>
                <a:latin typeface="Calibri" panose="020F0502020204030204" pitchFamily="34" charset="0"/>
              </a:rPr>
              <a:t>). Il vous est demandé de garder un justificatif du bénéfice AEEH pour chaque enfant concerné.</a:t>
            </a:r>
            <a:r>
              <a:rPr lang="fr-FR" sz="2000" b="0" i="0" dirty="0">
                <a:solidFill>
                  <a:srgbClr val="000000"/>
                </a:solidFill>
                <a:effectLst/>
                <a:latin typeface="Calibri" panose="020F0502020204030204" pitchFamily="34" charset="0"/>
              </a:rPr>
              <a:t>​​</a:t>
            </a:r>
          </a:p>
          <a:p>
            <a:pPr marL="0" indent="0" algn="just" rtl="0" fontAlgn="base">
              <a:buNone/>
            </a:pPr>
            <a:endParaRPr lang="fr-FR" sz="1800" b="0" i="0" dirty="0">
              <a:solidFill>
                <a:srgbClr val="000000"/>
              </a:solidFill>
              <a:effectLst/>
              <a:latin typeface="Segoe UI" panose="020B0502040204020203" pitchFamily="34" charset="0"/>
            </a:endParaRPr>
          </a:p>
          <a:p>
            <a:pPr marL="0" indent="0" algn="just" rtl="0" fontAlgn="base">
              <a:buNone/>
            </a:pPr>
            <a:r>
              <a:rPr lang="fr-FR" sz="2100" b="1" dirty="0">
                <a:solidFill>
                  <a:schemeClr val="accent2"/>
                </a:solidFill>
                <a:latin typeface="Calibri" panose="020F0502020204030204" pitchFamily="34" charset="0"/>
              </a:rPr>
              <a:t>Montant &gt;  </a:t>
            </a:r>
            <a:r>
              <a:rPr lang="fr-FR" dirty="0">
                <a:solidFill>
                  <a:srgbClr val="000000"/>
                </a:solidFill>
                <a:latin typeface="Calibri" panose="020F0502020204030204" pitchFamily="34" charset="0"/>
              </a:rPr>
              <a:t>3,9</a:t>
            </a:r>
            <a:r>
              <a:rPr lang="fr-FR" sz="2000" b="0" i="0" u="none" strike="noStrike" dirty="0">
                <a:solidFill>
                  <a:srgbClr val="000000"/>
                </a:solidFill>
                <a:effectLst/>
                <a:latin typeface="Calibri" panose="020F0502020204030204" pitchFamily="34" charset="0"/>
              </a:rPr>
              <a:t>0 € par heure réalisée à partir de 2024.</a:t>
            </a:r>
            <a:r>
              <a:rPr lang="fr-FR" sz="2000" b="0" i="0" dirty="0">
                <a:solidFill>
                  <a:srgbClr val="000000"/>
                </a:solidFill>
                <a:effectLst/>
                <a:latin typeface="Calibri" panose="020F0502020204030204" pitchFamily="34" charset="0"/>
              </a:rPr>
              <a:t>​</a:t>
            </a:r>
          </a:p>
          <a:p>
            <a:pPr marL="0" indent="0" algn="just" rtl="0" fontAlgn="base">
              <a:buNone/>
            </a:pPr>
            <a:endParaRPr lang="fr-FR" sz="1800" b="0" i="0" dirty="0">
              <a:solidFill>
                <a:srgbClr val="000000"/>
              </a:solidFill>
              <a:effectLst/>
              <a:latin typeface="Segoe UI" panose="020B0502040204020203" pitchFamily="34" charset="0"/>
            </a:endParaRPr>
          </a:p>
          <a:p>
            <a:pPr marL="0" indent="0" algn="just" rtl="0" fontAlgn="base">
              <a:buNone/>
            </a:pPr>
            <a:r>
              <a:rPr lang="fr-FR" sz="2100" b="1" dirty="0">
                <a:solidFill>
                  <a:schemeClr val="accent2"/>
                </a:solidFill>
                <a:latin typeface="Calibri" panose="020F0502020204030204" pitchFamily="34" charset="0"/>
              </a:rPr>
              <a:t>Versement &gt; </a:t>
            </a:r>
            <a:r>
              <a:rPr lang="fr-FR" dirty="0">
                <a:solidFill>
                  <a:srgbClr val="000000"/>
                </a:solidFill>
                <a:latin typeface="Calibri" panose="020F0502020204030204" pitchFamily="34" charset="0"/>
              </a:rPr>
              <a:t>Le droit se calcule automatiquement à partir des déclarations de données dans Mon Compte Partenaire</a:t>
            </a:r>
          </a:p>
        </p:txBody>
      </p:sp>
      <p:sp>
        <p:nvSpPr>
          <p:cNvPr id="3" name="Espace réservé du numéro de diapositive 2">
            <a:extLst>
              <a:ext uri="{FF2B5EF4-FFF2-40B4-BE49-F238E27FC236}">
                <a16:creationId xmlns:a16="http://schemas.microsoft.com/office/drawing/2014/main" id="{C5430536-D522-9F5E-B2C4-24F7C757082B}"/>
              </a:ext>
            </a:extLst>
          </p:cNvPr>
          <p:cNvSpPr>
            <a:spLocks noGrp="1"/>
          </p:cNvSpPr>
          <p:nvPr>
            <p:ph type="sldNum" sz="quarter" idx="12"/>
          </p:nvPr>
        </p:nvSpPr>
        <p:spPr>
          <a:xfrm>
            <a:off x="911352" y="6246622"/>
            <a:ext cx="2670048" cy="365125"/>
          </a:xfrm>
        </p:spPr>
        <p:txBody>
          <a:bodyPr rtlCol="0"/>
          <a:lstStyle>
            <a:defPPr>
              <a:defRPr lang="fr-FR"/>
            </a:defPPr>
          </a:lstStyle>
          <a:p>
            <a:pPr rtl="0"/>
            <a:fld id="{B5CEABB6-07DC-46E8-9B57-56EC44A396E5}" type="slidenum">
              <a:rPr lang="fr-FR" smtClean="0"/>
              <a:pPr rtl="0"/>
              <a:t>3</a:t>
            </a:fld>
            <a:endParaRPr lang="fr-FR"/>
          </a:p>
        </p:txBody>
      </p:sp>
      <p:pic>
        <p:nvPicPr>
          <p:cNvPr id="7" name="Espace réservé du contenu 6">
            <a:hlinkClick r:id="rId3"/>
            <a:extLst>
              <a:ext uri="{FF2B5EF4-FFF2-40B4-BE49-F238E27FC236}">
                <a16:creationId xmlns:a16="http://schemas.microsoft.com/office/drawing/2014/main" id="{EB24D04D-087A-C7E9-E330-76D071B38DCE}"/>
              </a:ext>
            </a:extLst>
          </p:cNvPr>
          <p:cNvPicPr>
            <a:picLocks noGrp="1" noChangeAspect="1"/>
          </p:cNvPicPr>
          <p:nvPr>
            <p:ph sz="quarter" idx="13"/>
          </p:nvPr>
        </p:nvPicPr>
        <p:blipFill>
          <a:blip r:embed="rId4">
            <a:alphaModFix amt="85000"/>
          </a:blip>
          <a:stretch>
            <a:fillRect/>
          </a:stretch>
        </p:blipFill>
        <p:spPr>
          <a:xfrm>
            <a:off x="9080046" y="1918831"/>
            <a:ext cx="3001963" cy="3149469"/>
          </a:xfrm>
          <a:prstGeom prst="rect">
            <a:avLst/>
          </a:prstGeom>
        </p:spPr>
      </p:pic>
      <p:sp>
        <p:nvSpPr>
          <p:cNvPr id="8" name="ZoneTexte 7">
            <a:extLst>
              <a:ext uri="{FF2B5EF4-FFF2-40B4-BE49-F238E27FC236}">
                <a16:creationId xmlns:a16="http://schemas.microsoft.com/office/drawing/2014/main" id="{6F880E79-C8DF-2D26-9D7B-2F3928D8BA7C}"/>
              </a:ext>
            </a:extLst>
          </p:cNvPr>
          <p:cNvSpPr txBox="1"/>
          <p:nvPr/>
        </p:nvSpPr>
        <p:spPr>
          <a:xfrm>
            <a:off x="10245574" y="1590351"/>
            <a:ext cx="2105328" cy="276999"/>
          </a:xfrm>
          <a:prstGeom prst="rect">
            <a:avLst/>
          </a:prstGeom>
          <a:noFill/>
        </p:spPr>
        <p:txBody>
          <a:bodyPr wrap="square" rtlCol="0">
            <a:spAutoFit/>
          </a:bodyPr>
          <a:lstStyle/>
          <a:p>
            <a:r>
              <a:rPr lang="fr-FR" sz="1200" b="1">
                <a:solidFill>
                  <a:schemeClr val="accent1"/>
                </a:solidFill>
              </a:rPr>
              <a:t>Cliquez sur la plaquette</a:t>
            </a:r>
          </a:p>
        </p:txBody>
      </p:sp>
      <p:pic>
        <p:nvPicPr>
          <p:cNvPr id="9" name="Image 8">
            <a:extLst>
              <a:ext uri="{FF2B5EF4-FFF2-40B4-BE49-F238E27FC236}">
                <a16:creationId xmlns:a16="http://schemas.microsoft.com/office/drawing/2014/main" id="{694E32D9-6D76-2DD0-26AF-EA5FAD16753F}"/>
              </a:ext>
            </a:extLst>
          </p:cNvPr>
          <p:cNvPicPr>
            <a:picLocks noChangeAspect="1"/>
          </p:cNvPicPr>
          <p:nvPr/>
        </p:nvPicPr>
        <p:blipFill>
          <a:blip r:embed="rId5">
            <a:alphaModFix amt="70000"/>
          </a:blip>
          <a:stretch>
            <a:fillRect/>
          </a:stretch>
        </p:blipFill>
        <p:spPr>
          <a:xfrm>
            <a:off x="11298238" y="0"/>
            <a:ext cx="893762" cy="1312554"/>
          </a:xfrm>
          <a:prstGeom prst="rect">
            <a:avLst/>
          </a:prstGeom>
        </p:spPr>
      </p:pic>
    </p:spTree>
    <p:extLst>
      <p:ext uri="{BB962C8B-B14F-4D97-AF65-F5344CB8AC3E}">
        <p14:creationId xmlns:p14="http://schemas.microsoft.com/office/powerpoint/2010/main" val="168446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186A1-11A8-21B1-B6A0-AA1A1DAA5A9A}"/>
              </a:ext>
            </a:extLst>
          </p:cNvPr>
          <p:cNvSpPr>
            <a:spLocks noGrp="1"/>
          </p:cNvSpPr>
          <p:nvPr>
            <p:ph type="title"/>
          </p:nvPr>
        </p:nvSpPr>
        <p:spPr>
          <a:xfrm>
            <a:off x="893064" y="72518"/>
            <a:ext cx="10405174" cy="1326514"/>
          </a:xfrm>
        </p:spPr>
        <p:txBody>
          <a:bodyPr rtlCol="0"/>
          <a:lstStyle>
            <a:defPPr>
              <a:defRPr lang="fr-FR"/>
            </a:defPPr>
          </a:lstStyle>
          <a:p>
            <a:pPr rtl="0"/>
            <a:r>
              <a:rPr lang="en-US"/>
              <a:t>Zoom sur le </a:t>
            </a:r>
            <a:r>
              <a:rPr lang="en-US" err="1"/>
              <a:t>complément</a:t>
            </a:r>
            <a:r>
              <a:rPr lang="en-US"/>
              <a:t> </a:t>
            </a:r>
            <a:r>
              <a:rPr lang="en-US" err="1"/>
              <a:t>inclusif</a:t>
            </a:r>
            <a:r>
              <a:rPr lang="en-US"/>
              <a:t> ALSH</a:t>
            </a:r>
            <a:endParaRPr lang="fr-FR"/>
          </a:p>
        </p:txBody>
      </p:sp>
      <p:sp>
        <p:nvSpPr>
          <p:cNvPr id="5" name="Espace réservé du contenu 4">
            <a:extLst>
              <a:ext uri="{FF2B5EF4-FFF2-40B4-BE49-F238E27FC236}">
                <a16:creationId xmlns:a16="http://schemas.microsoft.com/office/drawing/2014/main" id="{2726E51D-0E5E-98CC-19AE-F6AC7B00BF2E}"/>
              </a:ext>
            </a:extLst>
          </p:cNvPr>
          <p:cNvSpPr>
            <a:spLocks noGrp="1"/>
          </p:cNvSpPr>
          <p:nvPr>
            <p:ph sz="quarter" idx="14"/>
          </p:nvPr>
        </p:nvSpPr>
        <p:spPr>
          <a:xfrm>
            <a:off x="911351" y="1867351"/>
            <a:ext cx="7440169" cy="4219940"/>
          </a:xfrm>
        </p:spPr>
        <p:txBody>
          <a:bodyPr rtlCol="0">
            <a:normAutofit fontScale="85000" lnSpcReduction="10000"/>
          </a:bodyPr>
          <a:lstStyle>
            <a:defPPr>
              <a:defRPr lang="fr-FR"/>
            </a:defPPr>
          </a:lstStyle>
          <a:p>
            <a:pPr marL="0" indent="0" algn="just" rtl="0" fontAlgn="base">
              <a:buNone/>
            </a:pPr>
            <a:r>
              <a:rPr lang="fr-FR" sz="3200" b="1">
                <a:solidFill>
                  <a:srgbClr val="000000"/>
                </a:solidFill>
                <a:latin typeface="Calibri"/>
                <a:cs typeface="Calibri"/>
              </a:rPr>
              <a:t>Comment procéder pour avoir l’information sur le statut AEEH des enfants/adolescents ?</a:t>
            </a:r>
            <a:r>
              <a:rPr lang="en-US" sz="3200" b="1">
                <a:solidFill>
                  <a:srgbClr val="000000"/>
                </a:solidFill>
                <a:latin typeface="Calibri"/>
                <a:cs typeface="Calibri"/>
              </a:rPr>
              <a:t>​</a:t>
            </a:r>
          </a:p>
          <a:p>
            <a:pPr algn="just" rtl="0" fontAlgn="base"/>
            <a:r>
              <a:rPr lang="fr-FR" sz="3200">
                <a:solidFill>
                  <a:srgbClr val="000000"/>
                </a:solidFill>
                <a:latin typeface="Calibri"/>
                <a:cs typeface="Calibri"/>
              </a:rPr>
              <a:t>​</a:t>
            </a:r>
            <a:r>
              <a:rPr lang="fr-FR" sz="2000" b="1">
                <a:solidFill>
                  <a:srgbClr val="000000"/>
                </a:solidFill>
                <a:latin typeface="Calibri"/>
                <a:cs typeface="Calibri"/>
              </a:rPr>
              <a:t>Dossier d’inscription : </a:t>
            </a:r>
            <a:r>
              <a:rPr lang="fr-FR" sz="2000">
                <a:solidFill>
                  <a:srgbClr val="000000"/>
                </a:solidFill>
                <a:latin typeface="Calibri"/>
                <a:cs typeface="Calibri"/>
              </a:rPr>
              <a:t>inviter les familles à renseigner des éléments sur les besoins spécifiques de leur enfant, et permettre d'indiquer si une situation de handicap</a:t>
            </a:r>
            <a:r>
              <a:rPr lang="en-US" sz="2000">
                <a:solidFill>
                  <a:srgbClr val="000000"/>
                </a:solidFill>
                <a:latin typeface="Calibri"/>
                <a:cs typeface="Calibri"/>
              </a:rPr>
              <a:t>​ est </a:t>
            </a:r>
            <a:r>
              <a:rPr lang="en-US" sz="2000" err="1">
                <a:solidFill>
                  <a:srgbClr val="000000"/>
                </a:solidFill>
                <a:latin typeface="Calibri"/>
                <a:cs typeface="Calibri"/>
              </a:rPr>
              <a:t>reconnue</a:t>
            </a:r>
            <a:r>
              <a:rPr lang="en-US" sz="2000">
                <a:solidFill>
                  <a:srgbClr val="000000"/>
                </a:solidFill>
                <a:latin typeface="Calibri"/>
                <a:cs typeface="Calibri"/>
              </a:rPr>
              <a:t> à la MDPH.</a:t>
            </a:r>
            <a:endParaRPr lang="fr-FR" sz="2000">
              <a:solidFill>
                <a:srgbClr val="000000"/>
              </a:solidFill>
              <a:latin typeface="Calibri" panose="020F0502020204030204" pitchFamily="34" charset="0"/>
            </a:endParaRPr>
          </a:p>
          <a:p>
            <a:pPr algn="just" fontAlgn="base"/>
            <a:r>
              <a:rPr lang="fr-FR" sz="2000" b="1">
                <a:solidFill>
                  <a:srgbClr val="000000"/>
                </a:solidFill>
                <a:latin typeface="Calibri"/>
                <a:cs typeface="Calibri"/>
              </a:rPr>
              <a:t>Contact avec les familles </a:t>
            </a:r>
            <a:r>
              <a:rPr lang="fr-FR" sz="2000">
                <a:solidFill>
                  <a:srgbClr val="000000"/>
                </a:solidFill>
                <a:latin typeface="Calibri"/>
                <a:cs typeface="Calibri"/>
              </a:rPr>
              <a:t>: proposer un rdv avec les familles ayant indiqué des besoins spécifiques pour leur enfant. Echanger avec les familles sur les adaptations potentielles de l’accueil, les modalités de communication, les autres professionnels présents autour de l’enfant.</a:t>
            </a:r>
          </a:p>
          <a:p>
            <a:pPr algn="just" rtl="0" fontAlgn="base"/>
            <a:r>
              <a:rPr lang="fr-FR" sz="2000" b="1">
                <a:solidFill>
                  <a:srgbClr val="000000"/>
                </a:solidFill>
                <a:latin typeface="Calibri"/>
                <a:cs typeface="Calibri"/>
              </a:rPr>
              <a:t>Projet pédagogique et documents d’informations aux familles </a:t>
            </a:r>
            <a:r>
              <a:rPr lang="fr-FR" sz="2000">
                <a:solidFill>
                  <a:srgbClr val="000000"/>
                </a:solidFill>
                <a:latin typeface="Calibri"/>
                <a:cs typeface="Calibri"/>
              </a:rPr>
              <a:t>: communiquer sur les modalités d’accueil des enfants/adolescents en situation de handicap.</a:t>
            </a:r>
          </a:p>
          <a:p>
            <a:pPr algn="just" rtl="0" fontAlgn="base"/>
            <a:r>
              <a:rPr lang="en-US" sz="2000" b="1" err="1">
                <a:solidFill>
                  <a:srgbClr val="000000"/>
                </a:solidFill>
                <a:latin typeface="Calibri"/>
                <a:cs typeface="Calibri"/>
              </a:rPr>
              <a:t>Portail</a:t>
            </a:r>
            <a:r>
              <a:rPr lang="en-US" sz="2000" b="1">
                <a:solidFill>
                  <a:srgbClr val="000000"/>
                </a:solidFill>
                <a:latin typeface="Calibri"/>
                <a:cs typeface="Calibri"/>
              </a:rPr>
              <a:t> CDAP </a:t>
            </a:r>
            <a:r>
              <a:rPr lang="en-US" sz="2000">
                <a:solidFill>
                  <a:srgbClr val="000000"/>
                </a:solidFill>
                <a:latin typeface="Calibri" panose="020F0502020204030204" pitchFamily="34" charset="0"/>
              </a:rPr>
              <a:t>: </a:t>
            </a:r>
            <a:r>
              <a:rPr lang="en-US" sz="2000">
                <a:solidFill>
                  <a:srgbClr val="000000"/>
                </a:solidFill>
                <a:latin typeface="Calibri"/>
                <a:cs typeface="Calibri"/>
              </a:rPr>
              <a:t>consultation du </a:t>
            </a:r>
            <a:r>
              <a:rPr lang="en-US" sz="2000" err="1">
                <a:solidFill>
                  <a:srgbClr val="000000"/>
                </a:solidFill>
                <a:latin typeface="Calibri"/>
                <a:cs typeface="Calibri"/>
              </a:rPr>
              <a:t>nombre</a:t>
            </a:r>
            <a:r>
              <a:rPr lang="en-US" sz="2000">
                <a:solidFill>
                  <a:srgbClr val="000000"/>
                </a:solidFill>
                <a:latin typeface="Calibri"/>
                <a:cs typeface="Calibri"/>
              </a:rPr>
              <a:t> </a:t>
            </a:r>
            <a:r>
              <a:rPr lang="en-US" sz="2000" err="1">
                <a:solidFill>
                  <a:srgbClr val="000000"/>
                </a:solidFill>
                <a:latin typeface="Calibri"/>
                <a:cs typeface="Calibri"/>
              </a:rPr>
              <a:t>d’enfants</a:t>
            </a:r>
            <a:r>
              <a:rPr lang="en-US" sz="2000">
                <a:solidFill>
                  <a:srgbClr val="000000"/>
                </a:solidFill>
                <a:latin typeface="Calibri"/>
                <a:cs typeface="Calibri"/>
              </a:rPr>
              <a:t> </a:t>
            </a:r>
            <a:r>
              <a:rPr lang="en-US" sz="2000" err="1">
                <a:solidFill>
                  <a:srgbClr val="000000"/>
                </a:solidFill>
                <a:latin typeface="Calibri"/>
                <a:cs typeface="Calibri"/>
              </a:rPr>
              <a:t>concernés</a:t>
            </a:r>
            <a:r>
              <a:rPr lang="en-US" sz="2000">
                <a:solidFill>
                  <a:srgbClr val="000000"/>
                </a:solidFill>
                <a:latin typeface="Calibri"/>
                <a:cs typeface="Calibri"/>
              </a:rPr>
              <a:t> par </a:t>
            </a:r>
            <a:r>
              <a:rPr lang="en-US" sz="2000" err="1">
                <a:solidFill>
                  <a:srgbClr val="000000"/>
                </a:solidFill>
                <a:latin typeface="Calibri"/>
                <a:cs typeface="Calibri"/>
              </a:rPr>
              <a:t>l’Aeeh</a:t>
            </a:r>
            <a:r>
              <a:rPr lang="en-US" sz="2000">
                <a:solidFill>
                  <a:srgbClr val="000000"/>
                </a:solidFill>
                <a:latin typeface="Calibri"/>
                <a:cs typeface="Calibri"/>
              </a:rPr>
              <a:t> dans la </a:t>
            </a:r>
            <a:r>
              <a:rPr lang="en-US" sz="2000" err="1">
                <a:solidFill>
                  <a:srgbClr val="000000"/>
                </a:solidFill>
                <a:latin typeface="Calibri"/>
                <a:cs typeface="Calibri"/>
              </a:rPr>
              <a:t>famille</a:t>
            </a:r>
            <a:r>
              <a:rPr lang="en-US" sz="2000">
                <a:solidFill>
                  <a:srgbClr val="000000"/>
                </a:solidFill>
                <a:latin typeface="Calibri"/>
                <a:cs typeface="Calibri"/>
              </a:rPr>
              <a:t> (</a:t>
            </a:r>
            <a:r>
              <a:rPr lang="en-US" sz="2000" err="1">
                <a:solidFill>
                  <a:srgbClr val="000000"/>
                </a:solidFill>
                <a:latin typeface="Calibri"/>
                <a:cs typeface="Calibri"/>
              </a:rPr>
              <a:t>donne</a:t>
            </a:r>
            <a:r>
              <a:rPr lang="en-US" sz="2000">
                <a:solidFill>
                  <a:srgbClr val="000000"/>
                </a:solidFill>
                <a:latin typeface="Calibri"/>
                <a:cs typeface="Calibri"/>
              </a:rPr>
              <a:t> </a:t>
            </a:r>
            <a:r>
              <a:rPr lang="en-US" sz="2000" err="1">
                <a:solidFill>
                  <a:srgbClr val="000000"/>
                </a:solidFill>
                <a:latin typeface="Calibri"/>
                <a:cs typeface="Calibri"/>
              </a:rPr>
              <a:t>juste</a:t>
            </a:r>
            <a:r>
              <a:rPr lang="en-US" sz="2000">
                <a:solidFill>
                  <a:srgbClr val="000000"/>
                </a:solidFill>
                <a:latin typeface="Calibri"/>
                <a:cs typeface="Calibri"/>
              </a:rPr>
              <a:t> </a:t>
            </a:r>
            <a:r>
              <a:rPr lang="en-US" sz="2000" err="1">
                <a:solidFill>
                  <a:srgbClr val="000000"/>
                </a:solidFill>
                <a:latin typeface="Calibri"/>
                <a:cs typeface="Calibri"/>
              </a:rPr>
              <a:t>une</a:t>
            </a:r>
            <a:r>
              <a:rPr lang="en-US" sz="2000">
                <a:solidFill>
                  <a:srgbClr val="000000"/>
                </a:solidFill>
                <a:latin typeface="Calibri"/>
                <a:cs typeface="Calibri"/>
              </a:rPr>
              <a:t> indication car pas </a:t>
            </a:r>
            <a:r>
              <a:rPr lang="en-US" sz="2000" err="1">
                <a:solidFill>
                  <a:srgbClr val="000000"/>
                </a:solidFill>
                <a:latin typeface="Calibri"/>
                <a:cs typeface="Calibri"/>
              </a:rPr>
              <a:t>d’identification</a:t>
            </a:r>
            <a:r>
              <a:rPr lang="en-US" sz="2000">
                <a:solidFill>
                  <a:srgbClr val="000000"/>
                </a:solidFill>
                <a:latin typeface="Calibri"/>
                <a:cs typeface="Calibri"/>
              </a:rPr>
              <a:t> </a:t>
            </a:r>
            <a:r>
              <a:rPr lang="en-US" sz="2000" err="1">
                <a:solidFill>
                  <a:srgbClr val="000000"/>
                </a:solidFill>
                <a:latin typeface="Calibri"/>
                <a:cs typeface="Calibri"/>
              </a:rPr>
              <a:t>précise</a:t>
            </a:r>
            <a:r>
              <a:rPr lang="en-US" sz="2000">
                <a:solidFill>
                  <a:srgbClr val="000000"/>
                </a:solidFill>
                <a:latin typeface="Calibri"/>
                <a:cs typeface="Calibri"/>
              </a:rPr>
              <a:t>. </a:t>
            </a:r>
          </a:p>
        </p:txBody>
      </p:sp>
      <p:sp>
        <p:nvSpPr>
          <p:cNvPr id="3" name="Espace réservé du numéro de diapositive 2">
            <a:extLst>
              <a:ext uri="{FF2B5EF4-FFF2-40B4-BE49-F238E27FC236}">
                <a16:creationId xmlns:a16="http://schemas.microsoft.com/office/drawing/2014/main" id="{C5430536-D522-9F5E-B2C4-24F7C757082B}"/>
              </a:ext>
            </a:extLst>
          </p:cNvPr>
          <p:cNvSpPr>
            <a:spLocks noGrp="1"/>
          </p:cNvSpPr>
          <p:nvPr>
            <p:ph type="sldNum" sz="quarter" idx="12"/>
          </p:nvPr>
        </p:nvSpPr>
        <p:spPr>
          <a:xfrm>
            <a:off x="911352" y="6246622"/>
            <a:ext cx="2670048" cy="365125"/>
          </a:xfrm>
        </p:spPr>
        <p:txBody>
          <a:bodyPr rtlCol="0"/>
          <a:lstStyle>
            <a:defPPr>
              <a:defRPr lang="fr-FR"/>
            </a:defPPr>
          </a:lstStyle>
          <a:p>
            <a:pPr rtl="0"/>
            <a:fld id="{B5CEABB6-07DC-46E8-9B57-56EC44A396E5}" type="slidenum">
              <a:rPr lang="fr-FR" smtClean="0"/>
              <a:pPr rtl="0"/>
              <a:t>4</a:t>
            </a:fld>
            <a:endParaRPr lang="fr-FR"/>
          </a:p>
        </p:txBody>
      </p:sp>
      <p:pic>
        <p:nvPicPr>
          <p:cNvPr id="7" name="Espace réservé du contenu 6">
            <a:hlinkClick r:id="rId3"/>
            <a:extLst>
              <a:ext uri="{FF2B5EF4-FFF2-40B4-BE49-F238E27FC236}">
                <a16:creationId xmlns:a16="http://schemas.microsoft.com/office/drawing/2014/main" id="{EB24D04D-087A-C7E9-E330-76D071B38DCE}"/>
              </a:ext>
            </a:extLst>
          </p:cNvPr>
          <p:cNvPicPr>
            <a:picLocks noGrp="1" noChangeAspect="1"/>
          </p:cNvPicPr>
          <p:nvPr>
            <p:ph sz="quarter" idx="13"/>
          </p:nvPr>
        </p:nvPicPr>
        <p:blipFill>
          <a:blip r:embed="rId4">
            <a:alphaModFix amt="85000"/>
          </a:blip>
          <a:stretch>
            <a:fillRect/>
          </a:stretch>
        </p:blipFill>
        <p:spPr>
          <a:xfrm>
            <a:off x="9080046" y="1918831"/>
            <a:ext cx="3001963" cy="3149469"/>
          </a:xfrm>
          <a:prstGeom prst="rect">
            <a:avLst/>
          </a:prstGeom>
        </p:spPr>
      </p:pic>
      <p:sp>
        <p:nvSpPr>
          <p:cNvPr id="8" name="ZoneTexte 7">
            <a:extLst>
              <a:ext uri="{FF2B5EF4-FFF2-40B4-BE49-F238E27FC236}">
                <a16:creationId xmlns:a16="http://schemas.microsoft.com/office/drawing/2014/main" id="{6F880E79-C8DF-2D26-9D7B-2F3928D8BA7C}"/>
              </a:ext>
            </a:extLst>
          </p:cNvPr>
          <p:cNvSpPr txBox="1"/>
          <p:nvPr/>
        </p:nvSpPr>
        <p:spPr>
          <a:xfrm>
            <a:off x="10245574" y="1590351"/>
            <a:ext cx="2105328" cy="276999"/>
          </a:xfrm>
          <a:prstGeom prst="rect">
            <a:avLst/>
          </a:prstGeom>
          <a:noFill/>
        </p:spPr>
        <p:txBody>
          <a:bodyPr wrap="square" rtlCol="0">
            <a:spAutoFit/>
          </a:bodyPr>
          <a:lstStyle/>
          <a:p>
            <a:r>
              <a:rPr lang="fr-FR" sz="1200" b="1">
                <a:solidFill>
                  <a:schemeClr val="accent1"/>
                </a:solidFill>
              </a:rPr>
              <a:t>Cliquez sur la plaquette</a:t>
            </a:r>
          </a:p>
        </p:txBody>
      </p:sp>
      <p:pic>
        <p:nvPicPr>
          <p:cNvPr id="4" name="Image 3">
            <a:extLst>
              <a:ext uri="{FF2B5EF4-FFF2-40B4-BE49-F238E27FC236}">
                <a16:creationId xmlns:a16="http://schemas.microsoft.com/office/drawing/2014/main" id="{835F4225-38DD-BB7C-5CDD-35D54019B815}"/>
              </a:ext>
            </a:extLst>
          </p:cNvPr>
          <p:cNvPicPr>
            <a:picLocks noChangeAspect="1"/>
          </p:cNvPicPr>
          <p:nvPr/>
        </p:nvPicPr>
        <p:blipFill>
          <a:blip r:embed="rId5">
            <a:alphaModFix amt="70000"/>
          </a:blip>
          <a:stretch>
            <a:fillRect/>
          </a:stretch>
        </p:blipFill>
        <p:spPr>
          <a:xfrm>
            <a:off x="11298238" y="0"/>
            <a:ext cx="893762" cy="1312554"/>
          </a:xfrm>
          <a:prstGeom prst="rect">
            <a:avLst/>
          </a:prstGeom>
        </p:spPr>
      </p:pic>
    </p:spTree>
    <p:extLst>
      <p:ext uri="{BB962C8B-B14F-4D97-AF65-F5344CB8AC3E}">
        <p14:creationId xmlns:p14="http://schemas.microsoft.com/office/powerpoint/2010/main" val="237442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BA0C7-4B10-03D7-2211-750D1F9E5A8A}"/>
              </a:ext>
            </a:extLst>
          </p:cNvPr>
          <p:cNvSpPr>
            <a:spLocks noGrp="1"/>
          </p:cNvSpPr>
          <p:nvPr>
            <p:ph type="title"/>
          </p:nvPr>
        </p:nvSpPr>
        <p:spPr>
          <a:xfrm>
            <a:off x="902208" y="420624"/>
            <a:ext cx="5864352" cy="3621024"/>
          </a:xfrm>
        </p:spPr>
        <p:txBody>
          <a:bodyPr rtlCol="0"/>
          <a:lstStyle>
            <a:defPPr>
              <a:defRPr lang="fr-FR"/>
            </a:defPPr>
          </a:lstStyle>
          <a:p>
            <a:pPr rtl="0"/>
            <a:r>
              <a:rPr lang="fr-FR"/>
              <a:t>Annexes</a:t>
            </a:r>
          </a:p>
        </p:txBody>
      </p:sp>
      <p:pic>
        <p:nvPicPr>
          <p:cNvPr id="10" name="Espace réservé d’image 9">
            <a:extLst>
              <a:ext uri="{FF2B5EF4-FFF2-40B4-BE49-F238E27FC236}">
                <a16:creationId xmlns:a16="http://schemas.microsoft.com/office/drawing/2014/main" id="{0E7DFFA9-9901-3CE7-AAC2-C1754C65BD4D}"/>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7994" r="27994"/>
          <a:stretch/>
        </p:blipFill>
        <p:spPr>
          <a:xfrm>
            <a:off x="7625969" y="-9144"/>
            <a:ext cx="4581525" cy="6602413"/>
          </a:xfrm>
        </p:spPr>
      </p:pic>
    </p:spTree>
    <p:extLst>
      <p:ext uri="{BB962C8B-B14F-4D97-AF65-F5344CB8AC3E}">
        <p14:creationId xmlns:p14="http://schemas.microsoft.com/office/powerpoint/2010/main" val="378690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9DDD8-3394-6FB2-960C-451DEBD7F640}"/>
              </a:ext>
            </a:extLst>
          </p:cNvPr>
          <p:cNvSpPr>
            <a:spLocks noGrp="1"/>
          </p:cNvSpPr>
          <p:nvPr>
            <p:ph type="title"/>
          </p:nvPr>
        </p:nvSpPr>
        <p:spPr>
          <a:xfrm>
            <a:off x="-244755" y="2088683"/>
            <a:ext cx="5563402" cy="1915426"/>
          </a:xfrm>
        </p:spPr>
        <p:txBody>
          <a:bodyPr rtlCol="0">
            <a:normAutofit/>
          </a:bodyPr>
          <a:lstStyle>
            <a:defPPr>
              <a:defRPr lang="fr-FR"/>
            </a:defPPr>
          </a:lstStyle>
          <a:p>
            <a:pPr algn="ctr" rtl="0"/>
            <a:r>
              <a:rPr lang="en-US" sz="2400" b="1" kern="1200" err="1">
                <a:latin typeface="+mj-lt"/>
                <a:ea typeface="+mj-ea"/>
                <a:cs typeface="+mj-cs"/>
              </a:rPr>
              <a:t>Exemple</a:t>
            </a:r>
            <a:r>
              <a:rPr lang="en-US" sz="2400" b="1" kern="1200">
                <a:latin typeface="+mj-lt"/>
                <a:ea typeface="+mj-ea"/>
                <a:cs typeface="+mj-cs"/>
              </a:rPr>
              <a:t> de </a:t>
            </a:r>
            <a:r>
              <a:rPr lang="en-US" sz="2000" b="1" kern="1200">
                <a:latin typeface="+mj-lt"/>
                <a:ea typeface="+mj-ea"/>
                <a:cs typeface="+mj-cs"/>
              </a:rPr>
              <a:t>courrier à destination des familles</a:t>
            </a:r>
            <a:br>
              <a:rPr lang="en-US" sz="2000" kern="1200">
                <a:latin typeface="+mj-lt"/>
                <a:ea typeface="+mj-ea"/>
                <a:cs typeface="+mj-cs"/>
              </a:rPr>
            </a:br>
            <a:r>
              <a:rPr lang="en-US" sz="2000" kern="1200">
                <a:latin typeface="+mj-lt"/>
                <a:ea typeface="+mj-ea"/>
                <a:cs typeface="+mj-cs"/>
              </a:rPr>
              <a:t>-</a:t>
            </a:r>
            <a:br>
              <a:rPr lang="en-US" sz="2000" kern="1200">
                <a:latin typeface="+mj-lt"/>
                <a:ea typeface="+mj-ea"/>
                <a:cs typeface="+mj-cs"/>
              </a:rPr>
            </a:br>
            <a:r>
              <a:rPr lang="en-US" sz="2000" kern="1200">
                <a:latin typeface="+mj-lt"/>
                <a:ea typeface="+mj-ea"/>
                <a:cs typeface="+mj-cs"/>
              </a:rPr>
              <a:t> </a:t>
            </a:r>
            <a:r>
              <a:rPr lang="en-US" sz="2000" kern="1200" err="1">
                <a:latin typeface="+mj-lt"/>
                <a:ea typeface="+mj-ea"/>
                <a:cs typeface="+mj-cs"/>
              </a:rPr>
              <a:t>Complément</a:t>
            </a:r>
            <a:r>
              <a:rPr lang="en-US" sz="2000" kern="1200">
                <a:latin typeface="+mj-lt"/>
                <a:ea typeface="+mj-ea"/>
                <a:cs typeface="+mj-cs"/>
              </a:rPr>
              <a:t> </a:t>
            </a:r>
            <a:r>
              <a:rPr lang="en-US" sz="2000" kern="1200" err="1">
                <a:latin typeface="+mj-lt"/>
                <a:ea typeface="+mj-ea"/>
                <a:cs typeface="+mj-cs"/>
              </a:rPr>
              <a:t>Inclusif</a:t>
            </a:r>
            <a:r>
              <a:rPr lang="en-US" sz="2000" kern="1200">
                <a:latin typeface="+mj-lt"/>
                <a:ea typeface="+mj-ea"/>
                <a:cs typeface="+mj-cs"/>
              </a:rPr>
              <a:t> ALSH</a:t>
            </a:r>
            <a:endParaRPr lang="fr-FR"/>
          </a:p>
        </p:txBody>
      </p:sp>
      <p:sp>
        <p:nvSpPr>
          <p:cNvPr id="4" name="Espace réservé du texte 3">
            <a:extLst>
              <a:ext uri="{FF2B5EF4-FFF2-40B4-BE49-F238E27FC236}">
                <a16:creationId xmlns:a16="http://schemas.microsoft.com/office/drawing/2014/main" id="{51D6AA66-EC20-FCAE-04B0-6BEB18463C2D}"/>
              </a:ext>
            </a:extLst>
          </p:cNvPr>
          <p:cNvSpPr>
            <a:spLocks noGrp="1"/>
          </p:cNvSpPr>
          <p:nvPr>
            <p:ph type="body" sz="quarter" idx="11"/>
          </p:nvPr>
        </p:nvSpPr>
        <p:spPr>
          <a:xfrm>
            <a:off x="5216757" y="749396"/>
            <a:ext cx="6081481" cy="5611527"/>
          </a:xfrm>
        </p:spPr>
        <p:txBody>
          <a:bodyPr rtlCol="0">
            <a:normAutofit fontScale="85000" lnSpcReduction="20000"/>
          </a:bodyPr>
          <a:lstStyle>
            <a:defPPr>
              <a:defRPr lang="fr-FR"/>
            </a:defPPr>
          </a:lstStyle>
          <a:p>
            <a:pPr>
              <a:lnSpc>
                <a:spcPct val="90000"/>
              </a:lnSpc>
              <a:spcAft>
                <a:spcPts val="1200"/>
              </a:spcAft>
            </a:pPr>
            <a:r>
              <a:rPr lang="en-US" sz="1500" b="1"/>
              <a:t>Objet : Demande d'informations pour l'amélioration des conditions d'accueil en ALSH</a:t>
            </a:r>
            <a:endParaRPr lang="en-US" sz="1500"/>
          </a:p>
          <a:p>
            <a:pPr>
              <a:lnSpc>
                <a:spcPct val="90000"/>
              </a:lnSpc>
              <a:spcAft>
                <a:spcPts val="1200"/>
              </a:spcAft>
            </a:pPr>
            <a:endParaRPr lang="en-US" sz="900"/>
          </a:p>
          <a:p>
            <a:pPr>
              <a:lnSpc>
                <a:spcPct val="90000"/>
              </a:lnSpc>
              <a:spcAft>
                <a:spcPts val="1200"/>
              </a:spcAft>
            </a:pPr>
            <a:r>
              <a:rPr lang="en-US" sz="1400" i="1"/>
              <a:t>Chers parents,</a:t>
            </a:r>
            <a:endParaRPr lang="en-US" sz="1400"/>
          </a:p>
          <a:p>
            <a:pPr>
              <a:lnSpc>
                <a:spcPct val="90000"/>
              </a:lnSpc>
              <a:spcAft>
                <a:spcPts val="1200"/>
              </a:spcAft>
            </a:pPr>
            <a:r>
              <a:rPr lang="en-US" sz="1400" i="1"/>
              <a:t>Votre ou vos enfant(s) sont accueillis au sein d'un de nos accueils de loisirs, nous sommes reconnaissants de la confiance que vous nous accordée pour cette mission.  </a:t>
            </a:r>
            <a:endParaRPr lang="en-US" sz="1400"/>
          </a:p>
          <a:p>
            <a:pPr>
              <a:lnSpc>
                <a:spcPct val="90000"/>
              </a:lnSpc>
              <a:spcAft>
                <a:spcPts val="1200"/>
              </a:spcAft>
            </a:pPr>
            <a:r>
              <a:rPr lang="en-US" sz="1400" i="1"/>
              <a:t>Dans le but d'améliorer les conditions d'accueil et de proposer des services de meilleure qualité à vos enfants, nous sommes en train de mettre en place diverses actions en matière d'inclusion financées par des aides de la Caisse d'Allocations Familiales (CAF). Ces aides peuvent nous permettre de renforcer la formation de notre personnel, de recruter des encadrants supplémentaires, d'investir dans du matériel ou mobilier spécifiques. Notre rôle est de proposer des activités accessibles et adaptées à tous les enfants.  </a:t>
            </a:r>
            <a:endParaRPr lang="en-US" sz="1400"/>
          </a:p>
          <a:p>
            <a:pPr>
              <a:lnSpc>
                <a:spcPct val="90000"/>
              </a:lnSpc>
              <a:spcAft>
                <a:spcPts val="1200"/>
              </a:spcAft>
            </a:pPr>
            <a:r>
              <a:rPr lang="en-US" sz="1400" i="1"/>
              <a:t>Pour pouvoir accéder à ces aides, nous avons besoin de recueillir certaines informations auprès des familles. Ainsi, nous vous prions de bien vouloir nous indiquer si vous percevez l'Allocation d'Éducation de l'Enfant Handicapé (AEEH) pour votre enfant. Si tel est le cas, nous vous remercions de bien vouloir fournir un justificatif de cette allocation. Nous vous assurons que toutes les données recueillies seront traitées de manière confidentielle et dans le respect de la réglementation en vigueur sur la protection des données personnelles.</a:t>
            </a:r>
            <a:endParaRPr lang="en-US" sz="1400"/>
          </a:p>
          <a:p>
            <a:pPr>
              <a:lnSpc>
                <a:spcPct val="90000"/>
              </a:lnSpc>
              <a:spcAft>
                <a:spcPts val="1200"/>
              </a:spcAft>
            </a:pPr>
            <a:r>
              <a:rPr lang="en-US" sz="1400" i="1"/>
              <a:t>Nous vous remercions par avance pour votre collaboration et restons à votre disposition pour toute question ou information complémentaire. Vous pouvez nous remettre les justificatifs directement à l'accueil ou les envoyer par courrier électronique à l'adresse suivante : [adresse email].</a:t>
            </a:r>
            <a:endParaRPr lang="en-US" sz="1400"/>
          </a:p>
          <a:p>
            <a:pPr>
              <a:lnSpc>
                <a:spcPct val="90000"/>
              </a:lnSpc>
              <a:spcAft>
                <a:spcPts val="1200"/>
              </a:spcAft>
            </a:pPr>
            <a:r>
              <a:rPr lang="en-US" sz="1400" i="1"/>
              <a:t>Avec nos salutations les plus sincères,</a:t>
            </a:r>
            <a:endParaRPr lang="en-US" sz="1400"/>
          </a:p>
        </p:txBody>
      </p:sp>
      <p:pic>
        <p:nvPicPr>
          <p:cNvPr id="8" name="Image 7">
            <a:extLst>
              <a:ext uri="{FF2B5EF4-FFF2-40B4-BE49-F238E27FC236}">
                <a16:creationId xmlns:a16="http://schemas.microsoft.com/office/drawing/2014/main" id="{404324CF-8B11-FA22-8402-6FF87D254C8E}"/>
              </a:ext>
            </a:extLst>
          </p:cNvPr>
          <p:cNvPicPr>
            <a:picLocks noChangeAspect="1"/>
          </p:cNvPicPr>
          <p:nvPr/>
        </p:nvPicPr>
        <p:blipFill>
          <a:blip r:embed="rId3">
            <a:alphaModFix amt="70000"/>
          </a:blip>
          <a:stretch>
            <a:fillRect/>
          </a:stretch>
        </p:blipFill>
        <p:spPr>
          <a:xfrm>
            <a:off x="11298238" y="0"/>
            <a:ext cx="893762" cy="1312554"/>
          </a:xfrm>
          <a:prstGeom prst="rect">
            <a:avLst/>
          </a:prstGeom>
        </p:spPr>
      </p:pic>
    </p:spTree>
    <p:extLst>
      <p:ext uri="{BB962C8B-B14F-4D97-AF65-F5344CB8AC3E}">
        <p14:creationId xmlns:p14="http://schemas.microsoft.com/office/powerpoint/2010/main" val="359081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9DDD8-3394-6FB2-960C-451DEBD7F640}"/>
              </a:ext>
            </a:extLst>
          </p:cNvPr>
          <p:cNvSpPr>
            <a:spLocks noGrp="1"/>
          </p:cNvSpPr>
          <p:nvPr>
            <p:ph type="title"/>
          </p:nvPr>
        </p:nvSpPr>
        <p:spPr>
          <a:xfrm>
            <a:off x="112297" y="2001597"/>
            <a:ext cx="4302949" cy="1915426"/>
          </a:xfrm>
        </p:spPr>
        <p:txBody>
          <a:bodyPr rtlCol="0">
            <a:normAutofit/>
          </a:bodyPr>
          <a:lstStyle>
            <a:defPPr>
              <a:defRPr lang="fr-FR"/>
            </a:defPPr>
          </a:lstStyle>
          <a:p>
            <a:pPr algn="ctr" rtl="0"/>
            <a:r>
              <a:rPr lang="en-US" sz="2800"/>
              <a:t>CDAP</a:t>
            </a:r>
            <a:br>
              <a:rPr lang="en-US" sz="2000" kern="1200"/>
            </a:br>
            <a:r>
              <a:rPr lang="en-US" sz="2000"/>
              <a:t>-</a:t>
            </a:r>
            <a:br>
              <a:rPr lang="en-US" sz="2000" kern="1200"/>
            </a:br>
            <a:r>
              <a:rPr lang="en-US" sz="2400"/>
              <a:t>Consultation du </a:t>
            </a:r>
            <a:br>
              <a:rPr lang="en-US" sz="2400"/>
            </a:br>
            <a:r>
              <a:rPr lang="en-US" sz="2400" err="1"/>
              <a:t>nombre</a:t>
            </a:r>
            <a:r>
              <a:rPr lang="en-US" sz="2400"/>
              <a:t> </a:t>
            </a:r>
            <a:r>
              <a:rPr lang="en-US" sz="2400" err="1"/>
              <a:t>d'enfants</a:t>
            </a:r>
            <a:r>
              <a:rPr lang="en-US" sz="2400"/>
              <a:t> </a:t>
            </a:r>
            <a:r>
              <a:rPr lang="en-US" sz="2400" err="1"/>
              <a:t>bénéficiaires</a:t>
            </a:r>
            <a:r>
              <a:rPr lang="en-US" sz="2400"/>
              <a:t> de l' AEEH</a:t>
            </a:r>
            <a:endParaRPr lang="fr-FR"/>
          </a:p>
        </p:txBody>
      </p:sp>
      <p:pic>
        <p:nvPicPr>
          <p:cNvPr id="8" name="Image 7">
            <a:extLst>
              <a:ext uri="{FF2B5EF4-FFF2-40B4-BE49-F238E27FC236}">
                <a16:creationId xmlns:a16="http://schemas.microsoft.com/office/drawing/2014/main" id="{404324CF-8B11-FA22-8402-6FF87D254C8E}"/>
              </a:ext>
            </a:extLst>
          </p:cNvPr>
          <p:cNvPicPr>
            <a:picLocks noChangeAspect="1"/>
          </p:cNvPicPr>
          <p:nvPr/>
        </p:nvPicPr>
        <p:blipFill>
          <a:blip r:embed="rId3">
            <a:alphaModFix amt="70000"/>
          </a:blip>
          <a:stretch>
            <a:fillRect/>
          </a:stretch>
        </p:blipFill>
        <p:spPr>
          <a:xfrm>
            <a:off x="11298238" y="0"/>
            <a:ext cx="893762" cy="1312554"/>
          </a:xfrm>
          <a:prstGeom prst="rect">
            <a:avLst/>
          </a:prstGeom>
        </p:spPr>
      </p:pic>
      <p:sp>
        <p:nvSpPr>
          <p:cNvPr id="5" name="Espace réservé du texte 4">
            <a:extLst>
              <a:ext uri="{FF2B5EF4-FFF2-40B4-BE49-F238E27FC236}">
                <a16:creationId xmlns:a16="http://schemas.microsoft.com/office/drawing/2014/main" id="{CD68B90B-E6E1-2308-5811-D1448CDBC350}"/>
              </a:ext>
            </a:extLst>
          </p:cNvPr>
          <p:cNvSpPr>
            <a:spLocks noGrp="1"/>
          </p:cNvSpPr>
          <p:nvPr>
            <p:ph type="body" sz="quarter" idx="11"/>
          </p:nvPr>
        </p:nvSpPr>
        <p:spPr/>
        <p:txBody>
          <a:bodyPr/>
          <a:lstStyle/>
          <a:p>
            <a:endParaRPr lang="fr-FR"/>
          </a:p>
        </p:txBody>
      </p:sp>
      <p:pic>
        <p:nvPicPr>
          <p:cNvPr id="6" name="Image 5" descr="Une image contenant texte, Appareils électroniques, capture d’écran, Page web&#10;&#10;Description générée automatiquement">
            <a:extLst>
              <a:ext uri="{FF2B5EF4-FFF2-40B4-BE49-F238E27FC236}">
                <a16:creationId xmlns:a16="http://schemas.microsoft.com/office/drawing/2014/main" id="{1E253C68-F115-4F51-51A5-C31656FB53B9}"/>
              </a:ext>
            </a:extLst>
          </p:cNvPr>
          <p:cNvPicPr>
            <a:picLocks noChangeAspect="1"/>
          </p:cNvPicPr>
          <p:nvPr/>
        </p:nvPicPr>
        <p:blipFill>
          <a:blip r:embed="rId4"/>
          <a:stretch>
            <a:fillRect/>
          </a:stretch>
        </p:blipFill>
        <p:spPr>
          <a:xfrm>
            <a:off x="5192502" y="1"/>
            <a:ext cx="6131567" cy="6609806"/>
          </a:xfrm>
          <a:prstGeom prst="rect">
            <a:avLst/>
          </a:prstGeom>
        </p:spPr>
      </p:pic>
    </p:spTree>
    <p:extLst>
      <p:ext uri="{BB962C8B-B14F-4D97-AF65-F5344CB8AC3E}">
        <p14:creationId xmlns:p14="http://schemas.microsoft.com/office/powerpoint/2010/main" val="34348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04324CF-8B11-FA22-8402-6FF87D254C8E}"/>
              </a:ext>
            </a:extLst>
          </p:cNvPr>
          <p:cNvPicPr>
            <a:picLocks noChangeAspect="1"/>
          </p:cNvPicPr>
          <p:nvPr/>
        </p:nvPicPr>
        <p:blipFill>
          <a:blip r:embed="rId3">
            <a:alphaModFix amt="70000"/>
          </a:blip>
          <a:stretch>
            <a:fillRect/>
          </a:stretch>
        </p:blipFill>
        <p:spPr>
          <a:xfrm>
            <a:off x="11298238" y="0"/>
            <a:ext cx="893762" cy="1312554"/>
          </a:xfrm>
          <a:prstGeom prst="rect">
            <a:avLst/>
          </a:prstGeom>
        </p:spPr>
      </p:pic>
      <p:sp>
        <p:nvSpPr>
          <p:cNvPr id="4" name="Titre 3">
            <a:extLst>
              <a:ext uri="{FF2B5EF4-FFF2-40B4-BE49-F238E27FC236}">
                <a16:creationId xmlns:a16="http://schemas.microsoft.com/office/drawing/2014/main" id="{3BE5B4BC-09D1-27E5-26AD-668E6C4CB2F7}"/>
              </a:ext>
            </a:extLst>
          </p:cNvPr>
          <p:cNvSpPr>
            <a:spLocks noGrp="1"/>
          </p:cNvSpPr>
          <p:nvPr>
            <p:ph type="title"/>
          </p:nvPr>
        </p:nvSpPr>
        <p:spPr>
          <a:xfrm>
            <a:off x="330926" y="176785"/>
            <a:ext cx="11242765" cy="763742"/>
          </a:xfrm>
        </p:spPr>
        <p:txBody>
          <a:bodyPr>
            <a:normAutofit/>
          </a:bodyPr>
          <a:lstStyle/>
          <a:p>
            <a:pPr marL="326390">
              <a:lnSpc>
                <a:spcPct val="100000"/>
              </a:lnSpc>
              <a:spcBef>
                <a:spcPts val="0"/>
              </a:spcBef>
            </a:pPr>
            <a:r>
              <a:rPr lang="fr-FR" sz="2400"/>
              <a:t>Deux types de justificatifs possibles AEEH</a:t>
            </a:r>
          </a:p>
        </p:txBody>
      </p:sp>
      <p:sp>
        <p:nvSpPr>
          <p:cNvPr id="7" name="ZoneTexte 6">
            <a:extLst>
              <a:ext uri="{FF2B5EF4-FFF2-40B4-BE49-F238E27FC236}">
                <a16:creationId xmlns:a16="http://schemas.microsoft.com/office/drawing/2014/main" id="{0484CB08-106A-EDA1-923D-4F5812D7CD36}"/>
              </a:ext>
            </a:extLst>
          </p:cNvPr>
          <p:cNvSpPr txBox="1"/>
          <p:nvPr/>
        </p:nvSpPr>
        <p:spPr>
          <a:xfrm>
            <a:off x="602068" y="1210609"/>
            <a:ext cx="2953265" cy="646331"/>
          </a:xfrm>
          <a:prstGeom prst="rect">
            <a:avLst/>
          </a:prstGeom>
          <a:noFill/>
        </p:spPr>
        <p:txBody>
          <a:bodyPr wrap="square" rtlCol="0">
            <a:spAutoFit/>
          </a:bodyPr>
          <a:lstStyle/>
          <a:p>
            <a:pPr algn="ctr"/>
            <a:r>
              <a:rPr lang="fr-FR" b="1">
                <a:solidFill>
                  <a:schemeClr val="tx2">
                    <a:lumMod val="75000"/>
                    <a:lumOff val="25000"/>
                  </a:schemeClr>
                </a:solidFill>
              </a:rPr>
              <a:t>Attestation de paiement </a:t>
            </a:r>
            <a:r>
              <a:rPr lang="fr-FR" b="1" err="1">
                <a:solidFill>
                  <a:schemeClr val="tx2">
                    <a:lumMod val="75000"/>
                    <a:lumOff val="25000"/>
                  </a:schemeClr>
                </a:solidFill>
              </a:rPr>
              <a:t>Aeeh</a:t>
            </a:r>
            <a:r>
              <a:rPr lang="fr-FR" b="1">
                <a:solidFill>
                  <a:schemeClr val="tx2">
                    <a:lumMod val="75000"/>
                    <a:lumOff val="25000"/>
                  </a:schemeClr>
                </a:solidFill>
              </a:rPr>
              <a:t> par la CAF</a:t>
            </a:r>
          </a:p>
        </p:txBody>
      </p:sp>
      <p:sp>
        <p:nvSpPr>
          <p:cNvPr id="9" name="ZoneTexte 8">
            <a:extLst>
              <a:ext uri="{FF2B5EF4-FFF2-40B4-BE49-F238E27FC236}">
                <a16:creationId xmlns:a16="http://schemas.microsoft.com/office/drawing/2014/main" id="{180863D6-448B-45F3-EEFA-3EDA6FD5D027}"/>
              </a:ext>
            </a:extLst>
          </p:cNvPr>
          <p:cNvSpPr txBox="1"/>
          <p:nvPr/>
        </p:nvSpPr>
        <p:spPr>
          <a:xfrm>
            <a:off x="7244282" y="1210609"/>
            <a:ext cx="2953265" cy="646331"/>
          </a:xfrm>
          <a:prstGeom prst="rect">
            <a:avLst/>
          </a:prstGeom>
          <a:noFill/>
        </p:spPr>
        <p:txBody>
          <a:bodyPr wrap="square" rtlCol="0">
            <a:spAutoFit/>
          </a:bodyPr>
          <a:lstStyle/>
          <a:p>
            <a:pPr algn="ctr"/>
            <a:r>
              <a:rPr lang="fr-FR" b="1">
                <a:solidFill>
                  <a:schemeClr val="tx2">
                    <a:lumMod val="75000"/>
                    <a:lumOff val="25000"/>
                  </a:schemeClr>
                </a:solidFill>
              </a:rPr>
              <a:t>Attestation d’attribution de l’</a:t>
            </a:r>
            <a:r>
              <a:rPr lang="fr-FR" b="1" err="1">
                <a:solidFill>
                  <a:schemeClr val="tx2">
                    <a:lumMod val="75000"/>
                    <a:lumOff val="25000"/>
                  </a:schemeClr>
                </a:solidFill>
              </a:rPr>
              <a:t>Aeeh</a:t>
            </a:r>
            <a:r>
              <a:rPr lang="fr-FR" b="1">
                <a:solidFill>
                  <a:schemeClr val="tx2">
                    <a:lumMod val="75000"/>
                    <a:lumOff val="25000"/>
                  </a:schemeClr>
                </a:solidFill>
              </a:rPr>
              <a:t> par la MDPH</a:t>
            </a:r>
          </a:p>
        </p:txBody>
      </p:sp>
      <p:pic>
        <p:nvPicPr>
          <p:cNvPr id="10" name="Image 9" descr="Une image contenant texte, capture d’écran, nombre, Police&#10;&#10;Description générée automatiquement">
            <a:extLst>
              <a:ext uri="{FF2B5EF4-FFF2-40B4-BE49-F238E27FC236}">
                <a16:creationId xmlns:a16="http://schemas.microsoft.com/office/drawing/2014/main" id="{3223D86A-620C-43DF-E954-7086E9B23255}"/>
              </a:ext>
            </a:extLst>
          </p:cNvPr>
          <p:cNvPicPr>
            <a:picLocks noChangeAspect="1"/>
          </p:cNvPicPr>
          <p:nvPr/>
        </p:nvPicPr>
        <p:blipFill>
          <a:blip r:embed="rId4"/>
          <a:stretch>
            <a:fillRect/>
          </a:stretch>
        </p:blipFill>
        <p:spPr>
          <a:xfrm>
            <a:off x="531904" y="2018030"/>
            <a:ext cx="3609975" cy="4429125"/>
          </a:xfrm>
          <a:prstGeom prst="rect">
            <a:avLst/>
          </a:prstGeom>
        </p:spPr>
      </p:pic>
      <p:pic>
        <p:nvPicPr>
          <p:cNvPr id="11" name="Image 10" descr="Une image contenant texte, capture d’écran, document, Police&#10;&#10;Description générée automatiquement">
            <a:extLst>
              <a:ext uri="{FF2B5EF4-FFF2-40B4-BE49-F238E27FC236}">
                <a16:creationId xmlns:a16="http://schemas.microsoft.com/office/drawing/2014/main" id="{ABB271A6-6EA7-87A3-65B3-168F8423AB57}"/>
              </a:ext>
            </a:extLst>
          </p:cNvPr>
          <p:cNvPicPr>
            <a:picLocks noChangeAspect="1"/>
          </p:cNvPicPr>
          <p:nvPr/>
        </p:nvPicPr>
        <p:blipFill>
          <a:blip r:embed="rId5"/>
          <a:stretch>
            <a:fillRect/>
          </a:stretch>
        </p:blipFill>
        <p:spPr>
          <a:xfrm>
            <a:off x="6823573" y="1856940"/>
            <a:ext cx="3794682" cy="4710517"/>
          </a:xfrm>
          <a:prstGeom prst="rect">
            <a:avLst/>
          </a:prstGeom>
        </p:spPr>
      </p:pic>
    </p:spTree>
    <p:extLst>
      <p:ext uri="{BB962C8B-B14F-4D97-AF65-F5344CB8AC3E}">
        <p14:creationId xmlns:p14="http://schemas.microsoft.com/office/powerpoint/2010/main" val="1210146938"/>
      </p:ext>
    </p:extLst>
  </p:cSld>
  <p:clrMapOvr>
    <a:masterClrMapping/>
  </p:clrMapOvr>
</p:sld>
</file>

<file path=ppt/theme/theme1.xml><?xml version="1.0" encoding="utf-8"?>
<a:theme xmlns:a="http://schemas.openxmlformats.org/drawingml/2006/main" name="Personnalisé">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494_TF16411248_Win32" id="{2EDB2FE5-7689-4146-8179-5A3B6AE9058C}" vid="{73B341AD-CE54-4EAE-8CFA-CC59499255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d9612e-ed70-4a76-9587-00bca1a30504" xsi:nil="true"/>
    <lcf76f155ced4ddcb4097134ff3c332f xmlns="65038721-f369-48f0-ab71-44007c39ad2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2B2E7E0C75BD42ACB339DC0C05D9CE" ma:contentTypeVersion="17" ma:contentTypeDescription="Crée un document." ma:contentTypeScope="" ma:versionID="ef55cc478c7150d2efaf6e20988d4144">
  <xsd:schema xmlns:xsd="http://www.w3.org/2001/XMLSchema" xmlns:xs="http://www.w3.org/2001/XMLSchema" xmlns:p="http://schemas.microsoft.com/office/2006/metadata/properties" xmlns:ns2="65038721-f369-48f0-ab71-44007c39ad25" xmlns:ns3="31d9612e-ed70-4a76-9587-00bca1a30504" targetNamespace="http://schemas.microsoft.com/office/2006/metadata/properties" ma:root="true" ma:fieldsID="7e234febfbbf29f476c41fa29869f8d8" ns2:_="" ns3:_="">
    <xsd:import namespace="65038721-f369-48f0-ab71-44007c39ad25"/>
    <xsd:import namespace="31d9612e-ed70-4a76-9587-00bca1a305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38721-f369-48f0-ab71-44007c39ad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d9612e-ed70-4a76-9587-00bca1a30504"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eb33af45-79ce-455a-a524-0ff6035aeab8}" ma:internalName="TaxCatchAll" ma:showField="CatchAllData" ma:web="31d9612e-ed70-4a76-9587-00bca1a305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040CA-20CC-43C6-BC0C-8D8696B6AF89}">
  <ds:schemaRefs>
    <ds:schemaRef ds:uri="31d9612e-ed70-4a76-9587-00bca1a30504"/>
    <ds:schemaRef ds:uri="65038721-f369-48f0-ab71-44007c39ad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8EE33B7D-932F-49B6-A74C-387ECAFE792B}"/>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{42A43C26-8BA7-46CA-B406-C7908C7FAA9D}tf16411248_win32</Template>
  <TotalTime>5</TotalTime>
  <Words>1187</Words>
  <Application>Microsoft Office PowerPoint</Application>
  <PresentationFormat>Grand écran</PresentationFormat>
  <Paragraphs>81</Paragraphs>
  <Slides>8</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Avenir Next LT Pro Light</vt:lpstr>
      <vt:lpstr>Calibri</vt:lpstr>
      <vt:lpstr>Posterama</vt:lpstr>
      <vt:lpstr>Segoe UI</vt:lpstr>
      <vt:lpstr>Wingdings</vt:lpstr>
      <vt:lpstr>Personnalisé</vt:lpstr>
      <vt:lpstr>Aides Handicap ALSH - caf des côtes d’armor 2024-2027</vt:lpstr>
      <vt:lpstr>Les mesures pour l’accueil des enfants en situation de handicap</vt:lpstr>
      <vt:lpstr>Zoom sur le complément inclusif ALSH</vt:lpstr>
      <vt:lpstr>Zoom sur le complément inclusif ALSH</vt:lpstr>
      <vt:lpstr>Annexes</vt:lpstr>
      <vt:lpstr>Exemple de courrier à destination des familles -  Complément Inclusif ALSH</vt:lpstr>
      <vt:lpstr>CDAP - Consultation du  nombre d'enfants bénéficiaires de l' AEEH</vt:lpstr>
      <vt:lpstr>Deux types de justificatifs possibles AEEH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Aides Handicap ALSH - caf des côtes d’armor 2024-2027</dc:title>
  <dc:creator>Chloe MOISSON 221</dc:creator>
  <cp:lastModifiedBy>Chloe MOISSON 221</cp:lastModifiedBy>
  <cp:revision>10</cp:revision>
  <cp:lastPrinted>2024-07-08T08:19:31Z</cp:lastPrinted>
  <dcterms:created xsi:type="dcterms:W3CDTF">2024-06-27T13:02:44Z</dcterms:created>
  <dcterms:modified xsi:type="dcterms:W3CDTF">2025-01-08T10:19:01Z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0x010100302B2E7E0C75BD42ACB339DC0C05D9CE</vt:lpwstr>
  </property>
  <property fmtid="{D5CDD505-2E9C-101B-9397-08002B2CF9AE}" pid="3" name="MediaServiceImageTags">
    <vt:lpwstr/>
  </property>
</Properties>
</file>