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713" r:id="rId5"/>
  </p:sldMasterIdLst>
  <p:sldIdLst>
    <p:sldId id="256" r:id="rId6"/>
    <p:sldId id="278" r:id="rId7"/>
    <p:sldId id="279" r:id="rId8"/>
    <p:sldId id="280" r:id="rId9"/>
    <p:sldId id="268" r:id="rId10"/>
    <p:sldId id="269" r:id="rId11"/>
    <p:sldId id="270" r:id="rId12"/>
    <p:sldId id="276" r:id="rId13"/>
    <p:sldId id="275" r:id="rId14"/>
    <p:sldId id="277" r:id="rId15"/>
    <p:sldId id="260" r:id="rId16"/>
    <p:sldId id="261" r:id="rId17"/>
    <p:sldId id="266" r:id="rId18"/>
    <p:sldId id="258" r:id="rId19"/>
    <p:sldId id="281" r:id="rId20"/>
    <p:sldId id="284" r:id="rId21"/>
    <p:sldId id="282" r:id="rId22"/>
    <p:sldId id="285" r:id="rId23"/>
    <p:sldId id="283" r:id="rId24"/>
    <p:sldId id="259" r:id="rId25"/>
    <p:sldId id="267"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355">
          <p15:clr>
            <a:srgbClr val="A4A3A4"/>
          </p15:clr>
        </p15:guide>
        <p15:guide id="2" orient="horz" pos="3974">
          <p15:clr>
            <a:srgbClr val="A4A3A4"/>
          </p15:clr>
        </p15:guide>
        <p15:guide id="3" orient="horz" pos="45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3593"/>
    <a:srgbClr val="E94F1C"/>
    <a:srgbClr val="2B808D"/>
    <a:srgbClr val="F29577"/>
    <a:srgbClr val="82AEFF"/>
    <a:srgbClr val="FFC000"/>
    <a:srgbClr val="2E808D"/>
    <a:srgbClr val="09204E"/>
    <a:srgbClr val="FFC782"/>
    <a:srgbClr val="FFE7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0B8D26-2CF6-5181-13E3-21C6C64E45BC}" v="1" dt="2025-03-05T09:53:15.996"/>
    <p1510:client id="{BD96CABF-9CC2-49F9-91B6-7144C53862D7}" v="1" dt="2025-03-06T08:19:31.57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7355"/>
        <p:guide orient="horz" pos="3974"/>
        <p:guide orient="horz" pos="459"/>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oise TESSON 221" userId="3e102222-df29-4339-b368-9282842b6318" providerId="ADAL" clId="{BD96CABF-9CC2-49F9-91B6-7144C53862D7}"/>
    <pc:docChg chg="modSld">
      <pc:chgData name="Francoise TESSON 221" userId="3e102222-df29-4339-b368-9282842b6318" providerId="ADAL" clId="{BD96CABF-9CC2-49F9-91B6-7144C53862D7}" dt="2025-03-06T08:19:31.576" v="0"/>
      <pc:docMkLst>
        <pc:docMk/>
      </pc:docMkLst>
      <pc:sldChg chg="modSp">
        <pc:chgData name="Francoise TESSON 221" userId="3e102222-df29-4339-b368-9282842b6318" providerId="ADAL" clId="{BD96CABF-9CC2-49F9-91B6-7144C53862D7}" dt="2025-03-06T08:19:31.576" v="0"/>
        <pc:sldMkLst>
          <pc:docMk/>
          <pc:sldMk cId="1236623562" sldId="280"/>
        </pc:sldMkLst>
        <pc:graphicFrameChg chg="mod">
          <ac:chgData name="Francoise TESSON 221" userId="3e102222-df29-4339-b368-9282842b6318" providerId="ADAL" clId="{BD96CABF-9CC2-49F9-91B6-7144C53862D7}" dt="2025-03-06T08:19:31.576" v="0"/>
          <ac:graphicFrameMkLst>
            <pc:docMk/>
            <pc:sldMk cId="1236623562" sldId="280"/>
            <ac:graphicFrameMk id="4" creationId="{BF7F4357-19BA-ABA7-B5C0-6D41AAC75C5F}"/>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11.xml"/><Relationship Id="rId1" Type="http://schemas.openxmlformats.org/officeDocument/2006/relationships/slide" Target="../slides/slide14.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DF2D50-548A-4144-ADD9-1AEE767C9E9E}" type="doc">
      <dgm:prSet loTypeId="urn:microsoft.com/office/officeart/2005/8/layout/cycle6" loCatId="cycle" qsTypeId="urn:microsoft.com/office/officeart/2005/8/quickstyle/simple1" qsCatId="simple" csTypeId="urn:microsoft.com/office/officeart/2005/8/colors/accent0_1" csCatId="mainScheme" phldr="1"/>
      <dgm:spPr/>
      <dgm:t>
        <a:bodyPr/>
        <a:lstStyle/>
        <a:p>
          <a:endParaRPr lang="fr-FR"/>
        </a:p>
      </dgm:t>
    </dgm:pt>
    <dgm:pt modelId="{17BE7890-EF3C-4A42-825D-FD76FE9C88A7}">
      <dgm:prSet phldrT="[Texte]" custT="1"/>
      <dgm:spPr>
        <a:solidFill>
          <a:srgbClr val="FFC000"/>
        </a:solidFill>
      </dgm:spPr>
      <dgm:t>
        <a:bodyPr/>
        <a:lstStyle/>
        <a:p>
          <a:pPr algn="ctr">
            <a:lnSpc>
              <a:spcPct val="90000"/>
            </a:lnSpc>
            <a:spcAft>
              <a:spcPct val="35000"/>
            </a:spcAft>
          </a:pPr>
          <a:r>
            <a:rPr lang="fr-FR" sz="1600">
              <a:solidFill>
                <a:schemeClr val="tx1"/>
              </a:solidFill>
            </a:rPr>
            <a:t>Évolutions réglementaires </a:t>
          </a:r>
          <a:r>
            <a:rPr lang="fr-FR" sz="1200">
              <a:solidFill>
                <a:schemeClr val="tx1"/>
              </a:solidFill>
            </a:rPr>
            <a:t>:</a:t>
          </a:r>
        </a:p>
        <a:p>
          <a:pPr algn="l">
            <a:lnSpc>
              <a:spcPct val="100000"/>
            </a:lnSpc>
            <a:spcAft>
              <a:spcPts val="0"/>
            </a:spcAft>
          </a:pPr>
          <a:r>
            <a:rPr lang="fr-FR" sz="1200">
              <a:solidFill>
                <a:schemeClr val="tx1"/>
              </a:solidFill>
            </a:rPr>
            <a:t>- </a:t>
          </a:r>
          <a:r>
            <a:rPr lang="fr-FR" sz="1000">
              <a:solidFill>
                <a:schemeClr val="tx1"/>
              </a:solidFill>
            </a:rPr>
            <a:t>Généralisation des ressources préremplies pour le RSA et la Prime d’Activité</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3F860EA-3F58-4965-950A-6C60EA0FA65B}" type="parTrans" cxnId="{74F236F0-3008-45C7-BA51-21747568A6C1}">
      <dgm:prSet/>
      <dgm:spPr/>
      <dgm:t>
        <a:bodyPr/>
        <a:lstStyle/>
        <a:p>
          <a:endParaRPr lang="fr-FR"/>
        </a:p>
      </dgm:t>
    </dgm:pt>
    <dgm:pt modelId="{B15CE2A9-AC94-4D21-A710-51624521DD09}" type="sibTrans" cxnId="{74F236F0-3008-45C7-BA51-21747568A6C1}">
      <dgm:prSet/>
      <dgm:spPr/>
      <dgm:t>
        <a:bodyPr/>
        <a:lstStyle/>
        <a:p>
          <a:endParaRPr lang="fr-FR"/>
        </a:p>
      </dgm:t>
    </dgm:pt>
    <dgm:pt modelId="{F6D0BF73-3790-4216-9CE9-D9C66CEDC644}">
      <dgm:prSet phldrT="[Texte]" custT="1"/>
      <dgm:spPr>
        <a:solidFill>
          <a:srgbClr val="E94F1C">
            <a:alpha val="69804"/>
          </a:srgbClr>
        </a:solidFill>
      </dgm:spPr>
      <dgm:t>
        <a:bodyPr/>
        <a:lstStyle/>
        <a:p>
          <a:r>
            <a:rPr lang="fr-FR" sz="1800">
              <a:solidFill>
                <a:schemeClr val="tx1"/>
              </a:solidFill>
            </a:rPr>
            <a:t>Offre tuteur moral</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A6857964-9992-4B34-BC5A-F3348AA92641}" type="parTrans" cxnId="{B0887FDE-BD4B-4B7F-9D69-257BC214D927}">
      <dgm:prSet/>
      <dgm:spPr/>
      <dgm:t>
        <a:bodyPr/>
        <a:lstStyle/>
        <a:p>
          <a:endParaRPr lang="fr-FR"/>
        </a:p>
      </dgm:t>
    </dgm:pt>
    <dgm:pt modelId="{CE083486-99A5-4952-AD72-51A85CE55837}" type="sibTrans" cxnId="{B0887FDE-BD4B-4B7F-9D69-257BC214D927}">
      <dgm:prSet/>
      <dgm:spPr/>
      <dgm:t>
        <a:bodyPr/>
        <a:lstStyle/>
        <a:p>
          <a:endParaRPr lang="fr-FR"/>
        </a:p>
      </dgm:t>
    </dgm:pt>
    <dgm:pt modelId="{813E5542-08F8-4E69-81E2-8AA911A221C7}">
      <dgm:prSet phldrT="[Texte]" custT="1"/>
      <dgm:spPr>
        <a:solidFill>
          <a:srgbClr val="2B808D">
            <a:alpha val="69804"/>
          </a:srgbClr>
        </a:solidFill>
      </dgm:spPr>
      <dgm:t>
        <a:bodyPr/>
        <a:lstStyle/>
        <a:p>
          <a:pPr algn="ctr"/>
          <a:r>
            <a:rPr lang="fr-FR" sz="1600">
              <a:solidFill>
                <a:schemeClr val="tx1"/>
              </a:solidFill>
            </a:rPr>
            <a:t>Démarches en ligne : </a:t>
          </a:r>
        </a:p>
        <a:p>
          <a:pPr algn="l"/>
          <a:r>
            <a:rPr lang="fr-FR" sz="1200">
              <a:solidFill>
                <a:schemeClr val="tx1"/>
              </a:solidFill>
            </a:rPr>
            <a:t>- </a:t>
          </a:r>
          <a:r>
            <a:rPr lang="fr-FR" sz="1000">
              <a:solidFill>
                <a:schemeClr val="tx1"/>
              </a:solidFill>
            </a:rPr>
            <a:t>Déclaration AAH pour les travailleurs indépendants</a:t>
          </a:r>
        </a:p>
        <a:p>
          <a:pPr algn="l"/>
          <a:r>
            <a:rPr lang="fr-FR" sz="1000">
              <a:solidFill>
                <a:schemeClr val="tx1"/>
              </a:solidFill>
            </a:rPr>
            <a:t>- Simulateur Aide aux Victimes de Violences Conjugales</a:t>
          </a:r>
        </a:p>
        <a:p>
          <a:pPr algn="l"/>
          <a:r>
            <a:rPr lang="fr-FR" sz="1000">
              <a:solidFill>
                <a:schemeClr val="tx1"/>
              </a:solidFill>
            </a:rPr>
            <a:t>- Confirmation de situation lors des déclarations trimestrielles de ressources RSA et Prime d’Activité</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A2E5252A-9D3F-4AF3-8F86-CC0499B3678F}" type="parTrans" cxnId="{1F2F559B-2ADF-414F-B172-8BD1474AED20}">
      <dgm:prSet/>
      <dgm:spPr/>
      <dgm:t>
        <a:bodyPr/>
        <a:lstStyle/>
        <a:p>
          <a:endParaRPr lang="fr-FR"/>
        </a:p>
      </dgm:t>
    </dgm:pt>
    <dgm:pt modelId="{EC3D3D6B-4C84-48AB-B4A8-0A8AE2776AC5}" type="sibTrans" cxnId="{1F2F559B-2ADF-414F-B172-8BD1474AED20}">
      <dgm:prSet/>
      <dgm:spPr/>
      <dgm:t>
        <a:bodyPr/>
        <a:lstStyle/>
        <a:p>
          <a:endParaRPr lang="fr-FR"/>
        </a:p>
      </dgm:t>
    </dgm:pt>
    <dgm:pt modelId="{892A0237-9807-40F2-ACFE-4B1C7C443FC5}">
      <dgm:prSet phldrT="[Texte]" custT="1"/>
      <dgm:spPr>
        <a:solidFill>
          <a:srgbClr val="82AEFF"/>
        </a:solidFill>
      </dgm:spPr>
      <dgm:t>
        <a:bodyPr/>
        <a:lstStyle/>
        <a:p>
          <a:r>
            <a:rPr lang="fr-FR" sz="1800" err="1">
              <a:solidFill>
                <a:schemeClr val="tx1"/>
              </a:solidFill>
            </a:rPr>
            <a:t>FranceConnect</a:t>
          </a:r>
          <a:r>
            <a:rPr lang="fr-FR" sz="1800">
              <a:solidFill>
                <a:schemeClr val="tx1"/>
              </a:solidFill>
            </a:rPr>
            <a:t>+</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4EFBFEE2-D1F6-48B2-BF68-CD4BB94A92C6}" type="parTrans" cxnId="{77CBCE73-441E-4202-AB85-104AA1D00186}">
      <dgm:prSet/>
      <dgm:spPr/>
      <dgm:t>
        <a:bodyPr/>
        <a:lstStyle/>
        <a:p>
          <a:endParaRPr lang="fr-FR"/>
        </a:p>
      </dgm:t>
    </dgm:pt>
    <dgm:pt modelId="{81C4F3C0-1506-4FEC-A889-2E0A205F145D}" type="sibTrans" cxnId="{77CBCE73-441E-4202-AB85-104AA1D00186}">
      <dgm:prSet/>
      <dgm:spPr/>
      <dgm:t>
        <a:bodyPr/>
        <a:lstStyle/>
        <a:p>
          <a:endParaRPr lang="fr-FR"/>
        </a:p>
      </dgm:t>
    </dgm:pt>
    <dgm:pt modelId="{467BB813-E666-492D-BA61-572C51EAC69E}" type="pres">
      <dgm:prSet presAssocID="{36DF2D50-548A-4144-ADD9-1AEE767C9E9E}" presName="cycle" presStyleCnt="0">
        <dgm:presLayoutVars>
          <dgm:dir/>
          <dgm:resizeHandles val="exact"/>
        </dgm:presLayoutVars>
      </dgm:prSet>
      <dgm:spPr/>
    </dgm:pt>
    <dgm:pt modelId="{08D0CDAB-1866-4029-8B2D-BE01D88FC392}" type="pres">
      <dgm:prSet presAssocID="{17BE7890-EF3C-4A42-825D-FD76FE9C88A7}" presName="node" presStyleLbl="node1" presStyleIdx="0" presStyleCnt="4">
        <dgm:presLayoutVars>
          <dgm:bulletEnabled val="1"/>
        </dgm:presLayoutVars>
      </dgm:prSet>
      <dgm:spPr/>
    </dgm:pt>
    <dgm:pt modelId="{90ADD0E2-03BC-46D2-B7D0-E5A28CFC41AD}" type="pres">
      <dgm:prSet presAssocID="{17BE7890-EF3C-4A42-825D-FD76FE9C88A7}" presName="spNode" presStyleCnt="0"/>
      <dgm:spPr/>
    </dgm:pt>
    <dgm:pt modelId="{EB51A27C-5C63-4B25-89EA-9BF4F5F01830}" type="pres">
      <dgm:prSet presAssocID="{B15CE2A9-AC94-4D21-A710-51624521DD09}" presName="sibTrans" presStyleLbl="sibTrans1D1" presStyleIdx="0" presStyleCnt="4"/>
      <dgm:spPr/>
    </dgm:pt>
    <dgm:pt modelId="{92175F78-CF65-4ACA-A11A-90A06DE51E8A}" type="pres">
      <dgm:prSet presAssocID="{F6D0BF73-3790-4216-9CE9-D9C66CEDC644}" presName="node" presStyleLbl="node1" presStyleIdx="1" presStyleCnt="4" custRadScaleRad="117091">
        <dgm:presLayoutVars>
          <dgm:bulletEnabled val="1"/>
        </dgm:presLayoutVars>
      </dgm:prSet>
      <dgm:spPr/>
    </dgm:pt>
    <dgm:pt modelId="{815DA90D-DC51-4E97-A161-A832EB088C7A}" type="pres">
      <dgm:prSet presAssocID="{F6D0BF73-3790-4216-9CE9-D9C66CEDC644}" presName="spNode" presStyleCnt="0"/>
      <dgm:spPr/>
    </dgm:pt>
    <dgm:pt modelId="{BF6177B2-2D14-4B8C-9E95-F562BF854A23}" type="pres">
      <dgm:prSet presAssocID="{CE083486-99A5-4952-AD72-51A85CE55837}" presName="sibTrans" presStyleLbl="sibTrans1D1" presStyleIdx="1" presStyleCnt="4"/>
      <dgm:spPr/>
    </dgm:pt>
    <dgm:pt modelId="{64704F3F-0CCA-4C6C-A267-B249CD1EBC0E}" type="pres">
      <dgm:prSet presAssocID="{892A0237-9807-40F2-ACFE-4B1C7C443FC5}" presName="node" presStyleLbl="node1" presStyleIdx="2" presStyleCnt="4">
        <dgm:presLayoutVars>
          <dgm:bulletEnabled val="1"/>
        </dgm:presLayoutVars>
      </dgm:prSet>
      <dgm:spPr/>
    </dgm:pt>
    <dgm:pt modelId="{78220BCB-398E-4318-8D44-C666E758BBCE}" type="pres">
      <dgm:prSet presAssocID="{892A0237-9807-40F2-ACFE-4B1C7C443FC5}" presName="spNode" presStyleCnt="0"/>
      <dgm:spPr/>
    </dgm:pt>
    <dgm:pt modelId="{B404B608-B9A0-4FDD-ADF0-681F19F77FAA}" type="pres">
      <dgm:prSet presAssocID="{81C4F3C0-1506-4FEC-A889-2E0A205F145D}" presName="sibTrans" presStyleLbl="sibTrans1D1" presStyleIdx="2" presStyleCnt="4"/>
      <dgm:spPr/>
    </dgm:pt>
    <dgm:pt modelId="{F74FD15F-58E2-4C67-A957-A5BDFAF97371}" type="pres">
      <dgm:prSet presAssocID="{813E5542-08F8-4E69-81E2-8AA911A221C7}" presName="node" presStyleLbl="node1" presStyleIdx="3" presStyleCnt="4" custRadScaleRad="117866">
        <dgm:presLayoutVars>
          <dgm:bulletEnabled val="1"/>
        </dgm:presLayoutVars>
      </dgm:prSet>
      <dgm:spPr/>
    </dgm:pt>
    <dgm:pt modelId="{10138F76-4F4A-4282-883F-04F78A94B546}" type="pres">
      <dgm:prSet presAssocID="{813E5542-08F8-4E69-81E2-8AA911A221C7}" presName="spNode" presStyleCnt="0"/>
      <dgm:spPr/>
    </dgm:pt>
    <dgm:pt modelId="{CDA39031-A44C-458B-8816-FCA4C128602D}" type="pres">
      <dgm:prSet presAssocID="{EC3D3D6B-4C84-48AB-B4A8-0A8AE2776AC5}" presName="sibTrans" presStyleLbl="sibTrans1D1" presStyleIdx="3" presStyleCnt="4"/>
      <dgm:spPr/>
    </dgm:pt>
  </dgm:ptLst>
  <dgm:cxnLst>
    <dgm:cxn modelId="{45402B0C-8D0A-4BBA-B33F-F23DA6EBE01A}" type="presOf" srcId="{EC3D3D6B-4C84-48AB-B4A8-0A8AE2776AC5}" destId="{CDA39031-A44C-458B-8816-FCA4C128602D}" srcOrd="0" destOrd="0" presId="urn:microsoft.com/office/officeart/2005/8/layout/cycle6"/>
    <dgm:cxn modelId="{E592EA46-970E-415F-8D74-40060D65056F}" type="presOf" srcId="{36DF2D50-548A-4144-ADD9-1AEE767C9E9E}" destId="{467BB813-E666-492D-BA61-572C51EAC69E}" srcOrd="0" destOrd="0" presId="urn:microsoft.com/office/officeart/2005/8/layout/cycle6"/>
    <dgm:cxn modelId="{77CBCE73-441E-4202-AB85-104AA1D00186}" srcId="{36DF2D50-548A-4144-ADD9-1AEE767C9E9E}" destId="{892A0237-9807-40F2-ACFE-4B1C7C443FC5}" srcOrd="2" destOrd="0" parTransId="{4EFBFEE2-D1F6-48B2-BF68-CD4BB94A92C6}" sibTransId="{81C4F3C0-1506-4FEC-A889-2E0A205F145D}"/>
    <dgm:cxn modelId="{B557DC86-A5C9-4C25-AF44-B33287F5927B}" type="presOf" srcId="{F6D0BF73-3790-4216-9CE9-D9C66CEDC644}" destId="{92175F78-CF65-4ACA-A11A-90A06DE51E8A}" srcOrd="0" destOrd="0" presId="urn:microsoft.com/office/officeart/2005/8/layout/cycle6"/>
    <dgm:cxn modelId="{1F2F559B-2ADF-414F-B172-8BD1474AED20}" srcId="{36DF2D50-548A-4144-ADD9-1AEE767C9E9E}" destId="{813E5542-08F8-4E69-81E2-8AA911A221C7}" srcOrd="3" destOrd="0" parTransId="{A2E5252A-9D3F-4AF3-8F86-CC0499B3678F}" sibTransId="{EC3D3D6B-4C84-48AB-B4A8-0A8AE2776AC5}"/>
    <dgm:cxn modelId="{A421A0A3-D061-4D59-ABC7-515A3053A03A}" type="presOf" srcId="{81C4F3C0-1506-4FEC-A889-2E0A205F145D}" destId="{B404B608-B9A0-4FDD-ADF0-681F19F77FAA}" srcOrd="0" destOrd="0" presId="urn:microsoft.com/office/officeart/2005/8/layout/cycle6"/>
    <dgm:cxn modelId="{942B29A6-6BF9-4E40-A95F-219A8A335802}" type="presOf" srcId="{813E5542-08F8-4E69-81E2-8AA911A221C7}" destId="{F74FD15F-58E2-4C67-A957-A5BDFAF97371}" srcOrd="0" destOrd="0" presId="urn:microsoft.com/office/officeart/2005/8/layout/cycle6"/>
    <dgm:cxn modelId="{AF679CAB-0F43-465F-8806-BE89B8DAC32C}" type="presOf" srcId="{B15CE2A9-AC94-4D21-A710-51624521DD09}" destId="{EB51A27C-5C63-4B25-89EA-9BF4F5F01830}" srcOrd="0" destOrd="0" presId="urn:microsoft.com/office/officeart/2005/8/layout/cycle6"/>
    <dgm:cxn modelId="{367B14DB-11D6-4F91-94FD-756CF59AC3B0}" type="presOf" srcId="{17BE7890-EF3C-4A42-825D-FD76FE9C88A7}" destId="{08D0CDAB-1866-4029-8B2D-BE01D88FC392}" srcOrd="0" destOrd="0" presId="urn:microsoft.com/office/officeart/2005/8/layout/cycle6"/>
    <dgm:cxn modelId="{B0887FDE-BD4B-4B7F-9D69-257BC214D927}" srcId="{36DF2D50-548A-4144-ADD9-1AEE767C9E9E}" destId="{F6D0BF73-3790-4216-9CE9-D9C66CEDC644}" srcOrd="1" destOrd="0" parTransId="{A6857964-9992-4B34-BC5A-F3348AA92641}" sibTransId="{CE083486-99A5-4952-AD72-51A85CE55837}"/>
    <dgm:cxn modelId="{6E7CB0E9-B2FB-4406-8115-DAA7713CBE47}" type="presOf" srcId="{CE083486-99A5-4952-AD72-51A85CE55837}" destId="{BF6177B2-2D14-4B8C-9E95-F562BF854A23}" srcOrd="0" destOrd="0" presId="urn:microsoft.com/office/officeart/2005/8/layout/cycle6"/>
    <dgm:cxn modelId="{95779EEB-F90A-4590-AFAB-E30C89D09328}" type="presOf" srcId="{892A0237-9807-40F2-ACFE-4B1C7C443FC5}" destId="{64704F3F-0CCA-4C6C-A267-B249CD1EBC0E}" srcOrd="0" destOrd="0" presId="urn:microsoft.com/office/officeart/2005/8/layout/cycle6"/>
    <dgm:cxn modelId="{74F236F0-3008-45C7-BA51-21747568A6C1}" srcId="{36DF2D50-548A-4144-ADD9-1AEE767C9E9E}" destId="{17BE7890-EF3C-4A42-825D-FD76FE9C88A7}" srcOrd="0" destOrd="0" parTransId="{43F860EA-3F58-4965-950A-6C60EA0FA65B}" sibTransId="{B15CE2A9-AC94-4D21-A710-51624521DD09}"/>
    <dgm:cxn modelId="{9C9AB006-76BC-4122-BE86-D8D82C367C05}" type="presParOf" srcId="{467BB813-E666-492D-BA61-572C51EAC69E}" destId="{08D0CDAB-1866-4029-8B2D-BE01D88FC392}" srcOrd="0" destOrd="0" presId="urn:microsoft.com/office/officeart/2005/8/layout/cycle6"/>
    <dgm:cxn modelId="{95861FCC-FCA3-4300-809E-87A45FF926C5}" type="presParOf" srcId="{467BB813-E666-492D-BA61-572C51EAC69E}" destId="{90ADD0E2-03BC-46D2-B7D0-E5A28CFC41AD}" srcOrd="1" destOrd="0" presId="urn:microsoft.com/office/officeart/2005/8/layout/cycle6"/>
    <dgm:cxn modelId="{89EEFD28-909D-4410-970B-F49DAFB59933}" type="presParOf" srcId="{467BB813-E666-492D-BA61-572C51EAC69E}" destId="{EB51A27C-5C63-4B25-89EA-9BF4F5F01830}" srcOrd="2" destOrd="0" presId="urn:microsoft.com/office/officeart/2005/8/layout/cycle6"/>
    <dgm:cxn modelId="{73D54AE9-E066-4E99-A9A2-E19D7D75E414}" type="presParOf" srcId="{467BB813-E666-492D-BA61-572C51EAC69E}" destId="{92175F78-CF65-4ACA-A11A-90A06DE51E8A}" srcOrd="3" destOrd="0" presId="urn:microsoft.com/office/officeart/2005/8/layout/cycle6"/>
    <dgm:cxn modelId="{59F30E15-2499-4904-93AD-D90E9F3AF993}" type="presParOf" srcId="{467BB813-E666-492D-BA61-572C51EAC69E}" destId="{815DA90D-DC51-4E97-A161-A832EB088C7A}" srcOrd="4" destOrd="0" presId="urn:microsoft.com/office/officeart/2005/8/layout/cycle6"/>
    <dgm:cxn modelId="{53449327-B57A-47E9-8179-B6E9DE30FB40}" type="presParOf" srcId="{467BB813-E666-492D-BA61-572C51EAC69E}" destId="{BF6177B2-2D14-4B8C-9E95-F562BF854A23}" srcOrd="5" destOrd="0" presId="urn:microsoft.com/office/officeart/2005/8/layout/cycle6"/>
    <dgm:cxn modelId="{AE0FD0EE-9906-4F16-A28F-C4EB7502BFE0}" type="presParOf" srcId="{467BB813-E666-492D-BA61-572C51EAC69E}" destId="{64704F3F-0CCA-4C6C-A267-B249CD1EBC0E}" srcOrd="6" destOrd="0" presId="urn:microsoft.com/office/officeart/2005/8/layout/cycle6"/>
    <dgm:cxn modelId="{7BA0A87A-473C-408D-95D7-A0F51867F696}" type="presParOf" srcId="{467BB813-E666-492D-BA61-572C51EAC69E}" destId="{78220BCB-398E-4318-8D44-C666E758BBCE}" srcOrd="7" destOrd="0" presId="urn:microsoft.com/office/officeart/2005/8/layout/cycle6"/>
    <dgm:cxn modelId="{382C477E-47A2-432E-9052-CE2AED061DF3}" type="presParOf" srcId="{467BB813-E666-492D-BA61-572C51EAC69E}" destId="{B404B608-B9A0-4FDD-ADF0-681F19F77FAA}" srcOrd="8" destOrd="0" presId="urn:microsoft.com/office/officeart/2005/8/layout/cycle6"/>
    <dgm:cxn modelId="{14F5C490-5D62-40BC-AA92-96284B289566}" type="presParOf" srcId="{467BB813-E666-492D-BA61-572C51EAC69E}" destId="{F74FD15F-58E2-4C67-A957-A5BDFAF97371}" srcOrd="9" destOrd="0" presId="urn:microsoft.com/office/officeart/2005/8/layout/cycle6"/>
    <dgm:cxn modelId="{DBCB277B-ED35-4577-98DF-F08D01198937}" type="presParOf" srcId="{467BB813-E666-492D-BA61-572C51EAC69E}" destId="{10138F76-4F4A-4282-883F-04F78A94B546}" srcOrd="10" destOrd="0" presId="urn:microsoft.com/office/officeart/2005/8/layout/cycle6"/>
    <dgm:cxn modelId="{86DAC42A-1B5E-43ED-B151-7C0B6F50F394}" type="presParOf" srcId="{467BB813-E666-492D-BA61-572C51EAC69E}" destId="{CDA39031-A44C-458B-8816-FCA4C128602D}"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D0CDAB-1866-4029-8B2D-BE01D88FC392}">
      <dsp:nvSpPr>
        <dsp:cNvPr id="0" name=""/>
        <dsp:cNvSpPr/>
      </dsp:nvSpPr>
      <dsp:spPr>
        <a:xfrm>
          <a:off x="3600230" y="1216"/>
          <a:ext cx="2222250" cy="1444462"/>
        </a:xfrm>
        <a:prstGeom prst="roundRect">
          <a:avLst/>
        </a:prstGeom>
        <a:solidFill>
          <a:srgbClr val="FFC00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a:solidFill>
                <a:schemeClr val="tx1"/>
              </a:solidFill>
            </a:rPr>
            <a:t>Évolutions réglementaires </a:t>
          </a:r>
          <a:r>
            <a:rPr lang="fr-FR" sz="1200" kern="1200">
              <a:solidFill>
                <a:schemeClr val="tx1"/>
              </a:solidFill>
            </a:rPr>
            <a:t>:</a:t>
          </a:r>
        </a:p>
        <a:p>
          <a:pPr marL="0" lvl="0" indent="0" algn="l" defTabSz="711200">
            <a:lnSpc>
              <a:spcPct val="100000"/>
            </a:lnSpc>
            <a:spcBef>
              <a:spcPct val="0"/>
            </a:spcBef>
            <a:spcAft>
              <a:spcPts val="0"/>
            </a:spcAft>
            <a:buNone/>
          </a:pPr>
          <a:r>
            <a:rPr lang="fr-FR" sz="1200" kern="1200">
              <a:solidFill>
                <a:schemeClr val="tx1"/>
              </a:solidFill>
            </a:rPr>
            <a:t>- </a:t>
          </a:r>
          <a:r>
            <a:rPr lang="fr-FR" sz="1000" kern="1200">
              <a:solidFill>
                <a:schemeClr val="tx1"/>
              </a:solidFill>
            </a:rPr>
            <a:t>Généralisation des ressources préremplies pour le RSA et la Prime d’Activité</a:t>
          </a:r>
        </a:p>
      </dsp:txBody>
      <dsp:txXfrm>
        <a:off x="3670743" y="71729"/>
        <a:ext cx="2081224" cy="1303436"/>
      </dsp:txXfrm>
    </dsp:sp>
    <dsp:sp modelId="{EB51A27C-5C63-4B25-89EA-9BF4F5F01830}">
      <dsp:nvSpPr>
        <dsp:cNvPr id="0" name=""/>
        <dsp:cNvSpPr/>
      </dsp:nvSpPr>
      <dsp:spPr>
        <a:xfrm>
          <a:off x="2820593" y="917178"/>
          <a:ext cx="4772929" cy="4772929"/>
        </a:xfrm>
        <a:custGeom>
          <a:avLst/>
          <a:gdLst/>
          <a:ahLst/>
          <a:cxnLst/>
          <a:rect l="0" t="0" r="0" b="0"/>
          <a:pathLst>
            <a:path>
              <a:moveTo>
                <a:pt x="3022254" y="86250"/>
              </a:moveTo>
              <a:arcTo wR="2386464" hR="2386464" stAng="17127063" swAng="3088323"/>
            </a:path>
          </a:pathLst>
        </a:custGeom>
        <a:noFill/>
        <a:ln w="6350" cap="flat" cmpd="sng" algn="ctr">
          <a:solidFill>
            <a:schemeClr val="dk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2175F78-CF65-4ACA-A11A-90A06DE51E8A}">
      <dsp:nvSpPr>
        <dsp:cNvPr id="0" name=""/>
        <dsp:cNvSpPr/>
      </dsp:nvSpPr>
      <dsp:spPr>
        <a:xfrm>
          <a:off x="6394565" y="2387681"/>
          <a:ext cx="2222250" cy="1444462"/>
        </a:xfrm>
        <a:prstGeom prst="roundRect">
          <a:avLst/>
        </a:prstGeom>
        <a:solidFill>
          <a:srgbClr val="E94F1C">
            <a:alpha val="69804"/>
          </a:srgb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a:solidFill>
                <a:schemeClr val="tx1"/>
              </a:solidFill>
            </a:rPr>
            <a:t>Offre tuteur moral</a:t>
          </a:r>
        </a:p>
      </dsp:txBody>
      <dsp:txXfrm>
        <a:off x="6465078" y="2458194"/>
        <a:ext cx="2081224" cy="1303436"/>
      </dsp:txXfrm>
    </dsp:sp>
    <dsp:sp modelId="{BF6177B2-2D14-4B8C-9E95-F562BF854A23}">
      <dsp:nvSpPr>
        <dsp:cNvPr id="0" name=""/>
        <dsp:cNvSpPr/>
      </dsp:nvSpPr>
      <dsp:spPr>
        <a:xfrm>
          <a:off x="2820593" y="529717"/>
          <a:ext cx="4772929" cy="4772929"/>
        </a:xfrm>
        <a:custGeom>
          <a:avLst/>
          <a:gdLst/>
          <a:ahLst/>
          <a:cxnLst/>
          <a:rect l="0" t="0" r="0" b="0"/>
          <a:pathLst>
            <a:path>
              <a:moveTo>
                <a:pt x="4581963" y="3321878"/>
              </a:moveTo>
              <a:arcTo wR="2386464" hR="2386464" stAng="1384614" swAng="3088323"/>
            </a:path>
          </a:pathLst>
        </a:custGeom>
        <a:noFill/>
        <a:ln w="6350" cap="flat" cmpd="sng" algn="ctr">
          <a:solidFill>
            <a:schemeClr val="dk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4704F3F-0CCA-4C6C-A267-B249CD1EBC0E}">
      <dsp:nvSpPr>
        <dsp:cNvPr id="0" name=""/>
        <dsp:cNvSpPr/>
      </dsp:nvSpPr>
      <dsp:spPr>
        <a:xfrm>
          <a:off x="3600230" y="4774145"/>
          <a:ext cx="2222250" cy="1444462"/>
        </a:xfrm>
        <a:prstGeom prst="roundRect">
          <a:avLst/>
        </a:prstGeom>
        <a:solidFill>
          <a:srgbClr val="82AEFF"/>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err="1">
              <a:solidFill>
                <a:schemeClr val="tx1"/>
              </a:solidFill>
            </a:rPr>
            <a:t>FranceConnect</a:t>
          </a:r>
          <a:r>
            <a:rPr lang="fr-FR" sz="1800" kern="1200">
              <a:solidFill>
                <a:schemeClr val="tx1"/>
              </a:solidFill>
            </a:rPr>
            <a:t>+</a:t>
          </a:r>
        </a:p>
      </dsp:txBody>
      <dsp:txXfrm>
        <a:off x="3670743" y="4844658"/>
        <a:ext cx="2081224" cy="1303436"/>
      </dsp:txXfrm>
    </dsp:sp>
    <dsp:sp modelId="{B404B608-B9A0-4FDD-ADF0-681F19F77FAA}">
      <dsp:nvSpPr>
        <dsp:cNvPr id="0" name=""/>
        <dsp:cNvSpPr/>
      </dsp:nvSpPr>
      <dsp:spPr>
        <a:xfrm>
          <a:off x="1807699" y="524089"/>
          <a:ext cx="4772929" cy="4772929"/>
        </a:xfrm>
        <a:custGeom>
          <a:avLst/>
          <a:gdLst/>
          <a:ahLst/>
          <a:cxnLst/>
          <a:rect l="0" t="0" r="0" b="0"/>
          <a:pathLst>
            <a:path>
              <a:moveTo>
                <a:pt x="1771973" y="4692459"/>
              </a:moveTo>
              <a:arcTo wR="2386464" hR="2386464" stAng="6295271" swAng="3111121"/>
            </a:path>
          </a:pathLst>
        </a:custGeom>
        <a:noFill/>
        <a:ln w="6350" cap="flat" cmpd="sng" algn="ctr">
          <a:solidFill>
            <a:schemeClr val="dk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74FD15F-58E2-4C67-A957-A5BDFAF97371}">
      <dsp:nvSpPr>
        <dsp:cNvPr id="0" name=""/>
        <dsp:cNvSpPr/>
      </dsp:nvSpPr>
      <dsp:spPr>
        <a:xfrm>
          <a:off x="787399" y="2387681"/>
          <a:ext cx="2222250" cy="1444462"/>
        </a:xfrm>
        <a:prstGeom prst="roundRect">
          <a:avLst/>
        </a:prstGeom>
        <a:solidFill>
          <a:srgbClr val="2B808D">
            <a:alpha val="69804"/>
          </a:srgb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a:solidFill>
                <a:schemeClr val="tx1"/>
              </a:solidFill>
            </a:rPr>
            <a:t>Démarches en ligne : </a:t>
          </a:r>
        </a:p>
        <a:p>
          <a:pPr marL="0" lvl="0" indent="0" algn="l" defTabSz="711200">
            <a:lnSpc>
              <a:spcPct val="90000"/>
            </a:lnSpc>
            <a:spcBef>
              <a:spcPct val="0"/>
            </a:spcBef>
            <a:spcAft>
              <a:spcPct val="35000"/>
            </a:spcAft>
            <a:buNone/>
          </a:pPr>
          <a:r>
            <a:rPr lang="fr-FR" sz="1200" kern="1200">
              <a:solidFill>
                <a:schemeClr val="tx1"/>
              </a:solidFill>
            </a:rPr>
            <a:t>- </a:t>
          </a:r>
          <a:r>
            <a:rPr lang="fr-FR" sz="1000" kern="1200">
              <a:solidFill>
                <a:schemeClr val="tx1"/>
              </a:solidFill>
            </a:rPr>
            <a:t>Déclaration AAH pour les travailleurs indépendants</a:t>
          </a:r>
        </a:p>
        <a:p>
          <a:pPr marL="0" lvl="0" indent="0" algn="l" defTabSz="711200">
            <a:lnSpc>
              <a:spcPct val="90000"/>
            </a:lnSpc>
            <a:spcBef>
              <a:spcPct val="0"/>
            </a:spcBef>
            <a:spcAft>
              <a:spcPct val="35000"/>
            </a:spcAft>
            <a:buNone/>
          </a:pPr>
          <a:r>
            <a:rPr lang="fr-FR" sz="1000" kern="1200">
              <a:solidFill>
                <a:schemeClr val="tx1"/>
              </a:solidFill>
            </a:rPr>
            <a:t>- Simulateur Aide aux Victimes de Violences Conjugales</a:t>
          </a:r>
        </a:p>
        <a:p>
          <a:pPr marL="0" lvl="0" indent="0" algn="l" defTabSz="711200">
            <a:lnSpc>
              <a:spcPct val="90000"/>
            </a:lnSpc>
            <a:spcBef>
              <a:spcPct val="0"/>
            </a:spcBef>
            <a:spcAft>
              <a:spcPct val="35000"/>
            </a:spcAft>
            <a:buNone/>
          </a:pPr>
          <a:r>
            <a:rPr lang="fr-FR" sz="1000" kern="1200">
              <a:solidFill>
                <a:schemeClr val="tx1"/>
              </a:solidFill>
            </a:rPr>
            <a:t>- Confirmation de situation lors des déclarations trimestrielles de ressources RSA et Prime d’Activité</a:t>
          </a:r>
        </a:p>
      </dsp:txBody>
      <dsp:txXfrm>
        <a:off x="857912" y="2458194"/>
        <a:ext cx="2081224" cy="1303436"/>
      </dsp:txXfrm>
    </dsp:sp>
    <dsp:sp modelId="{CDA39031-A44C-458B-8816-FCA4C128602D}">
      <dsp:nvSpPr>
        <dsp:cNvPr id="0" name=""/>
        <dsp:cNvSpPr/>
      </dsp:nvSpPr>
      <dsp:spPr>
        <a:xfrm>
          <a:off x="1807699" y="922806"/>
          <a:ext cx="4772929" cy="4772929"/>
        </a:xfrm>
        <a:custGeom>
          <a:avLst/>
          <a:gdLst/>
          <a:ahLst/>
          <a:cxnLst/>
          <a:rect l="0" t="0" r="0" b="0"/>
          <a:pathLst>
            <a:path>
              <a:moveTo>
                <a:pt x="193420" y="1445310"/>
              </a:moveTo>
              <a:arcTo wR="2386464" hR="2386464" stAng="12193608" swAng="3111121"/>
            </a:path>
          </a:pathLst>
        </a:custGeom>
        <a:noFill/>
        <a:ln w="6350" cap="flat" cmpd="sng" algn="ctr">
          <a:solidFill>
            <a:schemeClr val="dk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1 Titre Darsem">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59EB196-157F-ACDB-BA8F-CC3DEBB5BF0D}"/>
              </a:ext>
            </a:extLst>
          </p:cNvPr>
          <p:cNvSpPr/>
          <p:nvPr/>
        </p:nvSpPr>
        <p:spPr>
          <a:xfrm>
            <a:off x="1940942" y="0"/>
            <a:ext cx="10287813" cy="6858000"/>
          </a:xfrm>
          <a:prstGeom prst="rect">
            <a:avLst/>
          </a:prstGeom>
          <a:solidFill>
            <a:srgbClr val="F3F4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re 1">
            <a:extLst>
              <a:ext uri="{FF2B5EF4-FFF2-40B4-BE49-F238E27FC236}">
                <a16:creationId xmlns:a16="http://schemas.microsoft.com/office/drawing/2014/main" id="{65099439-B4B8-57F4-9C00-4FA31C8D1754}"/>
              </a:ext>
            </a:extLst>
          </p:cNvPr>
          <p:cNvSpPr txBox="1">
            <a:spLocks/>
          </p:cNvSpPr>
          <p:nvPr/>
        </p:nvSpPr>
        <p:spPr>
          <a:xfrm>
            <a:off x="3818238" y="2236838"/>
            <a:ext cx="7681611" cy="134456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000" b="0" kern="120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pic>
        <p:nvPicPr>
          <p:cNvPr id="10" name="Image 9">
            <a:extLst>
              <a:ext uri="{FF2B5EF4-FFF2-40B4-BE49-F238E27FC236}">
                <a16:creationId xmlns:a16="http://schemas.microsoft.com/office/drawing/2014/main" id="{5B72185F-E360-5C56-08D9-6F0C42F66AA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228755" cy="5196031"/>
          </a:xfrm>
          <a:prstGeom prst="rect">
            <a:avLst/>
          </a:prstGeom>
        </p:spPr>
      </p:pic>
      <p:sp>
        <p:nvSpPr>
          <p:cNvPr id="12" name="Titre 1">
            <a:extLst>
              <a:ext uri="{FF2B5EF4-FFF2-40B4-BE49-F238E27FC236}">
                <a16:creationId xmlns:a16="http://schemas.microsoft.com/office/drawing/2014/main" id="{1395F5AB-02B0-1DDB-04C1-59785E9F087D}"/>
              </a:ext>
            </a:extLst>
          </p:cNvPr>
          <p:cNvSpPr>
            <a:spLocks noGrp="1"/>
          </p:cNvSpPr>
          <p:nvPr>
            <p:ph type="title" hasCustomPrompt="1"/>
          </p:nvPr>
        </p:nvSpPr>
        <p:spPr>
          <a:xfrm>
            <a:off x="5040000" y="2032499"/>
            <a:ext cx="6636063" cy="1386876"/>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Titre</a:t>
            </a:r>
          </a:p>
        </p:txBody>
      </p:sp>
      <p:sp>
        <p:nvSpPr>
          <p:cNvPr id="19" name="Espace réservé du texte 18">
            <a:extLst>
              <a:ext uri="{FF2B5EF4-FFF2-40B4-BE49-F238E27FC236}">
                <a16:creationId xmlns:a16="http://schemas.microsoft.com/office/drawing/2014/main" id="{8BFDC3B2-A4A3-7DB9-5968-5AE9F5B1087D}"/>
              </a:ext>
            </a:extLst>
          </p:cNvPr>
          <p:cNvSpPr>
            <a:spLocks noGrp="1"/>
          </p:cNvSpPr>
          <p:nvPr>
            <p:ph type="body" sz="quarter" idx="10" hasCustomPrompt="1"/>
          </p:nvPr>
        </p:nvSpPr>
        <p:spPr>
          <a:xfrm>
            <a:off x="5016500" y="3703638"/>
            <a:ext cx="3451225" cy="384175"/>
          </a:xfrm>
        </p:spPr>
        <p:txBody>
          <a:bodyPr/>
          <a:lstStyle>
            <a:lvl1pPr marL="0" indent="0">
              <a:buNone/>
              <a:defRPr sz="1400" cap="all" baseline="0">
                <a:solidFill>
                  <a:schemeClr val="bg1"/>
                </a:solidFill>
              </a:defRPr>
            </a:lvl1pPr>
          </a:lstStyle>
          <a:p>
            <a:pPr lvl="0"/>
            <a:r>
              <a:rPr lang="fr-FR"/>
              <a:t>VERSION / DATE</a:t>
            </a:r>
          </a:p>
        </p:txBody>
      </p:sp>
      <p:sp>
        <p:nvSpPr>
          <p:cNvPr id="21" name="Espace réservé du texte 20">
            <a:extLst>
              <a:ext uri="{FF2B5EF4-FFF2-40B4-BE49-F238E27FC236}">
                <a16:creationId xmlns:a16="http://schemas.microsoft.com/office/drawing/2014/main" id="{3DDBCA31-764A-BA2E-638E-FB8B7714EEC2}"/>
              </a:ext>
            </a:extLst>
          </p:cNvPr>
          <p:cNvSpPr>
            <a:spLocks noGrp="1"/>
          </p:cNvSpPr>
          <p:nvPr>
            <p:ph type="body" sz="quarter" idx="11" hasCustomPrompt="1"/>
          </p:nvPr>
        </p:nvSpPr>
        <p:spPr>
          <a:xfrm>
            <a:off x="5059434" y="790226"/>
            <a:ext cx="4630315" cy="409575"/>
          </a:xfrm>
        </p:spPr>
        <p:txBody>
          <a:bodyPr/>
          <a:lstStyle>
            <a:lvl1pPr marL="0" indent="0">
              <a:buNone/>
              <a:defRPr sz="1400" cap="all" baseline="0">
                <a:latin typeface="Roboto Medium" panose="02000000000000000000" pitchFamily="2" charset="0"/>
                <a:ea typeface="Roboto Medium" panose="02000000000000000000" pitchFamily="2" charset="0"/>
                <a:cs typeface="Roboto Medium" panose="02000000000000000000" pitchFamily="2" charset="0"/>
              </a:defRPr>
            </a:lvl1pPr>
          </a:lstStyle>
          <a:p>
            <a:pPr lvl="0"/>
            <a:r>
              <a:rPr lang="fr-FR"/>
              <a:t>DEPARTEMENT / POLE</a:t>
            </a:r>
          </a:p>
        </p:txBody>
      </p:sp>
      <p:pic>
        <p:nvPicPr>
          <p:cNvPr id="3" name="Image 2" descr="Une image contenant texte, Police, capture d’écran, affiche&#10;&#10;Description générée automatiquement">
            <a:extLst>
              <a:ext uri="{FF2B5EF4-FFF2-40B4-BE49-F238E27FC236}">
                <a16:creationId xmlns:a16="http://schemas.microsoft.com/office/drawing/2014/main" id="{D701EBE7-DF10-D9A9-1CAA-BE50FC33BF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79" y="5670358"/>
            <a:ext cx="621792" cy="871728"/>
          </a:xfrm>
          <a:prstGeom prst="rect">
            <a:avLst/>
          </a:prstGeom>
        </p:spPr>
      </p:pic>
    </p:spTree>
    <p:extLst>
      <p:ext uri="{BB962C8B-B14F-4D97-AF65-F5344CB8AC3E}">
        <p14:creationId xmlns:p14="http://schemas.microsoft.com/office/powerpoint/2010/main" val="4123094451"/>
      </p:ext>
    </p:extLst>
  </p:cSld>
  <p:clrMapOvr>
    <a:masterClrMapping/>
  </p:clrMapOvr>
  <p:extLst>
    <p:ext uri="{DCECCB84-F9BA-43D5-87BE-67443E8EF086}">
      <p15:sldGuideLst xmlns:p15="http://schemas.microsoft.com/office/powerpoint/2012/main">
        <p15:guide id="1" orient="horz" pos="2069">
          <p15:clr>
            <a:srgbClr val="FBAE40"/>
          </p15:clr>
        </p15:guide>
        <p15:guide id="2" pos="211">
          <p15:clr>
            <a:srgbClr val="FBAE40"/>
          </p15:clr>
        </p15:guide>
        <p15:guide id="3" pos="3160">
          <p15:clr>
            <a:srgbClr val="FBAE40"/>
          </p15:clr>
        </p15:guide>
        <p15:guide id="4" orient="horz" pos="4110">
          <p15:clr>
            <a:srgbClr val="FBAE40"/>
          </p15:clr>
        </p15:guide>
        <p15:guide id="5" pos="39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4_4 Contenu de page">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17F0F71-5E64-514E-ADC0-9D9244B73392}"/>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3" name="Espace réservé du texte 13">
            <a:extLst>
              <a:ext uri="{FF2B5EF4-FFF2-40B4-BE49-F238E27FC236}">
                <a16:creationId xmlns:a16="http://schemas.microsoft.com/office/drawing/2014/main" id="{9C7A8401-DF62-684D-50CB-6D8B5FB34731}"/>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4" name="Espace réservé du texte 13">
            <a:extLst>
              <a:ext uri="{FF2B5EF4-FFF2-40B4-BE49-F238E27FC236}">
                <a16:creationId xmlns:a16="http://schemas.microsoft.com/office/drawing/2014/main" id="{FEB1E1FA-6899-E0B8-231C-46CFE21AE78E}"/>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5" name="Espace réservé du texte 16">
            <a:extLst>
              <a:ext uri="{FF2B5EF4-FFF2-40B4-BE49-F238E27FC236}">
                <a16:creationId xmlns:a16="http://schemas.microsoft.com/office/drawing/2014/main" id="{2B3D6DB9-3CED-0D0B-80BB-75B48902A272}"/>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9" name="Espace réservé du texte 16">
            <a:extLst>
              <a:ext uri="{FF2B5EF4-FFF2-40B4-BE49-F238E27FC236}">
                <a16:creationId xmlns:a16="http://schemas.microsoft.com/office/drawing/2014/main" id="{87C4711A-0D09-0CAA-1D09-A327877CE7A8}"/>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0" name="Espace réservé du numéro de diapositive 4">
            <a:extLst>
              <a:ext uri="{FF2B5EF4-FFF2-40B4-BE49-F238E27FC236}">
                <a16:creationId xmlns:a16="http://schemas.microsoft.com/office/drawing/2014/main" id="{231B22A2-B7C0-4BE2-1547-C2F94EA9D258}"/>
              </a:ext>
            </a:extLst>
          </p:cNvPr>
          <p:cNvSpPr>
            <a:spLocks noGrp="1"/>
          </p:cNvSpPr>
          <p:nvPr>
            <p:ph type="sldNum" sz="quarter" idx="12"/>
          </p:nvPr>
        </p:nvSpPr>
        <p:spPr>
          <a:xfrm>
            <a:off x="11294076" y="6356350"/>
            <a:ext cx="381986" cy="365125"/>
          </a:xfrm>
        </p:spPr>
        <p:txBody>
          <a:bodyPr/>
          <a:lstStyle>
            <a:lvl1pPr>
              <a:defRPr>
                <a:solidFill>
                  <a:srgbClr val="013593"/>
                </a:solidFill>
              </a:defRPr>
            </a:lvl1pPr>
          </a:lstStyle>
          <a:p>
            <a:fld id="{05787BFD-843A-4602-B314-707DEED37BF7}" type="slidenum">
              <a:rPr lang="fr-FR" smtClean="0"/>
              <a:pPr/>
              <a:t>‹#›</a:t>
            </a:fld>
            <a:endParaRPr lang="fr-FR"/>
          </a:p>
        </p:txBody>
      </p:sp>
      <p:sp>
        <p:nvSpPr>
          <p:cNvPr id="11" name="Espace réservé du pied de page 4">
            <a:extLst>
              <a:ext uri="{FF2B5EF4-FFF2-40B4-BE49-F238E27FC236}">
                <a16:creationId xmlns:a16="http://schemas.microsoft.com/office/drawing/2014/main" id="{A10C0A0F-41BB-A06F-FD38-DD7641D3F787}"/>
              </a:ext>
            </a:extLst>
          </p:cNvPr>
          <p:cNvSpPr>
            <a:spLocks noGrp="1"/>
          </p:cNvSpPr>
          <p:nvPr>
            <p:ph type="ftr" sz="quarter" idx="3"/>
          </p:nvPr>
        </p:nvSpPr>
        <p:spPr>
          <a:xfrm>
            <a:off x="5803200" y="6356350"/>
            <a:ext cx="5400000" cy="365125"/>
          </a:xfrm>
          <a:prstGeom prst="rect">
            <a:avLst/>
          </a:prstGeom>
        </p:spPr>
        <p:txBody>
          <a:bodyPr vert="horz" lIns="91440" tIns="45720" rIns="91440" bIns="45720" rtlCol="0" anchor="ctr"/>
          <a:lstStyle>
            <a:lvl1pPr algn="r">
              <a:defRPr sz="800" cap="all" baseline="0">
                <a:solidFill>
                  <a:srgbClr val="646D77"/>
                </a:solidFill>
                <a:latin typeface="Roboto Light" panose="02000000000000000000" pitchFamily="2" charset="0"/>
                <a:ea typeface="Roboto Light" panose="02000000000000000000" pitchFamily="2" charset="0"/>
                <a:cs typeface="Roboto Light" panose="02000000000000000000" pitchFamily="2" charset="0"/>
              </a:defRPr>
            </a:lvl1pPr>
          </a:lstStyle>
          <a:p>
            <a:r>
              <a:rPr lang="fr-FR"/>
              <a:t>TITRE du document</a:t>
            </a:r>
          </a:p>
        </p:txBody>
      </p:sp>
      <p:pic>
        <p:nvPicPr>
          <p:cNvPr id="7" name="Image 6">
            <a:extLst>
              <a:ext uri="{FF2B5EF4-FFF2-40B4-BE49-F238E27FC236}">
                <a16:creationId xmlns:a16="http://schemas.microsoft.com/office/drawing/2014/main" id="{2C2333E7-EE55-18AB-4A49-EDB76782D43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904762" cy="6858000"/>
          </a:xfrm>
          <a:prstGeom prst="rect">
            <a:avLst/>
          </a:prstGeom>
        </p:spPr>
      </p:pic>
      <p:sp>
        <p:nvSpPr>
          <p:cNvPr id="8" name="Forme libre : forme 7">
            <a:extLst>
              <a:ext uri="{FF2B5EF4-FFF2-40B4-BE49-F238E27FC236}">
                <a16:creationId xmlns:a16="http://schemas.microsoft.com/office/drawing/2014/main" id="{366C3703-175C-F920-32B2-7670D1B8182C}"/>
              </a:ext>
            </a:extLst>
          </p:cNvPr>
          <p:cNvSpPr/>
          <p:nvPr userDrawn="1"/>
        </p:nvSpPr>
        <p:spPr>
          <a:xfrm>
            <a:off x="-9525" y="0"/>
            <a:ext cx="1911600"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82AE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2590695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_1 Intercalai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D3E81C3D-1443-D202-1693-202294F78891}"/>
              </a:ext>
            </a:extLst>
          </p:cNvPr>
          <p:cNvPicPr>
            <a:picLocks noChangeAspect="1"/>
          </p:cNvPicPr>
          <p:nvPr userDrawn="1"/>
        </p:nvPicPr>
        <p:blipFill>
          <a:blip r:embed="rId2"/>
          <a:stretch>
            <a:fillRect/>
          </a:stretch>
        </p:blipFill>
        <p:spPr>
          <a:xfrm>
            <a:off x="0" y="0"/>
            <a:ext cx="12192000" cy="5187696"/>
          </a:xfrm>
          <a:prstGeom prst="rect">
            <a:avLst/>
          </a:prstGeom>
        </p:spPr>
      </p:pic>
      <p:sp>
        <p:nvSpPr>
          <p:cNvPr id="2" name="Titre 1">
            <a:extLst>
              <a:ext uri="{FF2B5EF4-FFF2-40B4-BE49-F238E27FC236}">
                <a16:creationId xmlns:a16="http://schemas.microsoft.com/office/drawing/2014/main" id="{B968BA4E-1476-E6CC-A4A6-F191C51522B7}"/>
              </a:ext>
            </a:extLst>
          </p:cNvPr>
          <p:cNvSpPr>
            <a:spLocks noGrp="1"/>
          </p:cNvSpPr>
          <p:nvPr>
            <p:ph type="title" hasCustomPrompt="1"/>
          </p:nvPr>
        </p:nvSpPr>
        <p:spPr>
          <a:xfrm>
            <a:off x="3665838" y="2084438"/>
            <a:ext cx="8010225" cy="1344561"/>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spTree>
    <p:extLst>
      <p:ext uri="{BB962C8B-B14F-4D97-AF65-F5344CB8AC3E}">
        <p14:creationId xmlns:p14="http://schemas.microsoft.com/office/powerpoint/2010/main" val="3166979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5_2 Intercalair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071AC10-A95F-E940-92E3-B9778FEFB323}"/>
              </a:ext>
            </a:extLst>
          </p:cNvPr>
          <p:cNvPicPr>
            <a:picLocks noChangeAspect="1"/>
          </p:cNvPicPr>
          <p:nvPr userDrawn="1"/>
        </p:nvPicPr>
        <p:blipFill>
          <a:blip r:embed="rId2"/>
          <a:stretch>
            <a:fillRect/>
          </a:stretch>
        </p:blipFill>
        <p:spPr>
          <a:xfrm>
            <a:off x="0" y="0"/>
            <a:ext cx="12192000" cy="5187696"/>
          </a:xfrm>
          <a:prstGeom prst="rect">
            <a:avLst/>
          </a:prstGeom>
        </p:spPr>
      </p:pic>
      <p:sp>
        <p:nvSpPr>
          <p:cNvPr id="9" name="Titre 1">
            <a:extLst>
              <a:ext uri="{FF2B5EF4-FFF2-40B4-BE49-F238E27FC236}">
                <a16:creationId xmlns:a16="http://schemas.microsoft.com/office/drawing/2014/main" id="{338C1019-0C95-753D-D3DE-04AB35BA6A12}"/>
              </a:ext>
            </a:extLst>
          </p:cNvPr>
          <p:cNvSpPr>
            <a:spLocks noGrp="1"/>
          </p:cNvSpPr>
          <p:nvPr>
            <p:ph type="title" hasCustomPrompt="1"/>
          </p:nvPr>
        </p:nvSpPr>
        <p:spPr>
          <a:xfrm>
            <a:off x="3665838" y="2084438"/>
            <a:ext cx="8010225" cy="1344561"/>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spTree>
    <p:extLst>
      <p:ext uri="{BB962C8B-B14F-4D97-AF65-F5344CB8AC3E}">
        <p14:creationId xmlns:p14="http://schemas.microsoft.com/office/powerpoint/2010/main" val="22619493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5_3 Contenu de page">
    <p:bg>
      <p:bgPr>
        <a:solidFill>
          <a:schemeClr val="bg2"/>
        </a:solidFill>
        <a:effectLst/>
      </p:bgPr>
    </p:bg>
    <p:spTree>
      <p:nvGrpSpPr>
        <p:cNvPr id="1" name=""/>
        <p:cNvGrpSpPr/>
        <p:nvPr/>
      </p:nvGrpSpPr>
      <p:grpSpPr>
        <a:xfrm>
          <a:off x="0" y="0"/>
          <a:ext cx="0" cy="0"/>
          <a:chOff x="0" y="0"/>
          <a:chExt cx="0" cy="0"/>
        </a:xfrm>
      </p:grpSpPr>
      <p:sp>
        <p:nvSpPr>
          <p:cNvPr id="11" name="Espace réservé du titre 1">
            <a:extLst>
              <a:ext uri="{FF2B5EF4-FFF2-40B4-BE49-F238E27FC236}">
                <a16:creationId xmlns:a16="http://schemas.microsoft.com/office/drawing/2014/main" id="{5E4150A3-A933-8DBE-7B26-F1468155AF28}"/>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14" name="Espace réservé du texte 13">
            <a:extLst>
              <a:ext uri="{FF2B5EF4-FFF2-40B4-BE49-F238E27FC236}">
                <a16:creationId xmlns:a16="http://schemas.microsoft.com/office/drawing/2014/main" id="{4D94DB33-3B12-FD2E-AB33-21A52726EC33}"/>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15" name="Espace réservé du texte 13">
            <a:extLst>
              <a:ext uri="{FF2B5EF4-FFF2-40B4-BE49-F238E27FC236}">
                <a16:creationId xmlns:a16="http://schemas.microsoft.com/office/drawing/2014/main" id="{0B51D0DA-3F39-9A10-49A0-0902B6A87BD5}"/>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7" name="Espace réservé du texte 16">
            <a:extLst>
              <a:ext uri="{FF2B5EF4-FFF2-40B4-BE49-F238E27FC236}">
                <a16:creationId xmlns:a16="http://schemas.microsoft.com/office/drawing/2014/main" id="{9E88A634-4038-C593-CC6F-6A4A1D7FF7D4}"/>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8" name="Espace réservé du texte 16">
            <a:extLst>
              <a:ext uri="{FF2B5EF4-FFF2-40B4-BE49-F238E27FC236}">
                <a16:creationId xmlns:a16="http://schemas.microsoft.com/office/drawing/2014/main" id="{9D8EF6AD-38CD-E2D8-AFD7-DBF8889EE30C}"/>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9" name="Espace réservé du pied de page 4">
            <a:extLst>
              <a:ext uri="{FF2B5EF4-FFF2-40B4-BE49-F238E27FC236}">
                <a16:creationId xmlns:a16="http://schemas.microsoft.com/office/drawing/2014/main" id="{D4A244E8-CCA0-6C00-3829-88BDDC752B89}"/>
              </a:ext>
            </a:extLst>
          </p:cNvPr>
          <p:cNvSpPr>
            <a:spLocks noGrp="1"/>
          </p:cNvSpPr>
          <p:nvPr>
            <p:ph type="ftr" sz="quarter" idx="3"/>
          </p:nvPr>
        </p:nvSpPr>
        <p:spPr>
          <a:xfrm>
            <a:off x="5803200" y="6356350"/>
            <a:ext cx="5400000" cy="365125"/>
          </a:xfrm>
          <a:prstGeom prst="rect">
            <a:avLst/>
          </a:prstGeom>
        </p:spPr>
        <p:txBody>
          <a:bodyPr vert="horz" lIns="91440" tIns="45720" rIns="91440" bIns="45720" rtlCol="0" anchor="ctr"/>
          <a:lstStyle>
            <a:lvl1pPr algn="r">
              <a:defRPr sz="800" cap="all" baseline="0">
                <a:solidFill>
                  <a:srgbClr val="646D77"/>
                </a:solidFill>
                <a:latin typeface="Roboto Light" panose="02000000000000000000" pitchFamily="2" charset="0"/>
                <a:ea typeface="Roboto Light" panose="02000000000000000000" pitchFamily="2" charset="0"/>
                <a:cs typeface="Roboto Light" panose="02000000000000000000" pitchFamily="2" charset="0"/>
              </a:defRPr>
            </a:lvl1pPr>
          </a:lstStyle>
          <a:p>
            <a:r>
              <a:rPr lang="fr-FR"/>
              <a:t>TITRE du document</a:t>
            </a:r>
          </a:p>
        </p:txBody>
      </p:sp>
      <p:sp>
        <p:nvSpPr>
          <p:cNvPr id="2" name="Espace réservé du numéro de diapositive 4">
            <a:extLst>
              <a:ext uri="{FF2B5EF4-FFF2-40B4-BE49-F238E27FC236}">
                <a16:creationId xmlns:a16="http://schemas.microsoft.com/office/drawing/2014/main" id="{52AE2A09-434A-780F-9AE4-54A839B28C79}"/>
              </a:ext>
            </a:extLst>
          </p:cNvPr>
          <p:cNvSpPr>
            <a:spLocks noGrp="1"/>
          </p:cNvSpPr>
          <p:nvPr>
            <p:ph type="sldNum" sz="quarter" idx="12"/>
          </p:nvPr>
        </p:nvSpPr>
        <p:spPr>
          <a:xfrm>
            <a:off x="11294076" y="6356350"/>
            <a:ext cx="381986" cy="365125"/>
          </a:xfrm>
        </p:spPr>
        <p:txBody>
          <a:bodyPr/>
          <a:lstStyle/>
          <a:p>
            <a:fld id="{05787BFD-843A-4602-B314-707DEED37BF7}" type="slidenum">
              <a:rPr lang="fr-FR" smtClean="0"/>
              <a:t>‹#›</a:t>
            </a:fld>
            <a:endParaRPr lang="fr-FR"/>
          </a:p>
        </p:txBody>
      </p:sp>
      <p:sp>
        <p:nvSpPr>
          <p:cNvPr id="42" name="Forme libre : forme 41">
            <a:extLst>
              <a:ext uri="{FF2B5EF4-FFF2-40B4-BE49-F238E27FC236}">
                <a16:creationId xmlns:a16="http://schemas.microsoft.com/office/drawing/2014/main" id="{F24A6DE9-6550-199F-370E-D97997EA6BD4}"/>
              </a:ext>
            </a:extLst>
          </p:cNvPr>
          <p:cNvSpPr/>
          <p:nvPr userDrawn="1"/>
        </p:nvSpPr>
        <p:spPr>
          <a:xfrm>
            <a:off x="-10529" y="0"/>
            <a:ext cx="1965717"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2B808D">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2632361887"/>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1413">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5_4 Contenu de page">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17F0F71-5E64-514E-ADC0-9D9244B73392}"/>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3" name="Espace réservé du texte 13">
            <a:extLst>
              <a:ext uri="{FF2B5EF4-FFF2-40B4-BE49-F238E27FC236}">
                <a16:creationId xmlns:a16="http://schemas.microsoft.com/office/drawing/2014/main" id="{9C7A8401-DF62-684D-50CB-6D8B5FB34731}"/>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4" name="Espace réservé du texte 13">
            <a:extLst>
              <a:ext uri="{FF2B5EF4-FFF2-40B4-BE49-F238E27FC236}">
                <a16:creationId xmlns:a16="http://schemas.microsoft.com/office/drawing/2014/main" id="{FEB1E1FA-6899-E0B8-231C-46CFE21AE78E}"/>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5" name="Espace réservé du texte 16">
            <a:extLst>
              <a:ext uri="{FF2B5EF4-FFF2-40B4-BE49-F238E27FC236}">
                <a16:creationId xmlns:a16="http://schemas.microsoft.com/office/drawing/2014/main" id="{2B3D6DB9-3CED-0D0B-80BB-75B48902A272}"/>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9" name="Espace réservé du texte 16">
            <a:extLst>
              <a:ext uri="{FF2B5EF4-FFF2-40B4-BE49-F238E27FC236}">
                <a16:creationId xmlns:a16="http://schemas.microsoft.com/office/drawing/2014/main" id="{87C4711A-0D09-0CAA-1D09-A327877CE7A8}"/>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0" name="Espace réservé du numéro de diapositive 4">
            <a:extLst>
              <a:ext uri="{FF2B5EF4-FFF2-40B4-BE49-F238E27FC236}">
                <a16:creationId xmlns:a16="http://schemas.microsoft.com/office/drawing/2014/main" id="{231B22A2-B7C0-4BE2-1547-C2F94EA9D258}"/>
              </a:ext>
            </a:extLst>
          </p:cNvPr>
          <p:cNvSpPr>
            <a:spLocks noGrp="1"/>
          </p:cNvSpPr>
          <p:nvPr>
            <p:ph type="sldNum" sz="quarter" idx="12"/>
          </p:nvPr>
        </p:nvSpPr>
        <p:spPr>
          <a:xfrm>
            <a:off x="11294076" y="6356350"/>
            <a:ext cx="381986" cy="365125"/>
          </a:xfrm>
        </p:spPr>
        <p:txBody>
          <a:bodyPr/>
          <a:lstStyle>
            <a:lvl1pPr>
              <a:defRPr>
                <a:solidFill>
                  <a:srgbClr val="013593"/>
                </a:solidFill>
              </a:defRPr>
            </a:lvl1pPr>
          </a:lstStyle>
          <a:p>
            <a:fld id="{05787BFD-843A-4602-B314-707DEED37BF7}" type="slidenum">
              <a:rPr lang="fr-FR" smtClean="0"/>
              <a:pPr/>
              <a:t>‹#›</a:t>
            </a:fld>
            <a:endParaRPr lang="fr-FR"/>
          </a:p>
        </p:txBody>
      </p:sp>
      <p:sp>
        <p:nvSpPr>
          <p:cNvPr id="11" name="Espace réservé du pied de page 4">
            <a:extLst>
              <a:ext uri="{FF2B5EF4-FFF2-40B4-BE49-F238E27FC236}">
                <a16:creationId xmlns:a16="http://schemas.microsoft.com/office/drawing/2014/main" id="{A10C0A0F-41BB-A06F-FD38-DD7641D3F787}"/>
              </a:ext>
            </a:extLst>
          </p:cNvPr>
          <p:cNvSpPr>
            <a:spLocks noGrp="1"/>
          </p:cNvSpPr>
          <p:nvPr>
            <p:ph type="ftr" sz="quarter" idx="3"/>
          </p:nvPr>
        </p:nvSpPr>
        <p:spPr>
          <a:xfrm>
            <a:off x="5803200" y="6356350"/>
            <a:ext cx="5400000" cy="365125"/>
          </a:xfrm>
          <a:prstGeom prst="rect">
            <a:avLst/>
          </a:prstGeom>
        </p:spPr>
        <p:txBody>
          <a:bodyPr vert="horz" lIns="91440" tIns="45720" rIns="91440" bIns="45720" rtlCol="0" anchor="ctr"/>
          <a:lstStyle>
            <a:lvl1pPr algn="r">
              <a:defRPr sz="800" cap="all" baseline="0">
                <a:solidFill>
                  <a:srgbClr val="646D77"/>
                </a:solidFill>
                <a:latin typeface="Roboto Light" panose="02000000000000000000" pitchFamily="2" charset="0"/>
                <a:ea typeface="Roboto Light" panose="02000000000000000000" pitchFamily="2" charset="0"/>
                <a:cs typeface="Roboto Light" panose="02000000000000000000" pitchFamily="2" charset="0"/>
              </a:defRPr>
            </a:lvl1pPr>
          </a:lstStyle>
          <a:p>
            <a:r>
              <a:rPr lang="fr-FR"/>
              <a:t>TITRE du document</a:t>
            </a:r>
          </a:p>
        </p:txBody>
      </p:sp>
      <p:pic>
        <p:nvPicPr>
          <p:cNvPr id="7" name="Image 6">
            <a:extLst>
              <a:ext uri="{FF2B5EF4-FFF2-40B4-BE49-F238E27FC236}">
                <a16:creationId xmlns:a16="http://schemas.microsoft.com/office/drawing/2014/main" id="{2C2333E7-EE55-18AB-4A49-EDB76782D43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904762" cy="6858000"/>
          </a:xfrm>
          <a:prstGeom prst="rect">
            <a:avLst/>
          </a:prstGeom>
        </p:spPr>
      </p:pic>
      <p:sp>
        <p:nvSpPr>
          <p:cNvPr id="8" name="Forme libre : forme 7">
            <a:extLst>
              <a:ext uri="{FF2B5EF4-FFF2-40B4-BE49-F238E27FC236}">
                <a16:creationId xmlns:a16="http://schemas.microsoft.com/office/drawing/2014/main" id="{366C3703-175C-F920-32B2-7670D1B8182C}"/>
              </a:ext>
            </a:extLst>
          </p:cNvPr>
          <p:cNvSpPr/>
          <p:nvPr userDrawn="1"/>
        </p:nvSpPr>
        <p:spPr>
          <a:xfrm>
            <a:off x="-9525" y="0"/>
            <a:ext cx="1911600"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2B808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1756680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1 Intercalair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B46588C1-4C02-64EB-61DA-FD3A6866897E}"/>
              </a:ext>
            </a:extLst>
          </p:cNvPr>
          <p:cNvPicPr>
            <a:picLocks noChangeAspect="1"/>
          </p:cNvPicPr>
          <p:nvPr userDrawn="1"/>
        </p:nvPicPr>
        <p:blipFill>
          <a:blip r:embed="rId2"/>
          <a:stretch>
            <a:fillRect/>
          </a:stretch>
        </p:blipFill>
        <p:spPr>
          <a:xfrm>
            <a:off x="0" y="0"/>
            <a:ext cx="12192000" cy="5187696"/>
          </a:xfrm>
          <a:prstGeom prst="rect">
            <a:avLst/>
          </a:prstGeom>
        </p:spPr>
      </p:pic>
      <p:sp>
        <p:nvSpPr>
          <p:cNvPr id="2" name="Titre 1">
            <a:extLst>
              <a:ext uri="{FF2B5EF4-FFF2-40B4-BE49-F238E27FC236}">
                <a16:creationId xmlns:a16="http://schemas.microsoft.com/office/drawing/2014/main" id="{F1B55124-DE03-8A4B-6706-3DB589798D68}"/>
              </a:ext>
            </a:extLst>
          </p:cNvPr>
          <p:cNvSpPr>
            <a:spLocks noGrp="1"/>
          </p:cNvSpPr>
          <p:nvPr>
            <p:ph type="title" hasCustomPrompt="1"/>
          </p:nvPr>
        </p:nvSpPr>
        <p:spPr>
          <a:xfrm>
            <a:off x="3665838" y="2084438"/>
            <a:ext cx="8010225" cy="1344561"/>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spTree>
    <p:extLst>
      <p:ext uri="{BB962C8B-B14F-4D97-AF65-F5344CB8AC3E}">
        <p14:creationId xmlns:p14="http://schemas.microsoft.com/office/powerpoint/2010/main" val="14975109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6_2 Intercalair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BA46D10-7C30-7FF5-5B40-DBBBD065DC04}"/>
              </a:ext>
            </a:extLst>
          </p:cNvPr>
          <p:cNvPicPr>
            <a:picLocks noChangeAspect="1"/>
          </p:cNvPicPr>
          <p:nvPr userDrawn="1"/>
        </p:nvPicPr>
        <p:blipFill>
          <a:blip r:embed="rId2"/>
          <a:stretch>
            <a:fillRect/>
          </a:stretch>
        </p:blipFill>
        <p:spPr>
          <a:xfrm>
            <a:off x="0" y="0"/>
            <a:ext cx="12192000" cy="5187696"/>
          </a:xfrm>
          <a:prstGeom prst="rect">
            <a:avLst/>
          </a:prstGeom>
        </p:spPr>
      </p:pic>
      <p:sp>
        <p:nvSpPr>
          <p:cNvPr id="9" name="Titre 1">
            <a:extLst>
              <a:ext uri="{FF2B5EF4-FFF2-40B4-BE49-F238E27FC236}">
                <a16:creationId xmlns:a16="http://schemas.microsoft.com/office/drawing/2014/main" id="{338C1019-0C95-753D-D3DE-04AB35BA6A12}"/>
              </a:ext>
            </a:extLst>
          </p:cNvPr>
          <p:cNvSpPr>
            <a:spLocks noGrp="1"/>
          </p:cNvSpPr>
          <p:nvPr>
            <p:ph type="title" hasCustomPrompt="1"/>
          </p:nvPr>
        </p:nvSpPr>
        <p:spPr>
          <a:xfrm>
            <a:off x="3665838" y="2084438"/>
            <a:ext cx="8010225" cy="1344561"/>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spTree>
    <p:extLst>
      <p:ext uri="{BB962C8B-B14F-4D97-AF65-F5344CB8AC3E}">
        <p14:creationId xmlns:p14="http://schemas.microsoft.com/office/powerpoint/2010/main" val="15226321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6_3 Contenu de page">
    <p:bg>
      <p:bgPr>
        <a:solidFill>
          <a:schemeClr val="bg2"/>
        </a:solidFill>
        <a:effectLst/>
      </p:bgPr>
    </p:bg>
    <p:spTree>
      <p:nvGrpSpPr>
        <p:cNvPr id="1" name=""/>
        <p:cNvGrpSpPr/>
        <p:nvPr/>
      </p:nvGrpSpPr>
      <p:grpSpPr>
        <a:xfrm>
          <a:off x="0" y="0"/>
          <a:ext cx="0" cy="0"/>
          <a:chOff x="0" y="0"/>
          <a:chExt cx="0" cy="0"/>
        </a:xfrm>
      </p:grpSpPr>
      <p:sp>
        <p:nvSpPr>
          <p:cNvPr id="11" name="Espace réservé du titre 1">
            <a:extLst>
              <a:ext uri="{FF2B5EF4-FFF2-40B4-BE49-F238E27FC236}">
                <a16:creationId xmlns:a16="http://schemas.microsoft.com/office/drawing/2014/main" id="{5E4150A3-A933-8DBE-7B26-F1468155AF28}"/>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14" name="Espace réservé du texte 13">
            <a:extLst>
              <a:ext uri="{FF2B5EF4-FFF2-40B4-BE49-F238E27FC236}">
                <a16:creationId xmlns:a16="http://schemas.microsoft.com/office/drawing/2014/main" id="{4D94DB33-3B12-FD2E-AB33-21A52726EC33}"/>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15" name="Espace réservé du texte 13">
            <a:extLst>
              <a:ext uri="{FF2B5EF4-FFF2-40B4-BE49-F238E27FC236}">
                <a16:creationId xmlns:a16="http://schemas.microsoft.com/office/drawing/2014/main" id="{0B51D0DA-3F39-9A10-49A0-0902B6A87BD5}"/>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7" name="Espace réservé du texte 16">
            <a:extLst>
              <a:ext uri="{FF2B5EF4-FFF2-40B4-BE49-F238E27FC236}">
                <a16:creationId xmlns:a16="http://schemas.microsoft.com/office/drawing/2014/main" id="{9E88A634-4038-C593-CC6F-6A4A1D7FF7D4}"/>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8" name="Espace réservé du texte 16">
            <a:extLst>
              <a:ext uri="{FF2B5EF4-FFF2-40B4-BE49-F238E27FC236}">
                <a16:creationId xmlns:a16="http://schemas.microsoft.com/office/drawing/2014/main" id="{9D8EF6AD-38CD-E2D8-AFD7-DBF8889EE30C}"/>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9" name="Espace réservé du pied de page 4">
            <a:extLst>
              <a:ext uri="{FF2B5EF4-FFF2-40B4-BE49-F238E27FC236}">
                <a16:creationId xmlns:a16="http://schemas.microsoft.com/office/drawing/2014/main" id="{D4A244E8-CCA0-6C00-3829-88BDDC752B89}"/>
              </a:ext>
            </a:extLst>
          </p:cNvPr>
          <p:cNvSpPr>
            <a:spLocks noGrp="1"/>
          </p:cNvSpPr>
          <p:nvPr>
            <p:ph type="ftr" sz="quarter" idx="3"/>
          </p:nvPr>
        </p:nvSpPr>
        <p:spPr>
          <a:xfrm>
            <a:off x="5803200" y="6356350"/>
            <a:ext cx="5400000" cy="365125"/>
          </a:xfrm>
          <a:prstGeom prst="rect">
            <a:avLst/>
          </a:prstGeom>
        </p:spPr>
        <p:txBody>
          <a:bodyPr vert="horz" lIns="91440" tIns="45720" rIns="91440" bIns="45720" rtlCol="0" anchor="ctr"/>
          <a:lstStyle>
            <a:lvl1pPr algn="r">
              <a:defRPr sz="800" cap="all" baseline="0">
                <a:solidFill>
                  <a:srgbClr val="646D77"/>
                </a:solidFill>
                <a:latin typeface="Roboto Light" panose="02000000000000000000" pitchFamily="2" charset="0"/>
                <a:ea typeface="Roboto Light" panose="02000000000000000000" pitchFamily="2" charset="0"/>
                <a:cs typeface="Roboto Light" panose="02000000000000000000" pitchFamily="2" charset="0"/>
              </a:defRPr>
            </a:lvl1pPr>
          </a:lstStyle>
          <a:p>
            <a:r>
              <a:rPr lang="fr-FR"/>
              <a:t>TITRE du document</a:t>
            </a:r>
          </a:p>
        </p:txBody>
      </p:sp>
      <p:sp>
        <p:nvSpPr>
          <p:cNvPr id="2" name="Espace réservé du numéro de diapositive 4">
            <a:extLst>
              <a:ext uri="{FF2B5EF4-FFF2-40B4-BE49-F238E27FC236}">
                <a16:creationId xmlns:a16="http://schemas.microsoft.com/office/drawing/2014/main" id="{52AE2A09-434A-780F-9AE4-54A839B28C79}"/>
              </a:ext>
            </a:extLst>
          </p:cNvPr>
          <p:cNvSpPr>
            <a:spLocks noGrp="1"/>
          </p:cNvSpPr>
          <p:nvPr>
            <p:ph type="sldNum" sz="quarter" idx="12"/>
          </p:nvPr>
        </p:nvSpPr>
        <p:spPr>
          <a:xfrm>
            <a:off x="11294076" y="6356350"/>
            <a:ext cx="381986" cy="365125"/>
          </a:xfrm>
        </p:spPr>
        <p:txBody>
          <a:bodyPr/>
          <a:lstStyle/>
          <a:p>
            <a:fld id="{05787BFD-843A-4602-B314-707DEED37BF7}" type="slidenum">
              <a:rPr lang="fr-FR" smtClean="0"/>
              <a:t>‹#›</a:t>
            </a:fld>
            <a:endParaRPr lang="fr-FR"/>
          </a:p>
        </p:txBody>
      </p:sp>
      <p:sp>
        <p:nvSpPr>
          <p:cNvPr id="42" name="Forme libre : forme 41">
            <a:extLst>
              <a:ext uri="{FF2B5EF4-FFF2-40B4-BE49-F238E27FC236}">
                <a16:creationId xmlns:a16="http://schemas.microsoft.com/office/drawing/2014/main" id="{F24A6DE9-6550-199F-370E-D97997EA6BD4}"/>
              </a:ext>
            </a:extLst>
          </p:cNvPr>
          <p:cNvSpPr/>
          <p:nvPr userDrawn="1"/>
        </p:nvSpPr>
        <p:spPr>
          <a:xfrm>
            <a:off x="-10529" y="0"/>
            <a:ext cx="1965717"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E94F1C">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2469636006"/>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141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6_4 Contenu de page">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17F0F71-5E64-514E-ADC0-9D9244B73392}"/>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3" name="Espace réservé du texte 13">
            <a:extLst>
              <a:ext uri="{FF2B5EF4-FFF2-40B4-BE49-F238E27FC236}">
                <a16:creationId xmlns:a16="http://schemas.microsoft.com/office/drawing/2014/main" id="{9C7A8401-DF62-684D-50CB-6D8B5FB34731}"/>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4" name="Espace réservé du texte 13">
            <a:extLst>
              <a:ext uri="{FF2B5EF4-FFF2-40B4-BE49-F238E27FC236}">
                <a16:creationId xmlns:a16="http://schemas.microsoft.com/office/drawing/2014/main" id="{FEB1E1FA-6899-E0B8-231C-46CFE21AE78E}"/>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5" name="Espace réservé du texte 16">
            <a:extLst>
              <a:ext uri="{FF2B5EF4-FFF2-40B4-BE49-F238E27FC236}">
                <a16:creationId xmlns:a16="http://schemas.microsoft.com/office/drawing/2014/main" id="{2B3D6DB9-3CED-0D0B-80BB-75B48902A272}"/>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9" name="Espace réservé du texte 16">
            <a:extLst>
              <a:ext uri="{FF2B5EF4-FFF2-40B4-BE49-F238E27FC236}">
                <a16:creationId xmlns:a16="http://schemas.microsoft.com/office/drawing/2014/main" id="{87C4711A-0D09-0CAA-1D09-A327877CE7A8}"/>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0" name="Espace réservé du numéro de diapositive 4">
            <a:extLst>
              <a:ext uri="{FF2B5EF4-FFF2-40B4-BE49-F238E27FC236}">
                <a16:creationId xmlns:a16="http://schemas.microsoft.com/office/drawing/2014/main" id="{231B22A2-B7C0-4BE2-1547-C2F94EA9D258}"/>
              </a:ext>
            </a:extLst>
          </p:cNvPr>
          <p:cNvSpPr>
            <a:spLocks noGrp="1"/>
          </p:cNvSpPr>
          <p:nvPr>
            <p:ph type="sldNum" sz="quarter" idx="12"/>
          </p:nvPr>
        </p:nvSpPr>
        <p:spPr>
          <a:xfrm>
            <a:off x="11294076" y="6356350"/>
            <a:ext cx="381986" cy="365125"/>
          </a:xfrm>
        </p:spPr>
        <p:txBody>
          <a:bodyPr/>
          <a:lstStyle>
            <a:lvl1pPr>
              <a:defRPr>
                <a:solidFill>
                  <a:srgbClr val="013593"/>
                </a:solidFill>
              </a:defRPr>
            </a:lvl1pPr>
          </a:lstStyle>
          <a:p>
            <a:fld id="{05787BFD-843A-4602-B314-707DEED37BF7}" type="slidenum">
              <a:rPr lang="fr-FR" smtClean="0"/>
              <a:pPr/>
              <a:t>‹#›</a:t>
            </a:fld>
            <a:endParaRPr lang="fr-FR"/>
          </a:p>
        </p:txBody>
      </p:sp>
      <p:sp>
        <p:nvSpPr>
          <p:cNvPr id="11" name="Espace réservé du pied de page 4">
            <a:extLst>
              <a:ext uri="{FF2B5EF4-FFF2-40B4-BE49-F238E27FC236}">
                <a16:creationId xmlns:a16="http://schemas.microsoft.com/office/drawing/2014/main" id="{A10C0A0F-41BB-A06F-FD38-DD7641D3F787}"/>
              </a:ext>
            </a:extLst>
          </p:cNvPr>
          <p:cNvSpPr>
            <a:spLocks noGrp="1"/>
          </p:cNvSpPr>
          <p:nvPr>
            <p:ph type="ftr" sz="quarter" idx="3"/>
          </p:nvPr>
        </p:nvSpPr>
        <p:spPr>
          <a:xfrm>
            <a:off x="5803200" y="6356350"/>
            <a:ext cx="5400000" cy="365125"/>
          </a:xfrm>
          <a:prstGeom prst="rect">
            <a:avLst/>
          </a:prstGeom>
        </p:spPr>
        <p:txBody>
          <a:bodyPr vert="horz" lIns="91440" tIns="45720" rIns="91440" bIns="45720" rtlCol="0" anchor="ctr"/>
          <a:lstStyle>
            <a:lvl1pPr algn="r">
              <a:defRPr sz="800" cap="all" baseline="0">
                <a:solidFill>
                  <a:srgbClr val="646D77"/>
                </a:solidFill>
                <a:latin typeface="Roboto Light" panose="02000000000000000000" pitchFamily="2" charset="0"/>
                <a:ea typeface="Roboto Light" panose="02000000000000000000" pitchFamily="2" charset="0"/>
                <a:cs typeface="Roboto Light" panose="02000000000000000000" pitchFamily="2" charset="0"/>
              </a:defRPr>
            </a:lvl1pPr>
          </a:lstStyle>
          <a:p>
            <a:r>
              <a:rPr lang="fr-FR"/>
              <a:t>TITRE du document</a:t>
            </a:r>
          </a:p>
        </p:txBody>
      </p:sp>
      <p:pic>
        <p:nvPicPr>
          <p:cNvPr id="7" name="Image 6">
            <a:extLst>
              <a:ext uri="{FF2B5EF4-FFF2-40B4-BE49-F238E27FC236}">
                <a16:creationId xmlns:a16="http://schemas.microsoft.com/office/drawing/2014/main" id="{2C2333E7-EE55-18AB-4A49-EDB76782D43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904762" cy="6858000"/>
          </a:xfrm>
          <a:prstGeom prst="rect">
            <a:avLst/>
          </a:prstGeom>
        </p:spPr>
      </p:pic>
      <p:sp>
        <p:nvSpPr>
          <p:cNvPr id="8" name="Forme libre : forme 7">
            <a:extLst>
              <a:ext uri="{FF2B5EF4-FFF2-40B4-BE49-F238E27FC236}">
                <a16:creationId xmlns:a16="http://schemas.microsoft.com/office/drawing/2014/main" id="{366C3703-175C-F920-32B2-7670D1B8182C}"/>
              </a:ext>
            </a:extLst>
          </p:cNvPr>
          <p:cNvSpPr/>
          <p:nvPr userDrawn="1"/>
        </p:nvSpPr>
        <p:spPr>
          <a:xfrm>
            <a:off x="-9525" y="0"/>
            <a:ext cx="1911600"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E94F1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1364121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1 Intercalair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4879571-91CC-EA84-AA67-FDE54336E952}"/>
              </a:ext>
            </a:extLst>
          </p:cNvPr>
          <p:cNvPicPr>
            <a:picLocks noChangeAspect="1"/>
          </p:cNvPicPr>
          <p:nvPr userDrawn="1"/>
        </p:nvPicPr>
        <p:blipFill>
          <a:blip r:embed="rId2"/>
          <a:stretch>
            <a:fillRect/>
          </a:stretch>
        </p:blipFill>
        <p:spPr>
          <a:xfrm>
            <a:off x="0" y="0"/>
            <a:ext cx="12192000" cy="5187696"/>
          </a:xfrm>
          <a:prstGeom prst="rect">
            <a:avLst/>
          </a:prstGeom>
        </p:spPr>
      </p:pic>
      <p:sp>
        <p:nvSpPr>
          <p:cNvPr id="2" name="Titre 1">
            <a:extLst>
              <a:ext uri="{FF2B5EF4-FFF2-40B4-BE49-F238E27FC236}">
                <a16:creationId xmlns:a16="http://schemas.microsoft.com/office/drawing/2014/main" id="{EA3BB6A0-1144-D898-582B-01D783CC5A84}"/>
              </a:ext>
            </a:extLst>
          </p:cNvPr>
          <p:cNvSpPr>
            <a:spLocks noGrp="1"/>
          </p:cNvSpPr>
          <p:nvPr>
            <p:ph type="title" hasCustomPrompt="1"/>
          </p:nvPr>
        </p:nvSpPr>
        <p:spPr>
          <a:xfrm>
            <a:off x="3665838" y="2084438"/>
            <a:ext cx="8010225" cy="1344561"/>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spTree>
    <p:extLst>
      <p:ext uri="{BB962C8B-B14F-4D97-AF65-F5344CB8AC3E}">
        <p14:creationId xmlns:p14="http://schemas.microsoft.com/office/powerpoint/2010/main" val="31320985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2 Sommaire">
    <p:bg>
      <p:bgPr>
        <a:solidFill>
          <a:schemeClr val="bg2"/>
        </a:solidFill>
        <a:effectLst/>
      </p:bgPr>
    </p:bg>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1F827EF-0313-5E01-67AB-F7D34A67B72D}"/>
              </a:ext>
            </a:extLst>
          </p:cNvPr>
          <p:cNvSpPr>
            <a:spLocks noGrp="1"/>
          </p:cNvSpPr>
          <p:nvPr>
            <p:ph type="sldNum" sz="quarter" idx="12"/>
          </p:nvPr>
        </p:nvSpPr>
        <p:spPr/>
        <p:txBody>
          <a:bodyPr/>
          <a:lstStyle/>
          <a:p>
            <a:fld id="{05787BFD-843A-4602-B314-707DEED37BF7}" type="slidenum">
              <a:rPr lang="fr-FR" smtClean="0"/>
              <a:t>‹#›</a:t>
            </a:fld>
            <a:endParaRPr lang="fr-FR"/>
          </a:p>
        </p:txBody>
      </p:sp>
      <p:sp>
        <p:nvSpPr>
          <p:cNvPr id="17" name="Espace réservé du pied de page 4">
            <a:extLst>
              <a:ext uri="{FF2B5EF4-FFF2-40B4-BE49-F238E27FC236}">
                <a16:creationId xmlns:a16="http://schemas.microsoft.com/office/drawing/2014/main" id="{213D55A0-B53A-5C85-C685-70EA0DC8E4BC}"/>
              </a:ext>
            </a:extLst>
          </p:cNvPr>
          <p:cNvSpPr>
            <a:spLocks noGrp="1"/>
          </p:cNvSpPr>
          <p:nvPr>
            <p:ph type="ftr" sz="quarter" idx="3"/>
          </p:nvPr>
        </p:nvSpPr>
        <p:spPr>
          <a:xfrm>
            <a:off x="5803200" y="6356350"/>
            <a:ext cx="5400000" cy="365125"/>
          </a:xfrm>
          <a:prstGeom prst="rect">
            <a:avLst/>
          </a:prstGeom>
        </p:spPr>
        <p:txBody>
          <a:bodyPr vert="horz" lIns="91440" tIns="45720" rIns="91440" bIns="45720" rtlCol="0" anchor="ctr"/>
          <a:lstStyle>
            <a:lvl1pPr algn="r">
              <a:defRPr sz="800" cap="all" baseline="0">
                <a:solidFill>
                  <a:srgbClr val="646D77"/>
                </a:solidFill>
                <a:latin typeface="Roboto Light" panose="02000000000000000000" pitchFamily="2" charset="0"/>
                <a:ea typeface="Roboto Light" panose="02000000000000000000" pitchFamily="2" charset="0"/>
                <a:cs typeface="Roboto Light" panose="02000000000000000000" pitchFamily="2" charset="0"/>
              </a:defRPr>
            </a:lvl1pPr>
          </a:lstStyle>
          <a:p>
            <a:r>
              <a:rPr lang="fr-FR"/>
              <a:t>TITRE du document</a:t>
            </a:r>
          </a:p>
        </p:txBody>
      </p:sp>
      <p:sp>
        <p:nvSpPr>
          <p:cNvPr id="18" name="Espace réservé du titre 1">
            <a:extLst>
              <a:ext uri="{FF2B5EF4-FFF2-40B4-BE49-F238E27FC236}">
                <a16:creationId xmlns:a16="http://schemas.microsoft.com/office/drawing/2014/main" id="{0218C577-4F86-4DAA-6781-62AD11FAD7B8}"/>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Sommaire</a:t>
            </a:r>
          </a:p>
        </p:txBody>
      </p:sp>
      <p:sp>
        <p:nvSpPr>
          <p:cNvPr id="14" name="Espace réservé du contenu 13">
            <a:extLst>
              <a:ext uri="{FF2B5EF4-FFF2-40B4-BE49-F238E27FC236}">
                <a16:creationId xmlns:a16="http://schemas.microsoft.com/office/drawing/2014/main" id="{1C1166E9-28EE-7136-36C7-17321459DBC4}"/>
              </a:ext>
            </a:extLst>
          </p:cNvPr>
          <p:cNvSpPr>
            <a:spLocks noGrp="1"/>
          </p:cNvSpPr>
          <p:nvPr>
            <p:ph sz="quarter" idx="13"/>
          </p:nvPr>
        </p:nvSpPr>
        <p:spPr>
          <a:xfrm>
            <a:off x="2268000" y="1162050"/>
            <a:ext cx="4500000" cy="5146675"/>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5" name="Espace réservé du contenu 13">
            <a:extLst>
              <a:ext uri="{FF2B5EF4-FFF2-40B4-BE49-F238E27FC236}">
                <a16:creationId xmlns:a16="http://schemas.microsoft.com/office/drawing/2014/main" id="{00130D98-BE13-F537-E42A-F9A73666519E}"/>
              </a:ext>
            </a:extLst>
          </p:cNvPr>
          <p:cNvSpPr>
            <a:spLocks noGrp="1"/>
          </p:cNvSpPr>
          <p:nvPr>
            <p:ph sz="quarter" idx="14"/>
          </p:nvPr>
        </p:nvSpPr>
        <p:spPr>
          <a:xfrm>
            <a:off x="7175501" y="1162050"/>
            <a:ext cx="4500000" cy="5146675"/>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4" name="Image 3">
            <a:extLst>
              <a:ext uri="{FF2B5EF4-FFF2-40B4-BE49-F238E27FC236}">
                <a16:creationId xmlns:a16="http://schemas.microsoft.com/office/drawing/2014/main" id="{A9C88A7C-6039-9B94-98DB-2F5DD538B19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904762" cy="6858000"/>
          </a:xfrm>
          <a:prstGeom prst="rect">
            <a:avLst/>
          </a:prstGeom>
        </p:spPr>
      </p:pic>
    </p:spTree>
    <p:extLst>
      <p:ext uri="{BB962C8B-B14F-4D97-AF65-F5344CB8AC3E}">
        <p14:creationId xmlns:p14="http://schemas.microsoft.com/office/powerpoint/2010/main" val="1144992400"/>
      </p:ext>
    </p:extLst>
  </p:cSld>
  <p:clrMapOvr>
    <a:masterClrMapping/>
  </p:clrMapOvr>
  <p:extLst>
    <p:ext uri="{DCECCB84-F9BA-43D5-87BE-67443E8EF086}">
      <p15:sldGuideLst xmlns:p15="http://schemas.microsoft.com/office/powerpoint/2012/main">
        <p15:guide id="1" orient="horz" pos="459">
          <p15:clr>
            <a:srgbClr val="FBAE40"/>
          </p15:clr>
        </p15:guide>
        <p15:guide id="2" pos="737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7_2 Intercalair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A3667D4-EB6B-6873-D524-699FC2F5E27A}"/>
              </a:ext>
            </a:extLst>
          </p:cNvPr>
          <p:cNvPicPr>
            <a:picLocks noChangeAspect="1"/>
          </p:cNvPicPr>
          <p:nvPr userDrawn="1"/>
        </p:nvPicPr>
        <p:blipFill>
          <a:blip r:embed="rId2"/>
          <a:stretch>
            <a:fillRect/>
          </a:stretch>
        </p:blipFill>
        <p:spPr>
          <a:xfrm>
            <a:off x="0" y="0"/>
            <a:ext cx="12192000" cy="5187696"/>
          </a:xfrm>
          <a:prstGeom prst="rect">
            <a:avLst/>
          </a:prstGeom>
        </p:spPr>
      </p:pic>
      <p:sp>
        <p:nvSpPr>
          <p:cNvPr id="9" name="Titre 1">
            <a:extLst>
              <a:ext uri="{FF2B5EF4-FFF2-40B4-BE49-F238E27FC236}">
                <a16:creationId xmlns:a16="http://schemas.microsoft.com/office/drawing/2014/main" id="{338C1019-0C95-753D-D3DE-04AB35BA6A12}"/>
              </a:ext>
            </a:extLst>
          </p:cNvPr>
          <p:cNvSpPr>
            <a:spLocks noGrp="1"/>
          </p:cNvSpPr>
          <p:nvPr>
            <p:ph type="title" hasCustomPrompt="1"/>
          </p:nvPr>
        </p:nvSpPr>
        <p:spPr>
          <a:xfrm>
            <a:off x="3665838" y="2084438"/>
            <a:ext cx="8010225" cy="1344561"/>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spTree>
    <p:extLst>
      <p:ext uri="{BB962C8B-B14F-4D97-AF65-F5344CB8AC3E}">
        <p14:creationId xmlns:p14="http://schemas.microsoft.com/office/powerpoint/2010/main" val="42191750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7_3 Contenu de page">
    <p:bg>
      <p:bgPr>
        <a:solidFill>
          <a:schemeClr val="bg2"/>
        </a:solidFill>
        <a:effectLst/>
      </p:bgPr>
    </p:bg>
    <p:spTree>
      <p:nvGrpSpPr>
        <p:cNvPr id="1" name=""/>
        <p:cNvGrpSpPr/>
        <p:nvPr/>
      </p:nvGrpSpPr>
      <p:grpSpPr>
        <a:xfrm>
          <a:off x="0" y="0"/>
          <a:ext cx="0" cy="0"/>
          <a:chOff x="0" y="0"/>
          <a:chExt cx="0" cy="0"/>
        </a:xfrm>
      </p:grpSpPr>
      <p:sp>
        <p:nvSpPr>
          <p:cNvPr id="11" name="Espace réservé du titre 1">
            <a:extLst>
              <a:ext uri="{FF2B5EF4-FFF2-40B4-BE49-F238E27FC236}">
                <a16:creationId xmlns:a16="http://schemas.microsoft.com/office/drawing/2014/main" id="{5E4150A3-A933-8DBE-7B26-F1468155AF28}"/>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14" name="Espace réservé du texte 13">
            <a:extLst>
              <a:ext uri="{FF2B5EF4-FFF2-40B4-BE49-F238E27FC236}">
                <a16:creationId xmlns:a16="http://schemas.microsoft.com/office/drawing/2014/main" id="{4D94DB33-3B12-FD2E-AB33-21A52726EC33}"/>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15" name="Espace réservé du texte 13">
            <a:extLst>
              <a:ext uri="{FF2B5EF4-FFF2-40B4-BE49-F238E27FC236}">
                <a16:creationId xmlns:a16="http://schemas.microsoft.com/office/drawing/2014/main" id="{0B51D0DA-3F39-9A10-49A0-0902B6A87BD5}"/>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7" name="Espace réservé du texte 16">
            <a:extLst>
              <a:ext uri="{FF2B5EF4-FFF2-40B4-BE49-F238E27FC236}">
                <a16:creationId xmlns:a16="http://schemas.microsoft.com/office/drawing/2014/main" id="{9E88A634-4038-C593-CC6F-6A4A1D7FF7D4}"/>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8" name="Espace réservé du texte 16">
            <a:extLst>
              <a:ext uri="{FF2B5EF4-FFF2-40B4-BE49-F238E27FC236}">
                <a16:creationId xmlns:a16="http://schemas.microsoft.com/office/drawing/2014/main" id="{9D8EF6AD-38CD-E2D8-AFD7-DBF8889EE30C}"/>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9" name="Espace réservé du pied de page 4">
            <a:extLst>
              <a:ext uri="{FF2B5EF4-FFF2-40B4-BE49-F238E27FC236}">
                <a16:creationId xmlns:a16="http://schemas.microsoft.com/office/drawing/2014/main" id="{D4A244E8-CCA0-6C00-3829-88BDDC752B89}"/>
              </a:ext>
            </a:extLst>
          </p:cNvPr>
          <p:cNvSpPr>
            <a:spLocks noGrp="1"/>
          </p:cNvSpPr>
          <p:nvPr>
            <p:ph type="ftr" sz="quarter" idx="3"/>
          </p:nvPr>
        </p:nvSpPr>
        <p:spPr>
          <a:xfrm>
            <a:off x="5803200" y="6356350"/>
            <a:ext cx="5400000" cy="365125"/>
          </a:xfrm>
          <a:prstGeom prst="rect">
            <a:avLst/>
          </a:prstGeom>
        </p:spPr>
        <p:txBody>
          <a:bodyPr vert="horz" lIns="91440" tIns="45720" rIns="91440" bIns="45720" rtlCol="0" anchor="ctr"/>
          <a:lstStyle>
            <a:lvl1pPr algn="r">
              <a:defRPr sz="800" cap="all" baseline="0">
                <a:solidFill>
                  <a:srgbClr val="646D77"/>
                </a:solidFill>
                <a:latin typeface="Roboto Light" panose="02000000000000000000" pitchFamily="2" charset="0"/>
                <a:ea typeface="Roboto Light" panose="02000000000000000000" pitchFamily="2" charset="0"/>
                <a:cs typeface="Roboto Light" panose="02000000000000000000" pitchFamily="2" charset="0"/>
              </a:defRPr>
            </a:lvl1pPr>
          </a:lstStyle>
          <a:p>
            <a:r>
              <a:rPr lang="fr-FR"/>
              <a:t>TITRE du document</a:t>
            </a:r>
          </a:p>
        </p:txBody>
      </p:sp>
      <p:sp>
        <p:nvSpPr>
          <p:cNvPr id="2" name="Espace réservé du numéro de diapositive 4">
            <a:extLst>
              <a:ext uri="{FF2B5EF4-FFF2-40B4-BE49-F238E27FC236}">
                <a16:creationId xmlns:a16="http://schemas.microsoft.com/office/drawing/2014/main" id="{52AE2A09-434A-780F-9AE4-54A839B28C79}"/>
              </a:ext>
            </a:extLst>
          </p:cNvPr>
          <p:cNvSpPr>
            <a:spLocks noGrp="1"/>
          </p:cNvSpPr>
          <p:nvPr>
            <p:ph type="sldNum" sz="quarter" idx="12"/>
          </p:nvPr>
        </p:nvSpPr>
        <p:spPr>
          <a:xfrm>
            <a:off x="11294076" y="6356350"/>
            <a:ext cx="381986" cy="365125"/>
          </a:xfrm>
        </p:spPr>
        <p:txBody>
          <a:bodyPr/>
          <a:lstStyle/>
          <a:p>
            <a:fld id="{05787BFD-843A-4602-B314-707DEED37BF7}" type="slidenum">
              <a:rPr lang="fr-FR" smtClean="0"/>
              <a:t>‹#›</a:t>
            </a:fld>
            <a:endParaRPr lang="fr-FR"/>
          </a:p>
        </p:txBody>
      </p:sp>
      <p:sp>
        <p:nvSpPr>
          <p:cNvPr id="42" name="Forme libre : forme 41">
            <a:extLst>
              <a:ext uri="{FF2B5EF4-FFF2-40B4-BE49-F238E27FC236}">
                <a16:creationId xmlns:a16="http://schemas.microsoft.com/office/drawing/2014/main" id="{F24A6DE9-6550-199F-370E-D97997EA6BD4}"/>
              </a:ext>
            </a:extLst>
          </p:cNvPr>
          <p:cNvSpPr/>
          <p:nvPr userDrawn="1"/>
        </p:nvSpPr>
        <p:spPr>
          <a:xfrm>
            <a:off x="-10529" y="0"/>
            <a:ext cx="1965717"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E7AD23">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3495533663"/>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141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7_4 Contenu de page">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17F0F71-5E64-514E-ADC0-9D9244B73392}"/>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3" name="Espace réservé du texte 13">
            <a:extLst>
              <a:ext uri="{FF2B5EF4-FFF2-40B4-BE49-F238E27FC236}">
                <a16:creationId xmlns:a16="http://schemas.microsoft.com/office/drawing/2014/main" id="{9C7A8401-DF62-684D-50CB-6D8B5FB34731}"/>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4" name="Espace réservé du texte 13">
            <a:extLst>
              <a:ext uri="{FF2B5EF4-FFF2-40B4-BE49-F238E27FC236}">
                <a16:creationId xmlns:a16="http://schemas.microsoft.com/office/drawing/2014/main" id="{FEB1E1FA-6899-E0B8-231C-46CFE21AE78E}"/>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5" name="Espace réservé du texte 16">
            <a:extLst>
              <a:ext uri="{FF2B5EF4-FFF2-40B4-BE49-F238E27FC236}">
                <a16:creationId xmlns:a16="http://schemas.microsoft.com/office/drawing/2014/main" id="{2B3D6DB9-3CED-0D0B-80BB-75B48902A272}"/>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9" name="Espace réservé du texte 16">
            <a:extLst>
              <a:ext uri="{FF2B5EF4-FFF2-40B4-BE49-F238E27FC236}">
                <a16:creationId xmlns:a16="http://schemas.microsoft.com/office/drawing/2014/main" id="{87C4711A-0D09-0CAA-1D09-A327877CE7A8}"/>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0" name="Espace réservé du numéro de diapositive 4">
            <a:extLst>
              <a:ext uri="{FF2B5EF4-FFF2-40B4-BE49-F238E27FC236}">
                <a16:creationId xmlns:a16="http://schemas.microsoft.com/office/drawing/2014/main" id="{231B22A2-B7C0-4BE2-1547-C2F94EA9D258}"/>
              </a:ext>
            </a:extLst>
          </p:cNvPr>
          <p:cNvSpPr>
            <a:spLocks noGrp="1"/>
          </p:cNvSpPr>
          <p:nvPr>
            <p:ph type="sldNum" sz="quarter" idx="12"/>
          </p:nvPr>
        </p:nvSpPr>
        <p:spPr>
          <a:xfrm>
            <a:off x="11294076" y="6356350"/>
            <a:ext cx="381986" cy="365125"/>
          </a:xfrm>
        </p:spPr>
        <p:txBody>
          <a:bodyPr/>
          <a:lstStyle>
            <a:lvl1pPr>
              <a:defRPr>
                <a:solidFill>
                  <a:srgbClr val="013593"/>
                </a:solidFill>
              </a:defRPr>
            </a:lvl1pPr>
          </a:lstStyle>
          <a:p>
            <a:fld id="{05787BFD-843A-4602-B314-707DEED37BF7}" type="slidenum">
              <a:rPr lang="fr-FR" smtClean="0"/>
              <a:pPr/>
              <a:t>‹#›</a:t>
            </a:fld>
            <a:endParaRPr lang="fr-FR"/>
          </a:p>
        </p:txBody>
      </p:sp>
      <p:sp>
        <p:nvSpPr>
          <p:cNvPr id="11" name="Espace réservé du pied de page 4">
            <a:extLst>
              <a:ext uri="{FF2B5EF4-FFF2-40B4-BE49-F238E27FC236}">
                <a16:creationId xmlns:a16="http://schemas.microsoft.com/office/drawing/2014/main" id="{A10C0A0F-41BB-A06F-FD38-DD7641D3F787}"/>
              </a:ext>
            </a:extLst>
          </p:cNvPr>
          <p:cNvSpPr>
            <a:spLocks noGrp="1"/>
          </p:cNvSpPr>
          <p:nvPr>
            <p:ph type="ftr" sz="quarter" idx="3"/>
          </p:nvPr>
        </p:nvSpPr>
        <p:spPr>
          <a:xfrm>
            <a:off x="5803200" y="6356350"/>
            <a:ext cx="5400000" cy="365125"/>
          </a:xfrm>
          <a:prstGeom prst="rect">
            <a:avLst/>
          </a:prstGeom>
        </p:spPr>
        <p:txBody>
          <a:bodyPr vert="horz" lIns="91440" tIns="45720" rIns="91440" bIns="45720" rtlCol="0" anchor="ctr"/>
          <a:lstStyle>
            <a:lvl1pPr algn="r">
              <a:defRPr sz="800" cap="all" baseline="0">
                <a:solidFill>
                  <a:srgbClr val="646D77"/>
                </a:solidFill>
                <a:latin typeface="Roboto Light" panose="02000000000000000000" pitchFamily="2" charset="0"/>
                <a:ea typeface="Roboto Light" panose="02000000000000000000" pitchFamily="2" charset="0"/>
                <a:cs typeface="Roboto Light" panose="02000000000000000000" pitchFamily="2" charset="0"/>
              </a:defRPr>
            </a:lvl1pPr>
          </a:lstStyle>
          <a:p>
            <a:r>
              <a:rPr lang="fr-FR"/>
              <a:t>TITRE du document</a:t>
            </a:r>
          </a:p>
        </p:txBody>
      </p:sp>
      <p:pic>
        <p:nvPicPr>
          <p:cNvPr id="7" name="Image 6">
            <a:extLst>
              <a:ext uri="{FF2B5EF4-FFF2-40B4-BE49-F238E27FC236}">
                <a16:creationId xmlns:a16="http://schemas.microsoft.com/office/drawing/2014/main" id="{2C2333E7-EE55-18AB-4A49-EDB76782D43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904762" cy="6858000"/>
          </a:xfrm>
          <a:prstGeom prst="rect">
            <a:avLst/>
          </a:prstGeom>
        </p:spPr>
      </p:pic>
      <p:sp>
        <p:nvSpPr>
          <p:cNvPr id="8" name="Forme libre : forme 7">
            <a:extLst>
              <a:ext uri="{FF2B5EF4-FFF2-40B4-BE49-F238E27FC236}">
                <a16:creationId xmlns:a16="http://schemas.microsoft.com/office/drawing/2014/main" id="{366C3703-175C-F920-32B2-7670D1B8182C}"/>
              </a:ext>
            </a:extLst>
          </p:cNvPr>
          <p:cNvSpPr/>
          <p:nvPr userDrawn="1"/>
        </p:nvSpPr>
        <p:spPr>
          <a:xfrm>
            <a:off x="-9525" y="0"/>
            <a:ext cx="1911600"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E7AD2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3283949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8_1">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7ACBB79-5AA4-8445-F8E3-FA070B29665B}"/>
              </a:ext>
            </a:extLst>
          </p:cNvPr>
          <p:cNvPicPr>
            <a:picLocks noChangeAspect="1"/>
          </p:cNvPicPr>
          <p:nvPr userDrawn="1"/>
        </p:nvPicPr>
        <p:blipFill>
          <a:blip r:embed="rId2"/>
          <a:stretch>
            <a:fillRect/>
          </a:stretch>
        </p:blipFill>
        <p:spPr>
          <a:xfrm>
            <a:off x="0" y="0"/>
            <a:ext cx="12192000" cy="5187696"/>
          </a:xfrm>
          <a:prstGeom prst="rect">
            <a:avLst/>
          </a:prstGeom>
        </p:spPr>
      </p:pic>
      <p:sp>
        <p:nvSpPr>
          <p:cNvPr id="2" name="Titre 1">
            <a:extLst>
              <a:ext uri="{FF2B5EF4-FFF2-40B4-BE49-F238E27FC236}">
                <a16:creationId xmlns:a16="http://schemas.microsoft.com/office/drawing/2014/main" id="{616F2F19-5319-988C-DD16-580763CA6598}"/>
              </a:ext>
            </a:extLst>
          </p:cNvPr>
          <p:cNvSpPr>
            <a:spLocks noGrp="1"/>
          </p:cNvSpPr>
          <p:nvPr>
            <p:ph type="title" hasCustomPrompt="1"/>
          </p:nvPr>
        </p:nvSpPr>
        <p:spPr>
          <a:xfrm>
            <a:off x="3665838" y="2084438"/>
            <a:ext cx="8010225" cy="1344561"/>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spTree>
    <p:extLst>
      <p:ext uri="{BB962C8B-B14F-4D97-AF65-F5344CB8AC3E}">
        <p14:creationId xmlns:p14="http://schemas.microsoft.com/office/powerpoint/2010/main" val="39987371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8_2 Intercalair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EDE6969-5662-50A5-6056-3E27B7DEDE40}"/>
              </a:ext>
            </a:extLst>
          </p:cNvPr>
          <p:cNvPicPr>
            <a:picLocks noChangeAspect="1"/>
          </p:cNvPicPr>
          <p:nvPr userDrawn="1"/>
        </p:nvPicPr>
        <p:blipFill>
          <a:blip r:embed="rId2"/>
          <a:stretch>
            <a:fillRect/>
          </a:stretch>
        </p:blipFill>
        <p:spPr>
          <a:xfrm>
            <a:off x="0" y="0"/>
            <a:ext cx="12192000" cy="5187696"/>
          </a:xfrm>
          <a:prstGeom prst="rect">
            <a:avLst/>
          </a:prstGeom>
        </p:spPr>
      </p:pic>
      <p:sp>
        <p:nvSpPr>
          <p:cNvPr id="9" name="Titre 1">
            <a:extLst>
              <a:ext uri="{FF2B5EF4-FFF2-40B4-BE49-F238E27FC236}">
                <a16:creationId xmlns:a16="http://schemas.microsoft.com/office/drawing/2014/main" id="{338C1019-0C95-753D-D3DE-04AB35BA6A12}"/>
              </a:ext>
            </a:extLst>
          </p:cNvPr>
          <p:cNvSpPr>
            <a:spLocks noGrp="1"/>
          </p:cNvSpPr>
          <p:nvPr>
            <p:ph type="title" hasCustomPrompt="1"/>
          </p:nvPr>
        </p:nvSpPr>
        <p:spPr>
          <a:xfrm>
            <a:off x="3665838" y="2084438"/>
            <a:ext cx="8010225" cy="1344561"/>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spTree>
    <p:extLst>
      <p:ext uri="{BB962C8B-B14F-4D97-AF65-F5344CB8AC3E}">
        <p14:creationId xmlns:p14="http://schemas.microsoft.com/office/powerpoint/2010/main" val="32886666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8_3 Contenu de page">
    <p:bg>
      <p:bgPr>
        <a:solidFill>
          <a:schemeClr val="bg2"/>
        </a:solidFill>
        <a:effectLst/>
      </p:bgPr>
    </p:bg>
    <p:spTree>
      <p:nvGrpSpPr>
        <p:cNvPr id="1" name=""/>
        <p:cNvGrpSpPr/>
        <p:nvPr/>
      </p:nvGrpSpPr>
      <p:grpSpPr>
        <a:xfrm>
          <a:off x="0" y="0"/>
          <a:ext cx="0" cy="0"/>
          <a:chOff x="0" y="0"/>
          <a:chExt cx="0" cy="0"/>
        </a:xfrm>
      </p:grpSpPr>
      <p:sp>
        <p:nvSpPr>
          <p:cNvPr id="11" name="Espace réservé du titre 1">
            <a:extLst>
              <a:ext uri="{FF2B5EF4-FFF2-40B4-BE49-F238E27FC236}">
                <a16:creationId xmlns:a16="http://schemas.microsoft.com/office/drawing/2014/main" id="{5E4150A3-A933-8DBE-7B26-F1468155AF28}"/>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14" name="Espace réservé du texte 13">
            <a:extLst>
              <a:ext uri="{FF2B5EF4-FFF2-40B4-BE49-F238E27FC236}">
                <a16:creationId xmlns:a16="http://schemas.microsoft.com/office/drawing/2014/main" id="{4D94DB33-3B12-FD2E-AB33-21A52726EC33}"/>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15" name="Espace réservé du texte 13">
            <a:extLst>
              <a:ext uri="{FF2B5EF4-FFF2-40B4-BE49-F238E27FC236}">
                <a16:creationId xmlns:a16="http://schemas.microsoft.com/office/drawing/2014/main" id="{0B51D0DA-3F39-9A10-49A0-0902B6A87BD5}"/>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7" name="Espace réservé du texte 16">
            <a:extLst>
              <a:ext uri="{FF2B5EF4-FFF2-40B4-BE49-F238E27FC236}">
                <a16:creationId xmlns:a16="http://schemas.microsoft.com/office/drawing/2014/main" id="{9E88A634-4038-C593-CC6F-6A4A1D7FF7D4}"/>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8" name="Espace réservé du texte 16">
            <a:extLst>
              <a:ext uri="{FF2B5EF4-FFF2-40B4-BE49-F238E27FC236}">
                <a16:creationId xmlns:a16="http://schemas.microsoft.com/office/drawing/2014/main" id="{9D8EF6AD-38CD-E2D8-AFD7-DBF8889EE30C}"/>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9" name="Espace réservé du pied de page 4">
            <a:extLst>
              <a:ext uri="{FF2B5EF4-FFF2-40B4-BE49-F238E27FC236}">
                <a16:creationId xmlns:a16="http://schemas.microsoft.com/office/drawing/2014/main" id="{D4A244E8-CCA0-6C00-3829-88BDDC752B89}"/>
              </a:ext>
            </a:extLst>
          </p:cNvPr>
          <p:cNvSpPr>
            <a:spLocks noGrp="1"/>
          </p:cNvSpPr>
          <p:nvPr>
            <p:ph type="ftr" sz="quarter" idx="3"/>
          </p:nvPr>
        </p:nvSpPr>
        <p:spPr>
          <a:xfrm>
            <a:off x="5803200" y="6356350"/>
            <a:ext cx="5400000" cy="365125"/>
          </a:xfrm>
          <a:prstGeom prst="rect">
            <a:avLst/>
          </a:prstGeom>
        </p:spPr>
        <p:txBody>
          <a:bodyPr vert="horz" lIns="91440" tIns="45720" rIns="91440" bIns="45720" rtlCol="0" anchor="ctr"/>
          <a:lstStyle>
            <a:lvl1pPr algn="r">
              <a:defRPr sz="800" cap="all" baseline="0">
                <a:solidFill>
                  <a:srgbClr val="646D77"/>
                </a:solidFill>
                <a:latin typeface="Roboto Light" panose="02000000000000000000" pitchFamily="2" charset="0"/>
                <a:ea typeface="Roboto Light" panose="02000000000000000000" pitchFamily="2" charset="0"/>
                <a:cs typeface="Roboto Light" panose="02000000000000000000" pitchFamily="2" charset="0"/>
              </a:defRPr>
            </a:lvl1pPr>
          </a:lstStyle>
          <a:p>
            <a:r>
              <a:rPr lang="fr-FR"/>
              <a:t>TITRE du document</a:t>
            </a:r>
          </a:p>
        </p:txBody>
      </p:sp>
      <p:sp>
        <p:nvSpPr>
          <p:cNvPr id="2" name="Espace réservé du numéro de diapositive 4">
            <a:extLst>
              <a:ext uri="{FF2B5EF4-FFF2-40B4-BE49-F238E27FC236}">
                <a16:creationId xmlns:a16="http://schemas.microsoft.com/office/drawing/2014/main" id="{52AE2A09-434A-780F-9AE4-54A839B28C79}"/>
              </a:ext>
            </a:extLst>
          </p:cNvPr>
          <p:cNvSpPr>
            <a:spLocks noGrp="1"/>
          </p:cNvSpPr>
          <p:nvPr>
            <p:ph type="sldNum" sz="quarter" idx="12"/>
          </p:nvPr>
        </p:nvSpPr>
        <p:spPr>
          <a:xfrm>
            <a:off x="11294076" y="6356350"/>
            <a:ext cx="381986" cy="365125"/>
          </a:xfrm>
        </p:spPr>
        <p:txBody>
          <a:bodyPr/>
          <a:lstStyle/>
          <a:p>
            <a:fld id="{05787BFD-843A-4602-B314-707DEED37BF7}" type="slidenum">
              <a:rPr lang="fr-FR" smtClean="0"/>
              <a:t>‹#›</a:t>
            </a:fld>
            <a:endParaRPr lang="fr-FR"/>
          </a:p>
        </p:txBody>
      </p:sp>
      <p:sp>
        <p:nvSpPr>
          <p:cNvPr id="42" name="Forme libre : forme 41">
            <a:extLst>
              <a:ext uri="{FF2B5EF4-FFF2-40B4-BE49-F238E27FC236}">
                <a16:creationId xmlns:a16="http://schemas.microsoft.com/office/drawing/2014/main" id="{F24A6DE9-6550-199F-370E-D97997EA6BD4}"/>
              </a:ext>
            </a:extLst>
          </p:cNvPr>
          <p:cNvSpPr/>
          <p:nvPr userDrawn="1"/>
        </p:nvSpPr>
        <p:spPr>
          <a:xfrm>
            <a:off x="-10529" y="0"/>
            <a:ext cx="1965717"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FFE782">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2321611885"/>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141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8_4 Contenu de page">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17F0F71-5E64-514E-ADC0-9D9244B73392}"/>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3" name="Espace réservé du texte 13">
            <a:extLst>
              <a:ext uri="{FF2B5EF4-FFF2-40B4-BE49-F238E27FC236}">
                <a16:creationId xmlns:a16="http://schemas.microsoft.com/office/drawing/2014/main" id="{9C7A8401-DF62-684D-50CB-6D8B5FB34731}"/>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4" name="Espace réservé du texte 13">
            <a:extLst>
              <a:ext uri="{FF2B5EF4-FFF2-40B4-BE49-F238E27FC236}">
                <a16:creationId xmlns:a16="http://schemas.microsoft.com/office/drawing/2014/main" id="{FEB1E1FA-6899-E0B8-231C-46CFE21AE78E}"/>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5" name="Espace réservé du texte 16">
            <a:extLst>
              <a:ext uri="{FF2B5EF4-FFF2-40B4-BE49-F238E27FC236}">
                <a16:creationId xmlns:a16="http://schemas.microsoft.com/office/drawing/2014/main" id="{2B3D6DB9-3CED-0D0B-80BB-75B48902A272}"/>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9" name="Espace réservé du texte 16">
            <a:extLst>
              <a:ext uri="{FF2B5EF4-FFF2-40B4-BE49-F238E27FC236}">
                <a16:creationId xmlns:a16="http://schemas.microsoft.com/office/drawing/2014/main" id="{87C4711A-0D09-0CAA-1D09-A327877CE7A8}"/>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0" name="Espace réservé du numéro de diapositive 4">
            <a:extLst>
              <a:ext uri="{FF2B5EF4-FFF2-40B4-BE49-F238E27FC236}">
                <a16:creationId xmlns:a16="http://schemas.microsoft.com/office/drawing/2014/main" id="{231B22A2-B7C0-4BE2-1547-C2F94EA9D258}"/>
              </a:ext>
            </a:extLst>
          </p:cNvPr>
          <p:cNvSpPr>
            <a:spLocks noGrp="1"/>
          </p:cNvSpPr>
          <p:nvPr>
            <p:ph type="sldNum" sz="quarter" idx="12"/>
          </p:nvPr>
        </p:nvSpPr>
        <p:spPr>
          <a:xfrm>
            <a:off x="11294076" y="6356350"/>
            <a:ext cx="381986" cy="365125"/>
          </a:xfrm>
        </p:spPr>
        <p:txBody>
          <a:bodyPr/>
          <a:lstStyle>
            <a:lvl1pPr>
              <a:defRPr>
                <a:solidFill>
                  <a:srgbClr val="013593"/>
                </a:solidFill>
              </a:defRPr>
            </a:lvl1pPr>
          </a:lstStyle>
          <a:p>
            <a:fld id="{05787BFD-843A-4602-B314-707DEED37BF7}" type="slidenum">
              <a:rPr lang="fr-FR" smtClean="0"/>
              <a:pPr/>
              <a:t>‹#›</a:t>
            </a:fld>
            <a:endParaRPr lang="fr-FR"/>
          </a:p>
        </p:txBody>
      </p:sp>
      <p:sp>
        <p:nvSpPr>
          <p:cNvPr id="11" name="Espace réservé du pied de page 4">
            <a:extLst>
              <a:ext uri="{FF2B5EF4-FFF2-40B4-BE49-F238E27FC236}">
                <a16:creationId xmlns:a16="http://schemas.microsoft.com/office/drawing/2014/main" id="{A10C0A0F-41BB-A06F-FD38-DD7641D3F787}"/>
              </a:ext>
            </a:extLst>
          </p:cNvPr>
          <p:cNvSpPr>
            <a:spLocks noGrp="1"/>
          </p:cNvSpPr>
          <p:nvPr>
            <p:ph type="ftr" sz="quarter" idx="3"/>
          </p:nvPr>
        </p:nvSpPr>
        <p:spPr>
          <a:xfrm>
            <a:off x="5803200" y="6356350"/>
            <a:ext cx="5400000" cy="365125"/>
          </a:xfrm>
          <a:prstGeom prst="rect">
            <a:avLst/>
          </a:prstGeom>
        </p:spPr>
        <p:txBody>
          <a:bodyPr vert="horz" lIns="91440" tIns="45720" rIns="91440" bIns="45720" rtlCol="0" anchor="ctr"/>
          <a:lstStyle>
            <a:lvl1pPr algn="r">
              <a:defRPr sz="800" cap="all" baseline="0">
                <a:solidFill>
                  <a:srgbClr val="646D77"/>
                </a:solidFill>
                <a:latin typeface="Roboto Light" panose="02000000000000000000" pitchFamily="2" charset="0"/>
                <a:ea typeface="Roboto Light" panose="02000000000000000000" pitchFamily="2" charset="0"/>
                <a:cs typeface="Roboto Light" panose="02000000000000000000" pitchFamily="2" charset="0"/>
              </a:defRPr>
            </a:lvl1pPr>
          </a:lstStyle>
          <a:p>
            <a:r>
              <a:rPr lang="fr-FR"/>
              <a:t>TITRE du document</a:t>
            </a:r>
          </a:p>
        </p:txBody>
      </p:sp>
      <p:pic>
        <p:nvPicPr>
          <p:cNvPr id="7" name="Image 6">
            <a:extLst>
              <a:ext uri="{FF2B5EF4-FFF2-40B4-BE49-F238E27FC236}">
                <a16:creationId xmlns:a16="http://schemas.microsoft.com/office/drawing/2014/main" id="{2C2333E7-EE55-18AB-4A49-EDB76782D43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904762" cy="6858000"/>
          </a:xfrm>
          <a:prstGeom prst="rect">
            <a:avLst/>
          </a:prstGeom>
        </p:spPr>
      </p:pic>
      <p:sp>
        <p:nvSpPr>
          <p:cNvPr id="8" name="Forme libre : forme 7">
            <a:extLst>
              <a:ext uri="{FF2B5EF4-FFF2-40B4-BE49-F238E27FC236}">
                <a16:creationId xmlns:a16="http://schemas.microsoft.com/office/drawing/2014/main" id="{366C3703-175C-F920-32B2-7670D1B8182C}"/>
              </a:ext>
            </a:extLst>
          </p:cNvPr>
          <p:cNvSpPr/>
          <p:nvPr userDrawn="1"/>
        </p:nvSpPr>
        <p:spPr>
          <a:xfrm>
            <a:off x="-9525" y="0"/>
            <a:ext cx="1911600"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FFE78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2446824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1 Intercalair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BD597E1-4275-3715-15DA-6ABE9DE1EA3A}"/>
              </a:ext>
            </a:extLst>
          </p:cNvPr>
          <p:cNvPicPr>
            <a:picLocks noChangeAspect="1"/>
          </p:cNvPicPr>
          <p:nvPr userDrawn="1"/>
        </p:nvPicPr>
        <p:blipFill>
          <a:blip r:embed="rId2"/>
          <a:stretch>
            <a:fillRect/>
          </a:stretch>
        </p:blipFill>
        <p:spPr>
          <a:xfrm>
            <a:off x="0" y="0"/>
            <a:ext cx="12192000" cy="5187696"/>
          </a:xfrm>
          <a:prstGeom prst="rect">
            <a:avLst/>
          </a:prstGeom>
        </p:spPr>
      </p:pic>
      <p:sp>
        <p:nvSpPr>
          <p:cNvPr id="2" name="Titre 1">
            <a:extLst>
              <a:ext uri="{FF2B5EF4-FFF2-40B4-BE49-F238E27FC236}">
                <a16:creationId xmlns:a16="http://schemas.microsoft.com/office/drawing/2014/main" id="{6DAD53DD-B008-D4E6-9108-B74D67EAC731}"/>
              </a:ext>
            </a:extLst>
          </p:cNvPr>
          <p:cNvSpPr>
            <a:spLocks noGrp="1"/>
          </p:cNvSpPr>
          <p:nvPr>
            <p:ph type="title" hasCustomPrompt="1"/>
          </p:nvPr>
        </p:nvSpPr>
        <p:spPr>
          <a:xfrm>
            <a:off x="3665838" y="2084438"/>
            <a:ext cx="8010225" cy="1344561"/>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spTree>
    <p:extLst>
      <p:ext uri="{BB962C8B-B14F-4D97-AF65-F5344CB8AC3E}">
        <p14:creationId xmlns:p14="http://schemas.microsoft.com/office/powerpoint/2010/main" val="38975444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9_2 Intercalair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C6B592C-B57E-4EA3-A01E-15946220DD2A}"/>
              </a:ext>
            </a:extLst>
          </p:cNvPr>
          <p:cNvPicPr>
            <a:picLocks noChangeAspect="1"/>
          </p:cNvPicPr>
          <p:nvPr userDrawn="1"/>
        </p:nvPicPr>
        <p:blipFill>
          <a:blip r:embed="rId2"/>
          <a:stretch>
            <a:fillRect/>
          </a:stretch>
        </p:blipFill>
        <p:spPr>
          <a:xfrm>
            <a:off x="0" y="0"/>
            <a:ext cx="12192000" cy="5187696"/>
          </a:xfrm>
          <a:prstGeom prst="rect">
            <a:avLst/>
          </a:prstGeom>
        </p:spPr>
      </p:pic>
      <p:sp>
        <p:nvSpPr>
          <p:cNvPr id="9" name="Titre 1">
            <a:extLst>
              <a:ext uri="{FF2B5EF4-FFF2-40B4-BE49-F238E27FC236}">
                <a16:creationId xmlns:a16="http://schemas.microsoft.com/office/drawing/2014/main" id="{338C1019-0C95-753D-D3DE-04AB35BA6A12}"/>
              </a:ext>
            </a:extLst>
          </p:cNvPr>
          <p:cNvSpPr>
            <a:spLocks noGrp="1"/>
          </p:cNvSpPr>
          <p:nvPr>
            <p:ph type="title" hasCustomPrompt="1"/>
          </p:nvPr>
        </p:nvSpPr>
        <p:spPr>
          <a:xfrm>
            <a:off x="3665838" y="2084438"/>
            <a:ext cx="8010225" cy="1344561"/>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spTree>
    <p:extLst>
      <p:ext uri="{BB962C8B-B14F-4D97-AF65-F5344CB8AC3E}">
        <p14:creationId xmlns:p14="http://schemas.microsoft.com/office/powerpoint/2010/main" val="42943153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9_3 Contenu de page">
    <p:bg>
      <p:bgPr>
        <a:solidFill>
          <a:schemeClr val="bg2"/>
        </a:solidFill>
        <a:effectLst/>
      </p:bgPr>
    </p:bg>
    <p:spTree>
      <p:nvGrpSpPr>
        <p:cNvPr id="1" name=""/>
        <p:cNvGrpSpPr/>
        <p:nvPr/>
      </p:nvGrpSpPr>
      <p:grpSpPr>
        <a:xfrm>
          <a:off x="0" y="0"/>
          <a:ext cx="0" cy="0"/>
          <a:chOff x="0" y="0"/>
          <a:chExt cx="0" cy="0"/>
        </a:xfrm>
      </p:grpSpPr>
      <p:sp>
        <p:nvSpPr>
          <p:cNvPr id="11" name="Espace réservé du titre 1">
            <a:extLst>
              <a:ext uri="{FF2B5EF4-FFF2-40B4-BE49-F238E27FC236}">
                <a16:creationId xmlns:a16="http://schemas.microsoft.com/office/drawing/2014/main" id="{5E4150A3-A933-8DBE-7B26-F1468155AF28}"/>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14" name="Espace réservé du texte 13">
            <a:extLst>
              <a:ext uri="{FF2B5EF4-FFF2-40B4-BE49-F238E27FC236}">
                <a16:creationId xmlns:a16="http://schemas.microsoft.com/office/drawing/2014/main" id="{4D94DB33-3B12-FD2E-AB33-21A52726EC33}"/>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15" name="Espace réservé du texte 13">
            <a:extLst>
              <a:ext uri="{FF2B5EF4-FFF2-40B4-BE49-F238E27FC236}">
                <a16:creationId xmlns:a16="http://schemas.microsoft.com/office/drawing/2014/main" id="{0B51D0DA-3F39-9A10-49A0-0902B6A87BD5}"/>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7" name="Espace réservé du texte 16">
            <a:extLst>
              <a:ext uri="{FF2B5EF4-FFF2-40B4-BE49-F238E27FC236}">
                <a16:creationId xmlns:a16="http://schemas.microsoft.com/office/drawing/2014/main" id="{9E88A634-4038-C593-CC6F-6A4A1D7FF7D4}"/>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8" name="Espace réservé du texte 16">
            <a:extLst>
              <a:ext uri="{FF2B5EF4-FFF2-40B4-BE49-F238E27FC236}">
                <a16:creationId xmlns:a16="http://schemas.microsoft.com/office/drawing/2014/main" id="{9D8EF6AD-38CD-E2D8-AFD7-DBF8889EE30C}"/>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9" name="Espace réservé du pied de page 4">
            <a:extLst>
              <a:ext uri="{FF2B5EF4-FFF2-40B4-BE49-F238E27FC236}">
                <a16:creationId xmlns:a16="http://schemas.microsoft.com/office/drawing/2014/main" id="{D4A244E8-CCA0-6C00-3829-88BDDC752B89}"/>
              </a:ext>
            </a:extLst>
          </p:cNvPr>
          <p:cNvSpPr>
            <a:spLocks noGrp="1"/>
          </p:cNvSpPr>
          <p:nvPr>
            <p:ph type="ftr" sz="quarter" idx="3"/>
          </p:nvPr>
        </p:nvSpPr>
        <p:spPr>
          <a:xfrm>
            <a:off x="5803200" y="6356350"/>
            <a:ext cx="5400000" cy="365125"/>
          </a:xfrm>
          <a:prstGeom prst="rect">
            <a:avLst/>
          </a:prstGeom>
        </p:spPr>
        <p:txBody>
          <a:bodyPr vert="horz" lIns="91440" tIns="45720" rIns="91440" bIns="45720" rtlCol="0" anchor="ctr"/>
          <a:lstStyle>
            <a:lvl1pPr algn="r">
              <a:defRPr sz="800" cap="all" baseline="0">
                <a:solidFill>
                  <a:srgbClr val="646D77"/>
                </a:solidFill>
                <a:latin typeface="Roboto Light" panose="02000000000000000000" pitchFamily="2" charset="0"/>
                <a:ea typeface="Roboto Light" panose="02000000000000000000" pitchFamily="2" charset="0"/>
                <a:cs typeface="Roboto Light" panose="02000000000000000000" pitchFamily="2" charset="0"/>
              </a:defRPr>
            </a:lvl1pPr>
          </a:lstStyle>
          <a:p>
            <a:r>
              <a:rPr lang="fr-FR"/>
              <a:t>TITRE du document</a:t>
            </a:r>
          </a:p>
        </p:txBody>
      </p:sp>
      <p:sp>
        <p:nvSpPr>
          <p:cNvPr id="2" name="Espace réservé du numéro de diapositive 4">
            <a:extLst>
              <a:ext uri="{FF2B5EF4-FFF2-40B4-BE49-F238E27FC236}">
                <a16:creationId xmlns:a16="http://schemas.microsoft.com/office/drawing/2014/main" id="{52AE2A09-434A-780F-9AE4-54A839B28C79}"/>
              </a:ext>
            </a:extLst>
          </p:cNvPr>
          <p:cNvSpPr>
            <a:spLocks noGrp="1"/>
          </p:cNvSpPr>
          <p:nvPr>
            <p:ph type="sldNum" sz="quarter" idx="12"/>
          </p:nvPr>
        </p:nvSpPr>
        <p:spPr>
          <a:xfrm>
            <a:off x="11294076" y="6356350"/>
            <a:ext cx="381986" cy="365125"/>
          </a:xfrm>
        </p:spPr>
        <p:txBody>
          <a:bodyPr/>
          <a:lstStyle/>
          <a:p>
            <a:fld id="{05787BFD-843A-4602-B314-707DEED37BF7}" type="slidenum">
              <a:rPr lang="fr-FR" smtClean="0"/>
              <a:t>‹#›</a:t>
            </a:fld>
            <a:endParaRPr lang="fr-FR"/>
          </a:p>
        </p:txBody>
      </p:sp>
      <p:sp>
        <p:nvSpPr>
          <p:cNvPr id="42" name="Forme libre : forme 41">
            <a:extLst>
              <a:ext uri="{FF2B5EF4-FFF2-40B4-BE49-F238E27FC236}">
                <a16:creationId xmlns:a16="http://schemas.microsoft.com/office/drawing/2014/main" id="{F24A6DE9-6550-199F-370E-D97997EA6BD4}"/>
              </a:ext>
            </a:extLst>
          </p:cNvPr>
          <p:cNvSpPr/>
          <p:nvPr userDrawn="1"/>
        </p:nvSpPr>
        <p:spPr>
          <a:xfrm>
            <a:off x="-10529" y="0"/>
            <a:ext cx="1965717"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FFC782">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981850295"/>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14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3_1_Intercalaire">
    <p:spTree>
      <p:nvGrpSpPr>
        <p:cNvPr id="1" name=""/>
        <p:cNvGrpSpPr/>
        <p:nvPr/>
      </p:nvGrpSpPr>
      <p:grpSpPr>
        <a:xfrm>
          <a:off x="0" y="0"/>
          <a:ext cx="0" cy="0"/>
          <a:chOff x="0" y="0"/>
          <a:chExt cx="0" cy="0"/>
        </a:xfrm>
      </p:grpSpPr>
      <p:pic>
        <p:nvPicPr>
          <p:cNvPr id="4" name="Image 3" descr="Une image contenant logo, Graphique&#10;&#10;Description générée automatiquement">
            <a:extLst>
              <a:ext uri="{FF2B5EF4-FFF2-40B4-BE49-F238E27FC236}">
                <a16:creationId xmlns:a16="http://schemas.microsoft.com/office/drawing/2014/main" id="{96329381-D022-FCD8-53A5-C1800C0909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189902"/>
          </a:xfrm>
          <a:prstGeom prst="rect">
            <a:avLst/>
          </a:prstGeom>
        </p:spPr>
      </p:pic>
      <p:sp>
        <p:nvSpPr>
          <p:cNvPr id="9" name="Titre 1">
            <a:extLst>
              <a:ext uri="{FF2B5EF4-FFF2-40B4-BE49-F238E27FC236}">
                <a16:creationId xmlns:a16="http://schemas.microsoft.com/office/drawing/2014/main" id="{338C1019-0C95-753D-D3DE-04AB35BA6A12}"/>
              </a:ext>
            </a:extLst>
          </p:cNvPr>
          <p:cNvSpPr>
            <a:spLocks noGrp="1"/>
          </p:cNvSpPr>
          <p:nvPr>
            <p:ph type="title" hasCustomPrompt="1"/>
          </p:nvPr>
        </p:nvSpPr>
        <p:spPr>
          <a:xfrm>
            <a:off x="3665838" y="2084438"/>
            <a:ext cx="8010225" cy="1344561"/>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spTree>
    <p:extLst>
      <p:ext uri="{BB962C8B-B14F-4D97-AF65-F5344CB8AC3E}">
        <p14:creationId xmlns:p14="http://schemas.microsoft.com/office/powerpoint/2010/main" val="19812284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9_4 Contenu de page">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17F0F71-5E64-514E-ADC0-9D9244B73392}"/>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3" name="Espace réservé du texte 13">
            <a:extLst>
              <a:ext uri="{FF2B5EF4-FFF2-40B4-BE49-F238E27FC236}">
                <a16:creationId xmlns:a16="http://schemas.microsoft.com/office/drawing/2014/main" id="{9C7A8401-DF62-684D-50CB-6D8B5FB34731}"/>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4" name="Espace réservé du texte 13">
            <a:extLst>
              <a:ext uri="{FF2B5EF4-FFF2-40B4-BE49-F238E27FC236}">
                <a16:creationId xmlns:a16="http://schemas.microsoft.com/office/drawing/2014/main" id="{FEB1E1FA-6899-E0B8-231C-46CFE21AE78E}"/>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5" name="Espace réservé du texte 16">
            <a:extLst>
              <a:ext uri="{FF2B5EF4-FFF2-40B4-BE49-F238E27FC236}">
                <a16:creationId xmlns:a16="http://schemas.microsoft.com/office/drawing/2014/main" id="{2B3D6DB9-3CED-0D0B-80BB-75B48902A272}"/>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9" name="Espace réservé du texte 16">
            <a:extLst>
              <a:ext uri="{FF2B5EF4-FFF2-40B4-BE49-F238E27FC236}">
                <a16:creationId xmlns:a16="http://schemas.microsoft.com/office/drawing/2014/main" id="{87C4711A-0D09-0CAA-1D09-A327877CE7A8}"/>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0" name="Espace réservé du numéro de diapositive 4">
            <a:extLst>
              <a:ext uri="{FF2B5EF4-FFF2-40B4-BE49-F238E27FC236}">
                <a16:creationId xmlns:a16="http://schemas.microsoft.com/office/drawing/2014/main" id="{231B22A2-B7C0-4BE2-1547-C2F94EA9D258}"/>
              </a:ext>
            </a:extLst>
          </p:cNvPr>
          <p:cNvSpPr>
            <a:spLocks noGrp="1"/>
          </p:cNvSpPr>
          <p:nvPr>
            <p:ph type="sldNum" sz="quarter" idx="12"/>
          </p:nvPr>
        </p:nvSpPr>
        <p:spPr>
          <a:xfrm>
            <a:off x="11294076" y="6356350"/>
            <a:ext cx="381986" cy="365125"/>
          </a:xfrm>
        </p:spPr>
        <p:txBody>
          <a:bodyPr/>
          <a:lstStyle>
            <a:lvl1pPr>
              <a:defRPr>
                <a:solidFill>
                  <a:srgbClr val="013593"/>
                </a:solidFill>
              </a:defRPr>
            </a:lvl1pPr>
          </a:lstStyle>
          <a:p>
            <a:fld id="{05787BFD-843A-4602-B314-707DEED37BF7}" type="slidenum">
              <a:rPr lang="fr-FR" smtClean="0"/>
              <a:pPr/>
              <a:t>‹#›</a:t>
            </a:fld>
            <a:endParaRPr lang="fr-FR"/>
          </a:p>
        </p:txBody>
      </p:sp>
      <p:sp>
        <p:nvSpPr>
          <p:cNvPr id="11" name="Espace réservé du pied de page 4">
            <a:extLst>
              <a:ext uri="{FF2B5EF4-FFF2-40B4-BE49-F238E27FC236}">
                <a16:creationId xmlns:a16="http://schemas.microsoft.com/office/drawing/2014/main" id="{A10C0A0F-41BB-A06F-FD38-DD7641D3F787}"/>
              </a:ext>
            </a:extLst>
          </p:cNvPr>
          <p:cNvSpPr>
            <a:spLocks noGrp="1"/>
          </p:cNvSpPr>
          <p:nvPr>
            <p:ph type="ftr" sz="quarter" idx="3"/>
          </p:nvPr>
        </p:nvSpPr>
        <p:spPr>
          <a:xfrm>
            <a:off x="5803200" y="6356350"/>
            <a:ext cx="5400000" cy="365125"/>
          </a:xfrm>
          <a:prstGeom prst="rect">
            <a:avLst/>
          </a:prstGeom>
        </p:spPr>
        <p:txBody>
          <a:bodyPr vert="horz" lIns="91440" tIns="45720" rIns="91440" bIns="45720" rtlCol="0" anchor="ctr"/>
          <a:lstStyle>
            <a:lvl1pPr algn="r">
              <a:defRPr sz="800" cap="all" baseline="0">
                <a:solidFill>
                  <a:srgbClr val="646D77"/>
                </a:solidFill>
                <a:latin typeface="Roboto Light" panose="02000000000000000000" pitchFamily="2" charset="0"/>
                <a:ea typeface="Roboto Light" panose="02000000000000000000" pitchFamily="2" charset="0"/>
                <a:cs typeface="Roboto Light" panose="02000000000000000000" pitchFamily="2" charset="0"/>
              </a:defRPr>
            </a:lvl1pPr>
          </a:lstStyle>
          <a:p>
            <a:r>
              <a:rPr lang="fr-FR"/>
              <a:t>TITRE du document</a:t>
            </a:r>
          </a:p>
        </p:txBody>
      </p:sp>
      <p:pic>
        <p:nvPicPr>
          <p:cNvPr id="7" name="Image 6">
            <a:extLst>
              <a:ext uri="{FF2B5EF4-FFF2-40B4-BE49-F238E27FC236}">
                <a16:creationId xmlns:a16="http://schemas.microsoft.com/office/drawing/2014/main" id="{2C2333E7-EE55-18AB-4A49-EDB76782D43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904762" cy="6858000"/>
          </a:xfrm>
          <a:prstGeom prst="rect">
            <a:avLst/>
          </a:prstGeom>
        </p:spPr>
      </p:pic>
      <p:sp>
        <p:nvSpPr>
          <p:cNvPr id="8" name="Forme libre : forme 7">
            <a:extLst>
              <a:ext uri="{FF2B5EF4-FFF2-40B4-BE49-F238E27FC236}">
                <a16:creationId xmlns:a16="http://schemas.microsoft.com/office/drawing/2014/main" id="{366C3703-175C-F920-32B2-7670D1B8182C}"/>
              </a:ext>
            </a:extLst>
          </p:cNvPr>
          <p:cNvSpPr/>
          <p:nvPr userDrawn="1"/>
        </p:nvSpPr>
        <p:spPr>
          <a:xfrm>
            <a:off x="-9525" y="0"/>
            <a:ext cx="1911600"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FFC78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42451275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10 Pleine page">
    <p:bg>
      <p:bgPr>
        <a:solidFill>
          <a:schemeClr val="bg1"/>
        </a:solidFill>
        <a:effectLst/>
      </p:bgPr>
    </p:bg>
    <p:spTree>
      <p:nvGrpSpPr>
        <p:cNvPr id="1" name=""/>
        <p:cNvGrpSpPr/>
        <p:nvPr/>
      </p:nvGrpSpPr>
      <p:grpSpPr>
        <a:xfrm>
          <a:off x="0" y="0"/>
          <a:ext cx="0" cy="0"/>
          <a:chOff x="0" y="0"/>
          <a:chExt cx="0" cy="0"/>
        </a:xfrm>
      </p:grpSpPr>
      <p:sp>
        <p:nvSpPr>
          <p:cNvPr id="7" name="Espace réservé du numéro de diapositive 5">
            <a:extLst>
              <a:ext uri="{FF2B5EF4-FFF2-40B4-BE49-F238E27FC236}">
                <a16:creationId xmlns:a16="http://schemas.microsoft.com/office/drawing/2014/main" id="{56918E0B-EB3A-04DF-157E-AFD208E8F6F9}"/>
              </a:ext>
            </a:extLst>
          </p:cNvPr>
          <p:cNvSpPr>
            <a:spLocks noGrp="1"/>
          </p:cNvSpPr>
          <p:nvPr>
            <p:ph type="sldNum" sz="quarter" idx="4"/>
          </p:nvPr>
        </p:nvSpPr>
        <p:spPr>
          <a:xfrm>
            <a:off x="11294076" y="6356350"/>
            <a:ext cx="381986" cy="365125"/>
          </a:xfrm>
          <a:prstGeom prst="rect">
            <a:avLst/>
          </a:prstGeom>
        </p:spPr>
        <p:txBody>
          <a:bodyPr vert="horz" lIns="91440" tIns="45720" rIns="91440" bIns="45720" rtlCol="0" anchor="ctr"/>
          <a:lstStyle>
            <a:lvl1pPr algn="r">
              <a:defRPr sz="8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fld id="{05787BFD-843A-4602-B314-707DEED37BF7}" type="slidenum">
              <a:rPr lang="fr-FR" smtClean="0"/>
              <a:pPr/>
              <a:t>‹#›</a:t>
            </a:fld>
            <a:endParaRPr lang="fr-FR"/>
          </a:p>
        </p:txBody>
      </p:sp>
      <p:sp>
        <p:nvSpPr>
          <p:cNvPr id="5" name="Espace réservé du titre 1">
            <a:extLst>
              <a:ext uri="{FF2B5EF4-FFF2-40B4-BE49-F238E27FC236}">
                <a16:creationId xmlns:a16="http://schemas.microsoft.com/office/drawing/2014/main" id="{8DC2C1E5-AAC8-5D96-4540-7F9CDD53E296}"/>
              </a:ext>
            </a:extLst>
          </p:cNvPr>
          <p:cNvSpPr>
            <a:spLocks noGrp="1"/>
          </p:cNvSpPr>
          <p:nvPr>
            <p:ph type="title" hasCustomPrompt="1"/>
          </p:nvPr>
        </p:nvSpPr>
        <p:spPr>
          <a:xfrm>
            <a:off x="838200" y="136525"/>
            <a:ext cx="108378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9" name="Espace réservé du contenu 8">
            <a:extLst>
              <a:ext uri="{FF2B5EF4-FFF2-40B4-BE49-F238E27FC236}">
                <a16:creationId xmlns:a16="http://schemas.microsoft.com/office/drawing/2014/main" id="{132ACE3E-47DB-A1E9-DDC4-3E0A4AAB2614}"/>
              </a:ext>
            </a:extLst>
          </p:cNvPr>
          <p:cNvSpPr>
            <a:spLocks noGrp="1"/>
          </p:cNvSpPr>
          <p:nvPr>
            <p:ph sz="quarter" idx="12"/>
          </p:nvPr>
        </p:nvSpPr>
        <p:spPr>
          <a:xfrm>
            <a:off x="838200" y="1063625"/>
            <a:ext cx="10837863" cy="194991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pied de page 4">
            <a:extLst>
              <a:ext uri="{FF2B5EF4-FFF2-40B4-BE49-F238E27FC236}">
                <a16:creationId xmlns:a16="http://schemas.microsoft.com/office/drawing/2014/main" id="{C367F5A4-5634-766A-C783-B5A910D41BFD}"/>
              </a:ext>
            </a:extLst>
          </p:cNvPr>
          <p:cNvSpPr>
            <a:spLocks noGrp="1"/>
          </p:cNvSpPr>
          <p:nvPr>
            <p:ph type="ftr" sz="quarter" idx="3"/>
          </p:nvPr>
        </p:nvSpPr>
        <p:spPr>
          <a:xfrm>
            <a:off x="5803200" y="6356350"/>
            <a:ext cx="5400000" cy="365125"/>
          </a:xfrm>
          <a:prstGeom prst="rect">
            <a:avLst/>
          </a:prstGeom>
        </p:spPr>
        <p:txBody>
          <a:bodyPr vert="horz" lIns="91440" tIns="45720" rIns="91440" bIns="45720" rtlCol="0" anchor="ctr"/>
          <a:lstStyle>
            <a:lvl1pPr algn="r">
              <a:defRPr sz="800" cap="all" baseline="0">
                <a:solidFill>
                  <a:srgbClr val="646D77"/>
                </a:solidFill>
                <a:latin typeface="Roboto Light" panose="02000000000000000000" pitchFamily="2" charset="0"/>
                <a:ea typeface="Roboto Light" panose="02000000000000000000" pitchFamily="2" charset="0"/>
                <a:cs typeface="Roboto Light" panose="02000000000000000000" pitchFamily="2" charset="0"/>
              </a:defRPr>
            </a:lvl1pPr>
          </a:lstStyle>
          <a:p>
            <a:r>
              <a:rPr lang="fr-FR"/>
              <a:t>TITRE du document</a:t>
            </a:r>
          </a:p>
        </p:txBody>
      </p:sp>
      <p:sp>
        <p:nvSpPr>
          <p:cNvPr id="2" name="Espace réservé du texte 16">
            <a:extLst>
              <a:ext uri="{FF2B5EF4-FFF2-40B4-BE49-F238E27FC236}">
                <a16:creationId xmlns:a16="http://schemas.microsoft.com/office/drawing/2014/main" id="{D23B660E-E58C-7F68-B649-D5A91A53C386}"/>
              </a:ext>
            </a:extLst>
          </p:cNvPr>
          <p:cNvSpPr>
            <a:spLocks noGrp="1"/>
          </p:cNvSpPr>
          <p:nvPr/>
        </p:nvSpPr>
        <p:spPr>
          <a:xfrm>
            <a:off x="838200" y="3167436"/>
            <a:ext cx="10837862" cy="31889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9204E"/>
                </a:solidFill>
                <a:latin typeface="Roboto Bold" panose="02000000000000000000" pitchFamily="2" charset="0"/>
                <a:ea typeface="Roboto Bold" panose="02000000000000000000" pitchFamily="2" charset="0"/>
                <a:cs typeface="Roboto Bold"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9204E"/>
                </a:solidFill>
                <a:latin typeface="Roboto Black" panose="02000000000000000000" pitchFamily="2" charset="0"/>
                <a:ea typeface="Roboto Black" panose="02000000000000000000" pitchFamily="2" charset="0"/>
                <a:cs typeface="Roboto Black"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13593"/>
                </a:solidFill>
                <a:latin typeface="Roboto Bold" panose="02000000000000000000" pitchFamily="2" charset="0"/>
                <a:ea typeface="Roboto Bold" panose="02000000000000000000" pitchFamily="2" charset="0"/>
                <a:cs typeface="Roboto Bold"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Bold" panose="02000000000000000000" pitchFamily="2" charset="0"/>
                <a:ea typeface="Roboto Bold" panose="02000000000000000000" pitchFamily="2" charset="0"/>
                <a:cs typeface="Roboto Bold"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Roboto Bold" panose="02000000000000000000" pitchFamily="2" charset="0"/>
                <a:ea typeface="Roboto Bold" panose="02000000000000000000" pitchFamily="2" charset="0"/>
                <a:cs typeface="Roboto Bol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fr-FR"/>
          </a:p>
        </p:txBody>
      </p:sp>
      <p:sp>
        <p:nvSpPr>
          <p:cNvPr id="3" name="Espace réservé du texte 16">
            <a:extLst>
              <a:ext uri="{FF2B5EF4-FFF2-40B4-BE49-F238E27FC236}">
                <a16:creationId xmlns:a16="http://schemas.microsoft.com/office/drawing/2014/main" id="{D23B660E-E58C-7F68-B649-D5A91A53C386}"/>
              </a:ext>
            </a:extLst>
          </p:cNvPr>
          <p:cNvSpPr>
            <a:spLocks noGrp="1"/>
          </p:cNvSpPr>
          <p:nvPr/>
        </p:nvSpPr>
        <p:spPr>
          <a:xfrm>
            <a:off x="838201" y="3122628"/>
            <a:ext cx="10837862" cy="31889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9204E"/>
                </a:solidFill>
                <a:latin typeface="Roboto Bold" panose="02000000000000000000" pitchFamily="2" charset="0"/>
                <a:ea typeface="Roboto Bold" panose="02000000000000000000" pitchFamily="2" charset="0"/>
                <a:cs typeface="Roboto Bold"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9204E"/>
                </a:solidFill>
                <a:latin typeface="Roboto Black" panose="02000000000000000000" pitchFamily="2" charset="0"/>
                <a:ea typeface="Roboto Black" panose="02000000000000000000" pitchFamily="2" charset="0"/>
                <a:cs typeface="Roboto Black"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13593"/>
                </a:solidFill>
                <a:latin typeface="Roboto Bold" panose="02000000000000000000" pitchFamily="2" charset="0"/>
                <a:ea typeface="Roboto Bold" panose="02000000000000000000" pitchFamily="2" charset="0"/>
                <a:cs typeface="Roboto Bold"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Bold" panose="02000000000000000000" pitchFamily="2" charset="0"/>
                <a:ea typeface="Roboto Bold" panose="02000000000000000000" pitchFamily="2" charset="0"/>
                <a:cs typeface="Roboto Bold"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Roboto Bold" panose="02000000000000000000" pitchFamily="2" charset="0"/>
                <a:ea typeface="Roboto Bold" panose="02000000000000000000" pitchFamily="2" charset="0"/>
                <a:cs typeface="Roboto Bol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fr-FR"/>
          </a:p>
        </p:txBody>
      </p:sp>
      <p:sp>
        <p:nvSpPr>
          <p:cNvPr id="4" name="Espace réservé du texte 16">
            <a:extLst>
              <a:ext uri="{FF2B5EF4-FFF2-40B4-BE49-F238E27FC236}">
                <a16:creationId xmlns:a16="http://schemas.microsoft.com/office/drawing/2014/main" id="{AAAF0F7E-74ED-3688-62EC-0386E9E81740}"/>
              </a:ext>
            </a:extLst>
          </p:cNvPr>
          <p:cNvSpPr>
            <a:spLocks noGrp="1"/>
          </p:cNvSpPr>
          <p:nvPr>
            <p:ph type="body" sz="quarter" idx="15"/>
          </p:nvPr>
        </p:nvSpPr>
        <p:spPr>
          <a:xfrm>
            <a:off x="838198" y="3122628"/>
            <a:ext cx="10837861" cy="3186097"/>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Tree>
    <p:extLst>
      <p:ext uri="{BB962C8B-B14F-4D97-AF65-F5344CB8AC3E}">
        <p14:creationId xmlns:p14="http://schemas.microsoft.com/office/powerpoint/2010/main" val="523683030"/>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11 Fi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59EB196-157F-ACDB-BA8F-CC3DEBB5BF0D}"/>
              </a:ext>
            </a:extLst>
          </p:cNvPr>
          <p:cNvSpPr/>
          <p:nvPr/>
        </p:nvSpPr>
        <p:spPr>
          <a:xfrm>
            <a:off x="1940942" y="0"/>
            <a:ext cx="10287813" cy="6858000"/>
          </a:xfrm>
          <a:prstGeom prst="rect">
            <a:avLst/>
          </a:prstGeom>
          <a:solidFill>
            <a:srgbClr val="F3F4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re 1">
            <a:extLst>
              <a:ext uri="{FF2B5EF4-FFF2-40B4-BE49-F238E27FC236}">
                <a16:creationId xmlns:a16="http://schemas.microsoft.com/office/drawing/2014/main" id="{65099439-B4B8-57F4-9C00-4FA31C8D1754}"/>
              </a:ext>
            </a:extLst>
          </p:cNvPr>
          <p:cNvSpPr txBox="1">
            <a:spLocks/>
          </p:cNvSpPr>
          <p:nvPr/>
        </p:nvSpPr>
        <p:spPr>
          <a:xfrm>
            <a:off x="3818238" y="2236838"/>
            <a:ext cx="7681611" cy="134456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000" b="0" kern="120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pic>
        <p:nvPicPr>
          <p:cNvPr id="10" name="Image 9">
            <a:extLst>
              <a:ext uri="{FF2B5EF4-FFF2-40B4-BE49-F238E27FC236}">
                <a16:creationId xmlns:a16="http://schemas.microsoft.com/office/drawing/2014/main" id="{5B72185F-E360-5C56-08D9-6F0C42F66AA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657350"/>
            <a:ext cx="12228755" cy="5196031"/>
          </a:xfrm>
          <a:prstGeom prst="rect">
            <a:avLst/>
          </a:prstGeom>
        </p:spPr>
      </p:pic>
      <p:sp>
        <p:nvSpPr>
          <p:cNvPr id="12" name="Titre 1">
            <a:extLst>
              <a:ext uri="{FF2B5EF4-FFF2-40B4-BE49-F238E27FC236}">
                <a16:creationId xmlns:a16="http://schemas.microsoft.com/office/drawing/2014/main" id="{1395F5AB-02B0-1DDB-04C1-59785E9F087D}"/>
              </a:ext>
            </a:extLst>
          </p:cNvPr>
          <p:cNvSpPr>
            <a:spLocks noGrp="1"/>
          </p:cNvSpPr>
          <p:nvPr>
            <p:ph type="title" hasCustomPrompt="1"/>
          </p:nvPr>
        </p:nvSpPr>
        <p:spPr>
          <a:xfrm>
            <a:off x="5040000" y="3423149"/>
            <a:ext cx="6636063" cy="1386876"/>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Merci !</a:t>
            </a:r>
          </a:p>
        </p:txBody>
      </p:sp>
      <p:sp>
        <p:nvSpPr>
          <p:cNvPr id="19" name="Espace réservé du texte 18">
            <a:extLst>
              <a:ext uri="{FF2B5EF4-FFF2-40B4-BE49-F238E27FC236}">
                <a16:creationId xmlns:a16="http://schemas.microsoft.com/office/drawing/2014/main" id="{8BFDC3B2-A4A3-7DB9-5968-5AE9F5B1087D}"/>
              </a:ext>
            </a:extLst>
          </p:cNvPr>
          <p:cNvSpPr>
            <a:spLocks noGrp="1"/>
          </p:cNvSpPr>
          <p:nvPr>
            <p:ph type="body" sz="quarter" idx="10" hasCustomPrompt="1"/>
          </p:nvPr>
        </p:nvSpPr>
        <p:spPr>
          <a:xfrm>
            <a:off x="5016500" y="5094288"/>
            <a:ext cx="3451225" cy="384175"/>
          </a:xfrm>
        </p:spPr>
        <p:txBody>
          <a:bodyPr/>
          <a:lstStyle>
            <a:lvl1pPr marL="0" indent="0">
              <a:buNone/>
              <a:defRPr sz="1400" cap="all" baseline="0">
                <a:solidFill>
                  <a:schemeClr val="bg1"/>
                </a:solidFill>
              </a:defRPr>
            </a:lvl1pPr>
          </a:lstStyle>
          <a:p>
            <a:pPr lvl="0"/>
            <a:r>
              <a:rPr lang="fr-FR"/>
              <a:t>VERSION / DATE</a:t>
            </a:r>
          </a:p>
        </p:txBody>
      </p:sp>
      <p:sp>
        <p:nvSpPr>
          <p:cNvPr id="21" name="Espace réservé du texte 20">
            <a:extLst>
              <a:ext uri="{FF2B5EF4-FFF2-40B4-BE49-F238E27FC236}">
                <a16:creationId xmlns:a16="http://schemas.microsoft.com/office/drawing/2014/main" id="{3DDBCA31-764A-BA2E-638E-FB8B7714EEC2}"/>
              </a:ext>
            </a:extLst>
          </p:cNvPr>
          <p:cNvSpPr>
            <a:spLocks noGrp="1"/>
          </p:cNvSpPr>
          <p:nvPr>
            <p:ph type="body" sz="quarter" idx="11" hasCustomPrompt="1"/>
          </p:nvPr>
        </p:nvSpPr>
        <p:spPr>
          <a:xfrm>
            <a:off x="5059434" y="2428526"/>
            <a:ext cx="4630315" cy="409575"/>
          </a:xfrm>
        </p:spPr>
        <p:txBody>
          <a:bodyPr/>
          <a:lstStyle>
            <a:lvl1pPr marL="0" indent="0">
              <a:buNone/>
              <a:defRPr sz="1400" cap="all" baseline="0">
                <a:latin typeface="Roboto Medium" panose="02000000000000000000" pitchFamily="2" charset="0"/>
                <a:ea typeface="Roboto Medium" panose="02000000000000000000" pitchFamily="2" charset="0"/>
                <a:cs typeface="Roboto Medium" panose="02000000000000000000" pitchFamily="2" charset="0"/>
              </a:defRPr>
            </a:lvl1pPr>
          </a:lstStyle>
          <a:p>
            <a:pPr lvl="0"/>
            <a:r>
              <a:rPr lang="fr-FR"/>
              <a:t>DEPARTEMENT / POLE</a:t>
            </a:r>
          </a:p>
        </p:txBody>
      </p:sp>
      <p:pic>
        <p:nvPicPr>
          <p:cNvPr id="3" name="Image 2" descr="Une image contenant texte, Police, capture d’écran, affiche&#10;&#10;Description générée automatiquement">
            <a:extLst>
              <a:ext uri="{FF2B5EF4-FFF2-40B4-BE49-F238E27FC236}">
                <a16:creationId xmlns:a16="http://schemas.microsoft.com/office/drawing/2014/main" id="{D701EBE7-DF10-D9A9-1CAA-BE50FC33BF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79" y="221080"/>
            <a:ext cx="621792" cy="871728"/>
          </a:xfrm>
          <a:prstGeom prst="rect">
            <a:avLst/>
          </a:prstGeom>
        </p:spPr>
      </p:pic>
    </p:spTree>
    <p:extLst>
      <p:ext uri="{BB962C8B-B14F-4D97-AF65-F5344CB8AC3E}">
        <p14:creationId xmlns:p14="http://schemas.microsoft.com/office/powerpoint/2010/main" val="1802965568"/>
      </p:ext>
    </p:extLst>
  </p:cSld>
  <p:clrMapOvr>
    <a:masterClrMapping/>
  </p:clrMapOvr>
  <p:extLst>
    <p:ext uri="{DCECCB84-F9BA-43D5-87BE-67443E8EF086}">
      <p15:sldGuideLst xmlns:p15="http://schemas.microsoft.com/office/powerpoint/2012/main">
        <p15:guide id="1" orient="horz" pos="2069">
          <p15:clr>
            <a:srgbClr val="FBAE40"/>
          </p15:clr>
        </p15:guide>
        <p15:guide id="2" pos="211">
          <p15:clr>
            <a:srgbClr val="FBAE40"/>
          </p15:clr>
        </p15:guide>
        <p15:guide id="3" pos="3160">
          <p15:clr>
            <a:srgbClr val="FBAE40"/>
          </p15:clr>
        </p15:guide>
        <p15:guide id="4" orient="horz" pos="4110">
          <p15:clr>
            <a:srgbClr val="FBAE40"/>
          </p15:clr>
        </p15:guide>
        <p15:guide id="5" pos="39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9_Section Header">
    <p:spTree>
      <p:nvGrpSpPr>
        <p:cNvPr id="1" name=""/>
        <p:cNvGrpSpPr/>
        <p:nvPr/>
      </p:nvGrpSpPr>
      <p:grpSpPr>
        <a:xfrm>
          <a:off x="0" y="0"/>
          <a:ext cx="0" cy="0"/>
          <a:chOff x="0" y="0"/>
          <a:chExt cx="0" cy="0"/>
        </a:xfrm>
      </p:grpSpPr>
      <p:sp>
        <p:nvSpPr>
          <p:cNvPr id="9" name="TextBox 6">
            <a:extLst>
              <a:ext uri="{FF2B5EF4-FFF2-40B4-BE49-F238E27FC236}">
                <a16:creationId xmlns:a16="http://schemas.microsoft.com/office/drawing/2014/main" id="{3E588E89-75BD-1CB7-A4D3-D7539ECC7483}"/>
              </a:ext>
            </a:extLst>
          </p:cNvPr>
          <p:cNvSpPr txBox="1"/>
          <p:nvPr/>
        </p:nvSpPr>
        <p:spPr>
          <a:xfrm>
            <a:off x="466808" y="249079"/>
            <a:ext cx="3318993" cy="6166961"/>
          </a:xfrm>
          <a:prstGeom prst="rect">
            <a:avLst/>
          </a:prstGeom>
        </p:spPr>
        <p:txBody>
          <a:bodyPr lIns="33867" tIns="33867" rIns="33867" bIns="33867" rtlCol="0" anchor="ctr"/>
          <a:lstStyle/>
          <a:p>
            <a:pPr algn="ctr">
              <a:lnSpc>
                <a:spcPts val="1773"/>
              </a:lnSpc>
            </a:pPr>
            <a:endParaRPr sz="1200"/>
          </a:p>
        </p:txBody>
      </p:sp>
      <p:grpSp>
        <p:nvGrpSpPr>
          <p:cNvPr id="10" name="Groupe 9">
            <a:extLst>
              <a:ext uri="{FF2B5EF4-FFF2-40B4-BE49-F238E27FC236}">
                <a16:creationId xmlns:a16="http://schemas.microsoft.com/office/drawing/2014/main" id="{117A2EEE-5FD5-A153-6B65-F0E7B82FDA0B}"/>
              </a:ext>
            </a:extLst>
          </p:cNvPr>
          <p:cNvGrpSpPr/>
          <p:nvPr userDrawn="1"/>
        </p:nvGrpSpPr>
        <p:grpSpPr>
          <a:xfrm>
            <a:off x="464820" y="6410005"/>
            <a:ext cx="441960" cy="447995"/>
            <a:chOff x="6172200" y="6787117"/>
            <a:chExt cx="662940" cy="671993"/>
          </a:xfrm>
        </p:grpSpPr>
        <p:sp>
          <p:nvSpPr>
            <p:cNvPr id="11" name="Freeform 4">
              <a:hlinkClick r:id="" action="ppaction://noaction"/>
              <a:extLst>
                <a:ext uri="{FF2B5EF4-FFF2-40B4-BE49-F238E27FC236}">
                  <a16:creationId xmlns:a16="http://schemas.microsoft.com/office/drawing/2014/main" id="{1A581B73-5733-7249-280A-CEC5BBFE4B8A}"/>
                </a:ext>
              </a:extLst>
            </p:cNvPr>
            <p:cNvSpPr/>
            <p:nvPr/>
          </p:nvSpPr>
          <p:spPr>
            <a:xfrm>
              <a:off x="6172200" y="679617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12" name="Graphique 11" descr="Logement contour">
              <a:extLst>
                <a:ext uri="{FF2B5EF4-FFF2-40B4-BE49-F238E27FC236}">
                  <a16:creationId xmlns:a16="http://schemas.microsoft.com/office/drawing/2014/main" id="{578AF93E-D6C1-B1D3-C40E-5994D983BCE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97670" y="6787117"/>
              <a:ext cx="612000" cy="612000"/>
            </a:xfrm>
            <a:prstGeom prst="rect">
              <a:avLst/>
            </a:prstGeom>
          </p:spPr>
        </p:pic>
      </p:grpSp>
      <p:grpSp>
        <p:nvGrpSpPr>
          <p:cNvPr id="2" name="Group 11">
            <a:extLst>
              <a:ext uri="{FF2B5EF4-FFF2-40B4-BE49-F238E27FC236}">
                <a16:creationId xmlns:a16="http://schemas.microsoft.com/office/drawing/2014/main" id="{3BB7B9DD-8DBC-E789-F533-6A24262E2D1E}"/>
              </a:ext>
            </a:extLst>
          </p:cNvPr>
          <p:cNvGrpSpPr/>
          <p:nvPr userDrawn="1"/>
        </p:nvGrpSpPr>
        <p:grpSpPr>
          <a:xfrm>
            <a:off x="10120397" y="6410005"/>
            <a:ext cx="1606783" cy="441960"/>
            <a:chOff x="0" y="0"/>
            <a:chExt cx="3213565" cy="883920"/>
          </a:xfrm>
        </p:grpSpPr>
        <p:sp>
          <p:nvSpPr>
            <p:cNvPr id="3" name="Freeform 12">
              <a:hlinkClick r:id="" action="ppaction://hlinkshowjump?jump=nextslide"/>
              <a:extLst>
                <a:ext uri="{FF2B5EF4-FFF2-40B4-BE49-F238E27FC236}">
                  <a16:creationId xmlns:a16="http://schemas.microsoft.com/office/drawing/2014/main" id="{AD0C64BC-D035-0E31-03A8-3548362F7F9A}"/>
                </a:ext>
              </a:extLst>
            </p:cNvPr>
            <p:cNvSpPr/>
            <p:nvPr/>
          </p:nvSpPr>
          <p:spPr>
            <a:xfrm>
              <a:off x="2329645"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 name="Freeform 13">
              <a:hlinkClick r:id="" action="ppaction://hlinkshowjump?jump=previousslide"/>
              <a:extLst>
                <a:ext uri="{FF2B5EF4-FFF2-40B4-BE49-F238E27FC236}">
                  <a16:creationId xmlns:a16="http://schemas.microsoft.com/office/drawing/2014/main" id="{F99C0E45-D557-8E48-5F2A-6FB0E892502B}"/>
                </a:ext>
              </a:extLst>
            </p:cNvPr>
            <p:cNvSpPr/>
            <p:nvPr/>
          </p:nvSpPr>
          <p:spPr>
            <a:xfrm rot="-10800000">
              <a:off x="0"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6">
                <a:extLst>
                  <a:ext uri="{96DAC541-7B7A-43D3-8B79-37D633B846F1}">
                    <asvg:svgBlip xmlns:asvg="http://schemas.microsoft.com/office/drawing/2016/SVG/main" r:embed="rId8"/>
                  </a:ext>
                </a:extLst>
              </a:blip>
              <a:stretch>
                <a:fillRect/>
              </a:stretch>
            </a:blipFill>
          </p:spPr>
          <p:txBody>
            <a:bodyPr/>
            <a:lstStyle/>
            <a:p>
              <a:endParaRPr lang="fr-FR" sz="1200"/>
            </a:p>
          </p:txBody>
        </p:sp>
      </p:grpSp>
      <p:sp>
        <p:nvSpPr>
          <p:cNvPr id="5" name="Rectangle 4">
            <a:extLst>
              <a:ext uri="{FF2B5EF4-FFF2-40B4-BE49-F238E27FC236}">
                <a16:creationId xmlns:a16="http://schemas.microsoft.com/office/drawing/2014/main" id="{365D2BD0-A486-256F-F67E-D9F35F014816}"/>
              </a:ext>
            </a:extLst>
          </p:cNvPr>
          <p:cNvSpPr/>
          <p:nvPr userDrawn="1"/>
        </p:nvSpPr>
        <p:spPr>
          <a:xfrm>
            <a:off x="5010073" y="454926"/>
            <a:ext cx="6715119" cy="573206"/>
          </a:xfrm>
          <a:prstGeom prst="rect">
            <a:avLst/>
          </a:prstGeom>
          <a:solidFill>
            <a:schemeClr val="accent6">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6" name="Rectangle 5">
            <a:extLst>
              <a:ext uri="{FF2B5EF4-FFF2-40B4-BE49-F238E27FC236}">
                <a16:creationId xmlns:a16="http://schemas.microsoft.com/office/drawing/2014/main" id="{F45D6367-FA70-A2DB-DD4E-A57BE30802F9}"/>
              </a:ext>
            </a:extLst>
          </p:cNvPr>
          <p:cNvSpPr/>
          <p:nvPr userDrawn="1"/>
        </p:nvSpPr>
        <p:spPr>
          <a:xfrm>
            <a:off x="481800" y="451186"/>
            <a:ext cx="4528273" cy="57320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a:p>
        </p:txBody>
      </p:sp>
    </p:spTree>
    <p:extLst>
      <p:ext uri="{BB962C8B-B14F-4D97-AF65-F5344CB8AC3E}">
        <p14:creationId xmlns:p14="http://schemas.microsoft.com/office/powerpoint/2010/main" val="11555284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1 Titre Darsem">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338C1019-0C95-753D-D3DE-04AB35BA6A12}"/>
              </a:ext>
            </a:extLst>
          </p:cNvPr>
          <p:cNvSpPr>
            <a:spLocks noGrp="1"/>
          </p:cNvSpPr>
          <p:nvPr>
            <p:ph type="title" hasCustomPrompt="1"/>
          </p:nvPr>
        </p:nvSpPr>
        <p:spPr>
          <a:xfrm>
            <a:off x="4607999" y="2084439"/>
            <a:ext cx="7068063" cy="1219200"/>
          </a:xfrm>
        </p:spPr>
        <p:txBody>
          <a:bodyPr anchor="b">
            <a:normAutofit/>
          </a:bodyPr>
          <a:lstStyle>
            <a:lvl1pPr>
              <a:defRPr sz="3000" b="0">
                <a:solidFill>
                  <a:srgbClr val="2A2F30"/>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Titre</a:t>
            </a:r>
          </a:p>
        </p:txBody>
      </p:sp>
      <p:sp>
        <p:nvSpPr>
          <p:cNvPr id="2" name="Rectangle : coins arrondis 1">
            <a:extLst>
              <a:ext uri="{FF2B5EF4-FFF2-40B4-BE49-F238E27FC236}">
                <a16:creationId xmlns:a16="http://schemas.microsoft.com/office/drawing/2014/main" id="{5ECD53E4-69B6-170A-8756-620A34623E05}"/>
              </a:ext>
            </a:extLst>
          </p:cNvPr>
          <p:cNvSpPr/>
          <p:nvPr/>
        </p:nvSpPr>
        <p:spPr>
          <a:xfrm>
            <a:off x="4704822" y="3482362"/>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 coins arrondis 2">
            <a:extLst>
              <a:ext uri="{FF2B5EF4-FFF2-40B4-BE49-F238E27FC236}">
                <a16:creationId xmlns:a16="http://schemas.microsoft.com/office/drawing/2014/main" id="{2A666340-A18C-A8BA-E0F0-1413C3A60FAD}"/>
              </a:ext>
            </a:extLst>
          </p:cNvPr>
          <p:cNvSpPr/>
          <p:nvPr/>
        </p:nvSpPr>
        <p:spPr>
          <a:xfrm>
            <a:off x="4608000" y="765368"/>
            <a:ext cx="4724048" cy="360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20">
            <a:extLst>
              <a:ext uri="{FF2B5EF4-FFF2-40B4-BE49-F238E27FC236}">
                <a16:creationId xmlns:a16="http://schemas.microsoft.com/office/drawing/2014/main" id="{559467EF-79DF-1FF6-1383-2A8D22C9E965}"/>
              </a:ext>
            </a:extLst>
          </p:cNvPr>
          <p:cNvSpPr>
            <a:spLocks noGrp="1"/>
          </p:cNvSpPr>
          <p:nvPr>
            <p:ph type="body" sz="quarter" idx="11" hasCustomPrompt="1"/>
          </p:nvPr>
        </p:nvSpPr>
        <p:spPr>
          <a:xfrm>
            <a:off x="4626000" y="822786"/>
            <a:ext cx="4630315" cy="409575"/>
          </a:xfrm>
        </p:spPr>
        <p:txBody>
          <a:bodyPr/>
          <a:lstStyle>
            <a:lvl1pPr marL="0" indent="0">
              <a:buNone/>
              <a:defRPr sz="1400" cap="all" baseline="0">
                <a:solidFill>
                  <a:schemeClr val="bg2"/>
                </a:solidFill>
                <a:latin typeface="Roboto Medium" panose="02000000000000000000" pitchFamily="2" charset="0"/>
                <a:ea typeface="Roboto Medium" panose="02000000000000000000" pitchFamily="2" charset="0"/>
                <a:cs typeface="Roboto Medium" panose="02000000000000000000" pitchFamily="2" charset="0"/>
              </a:defRPr>
            </a:lvl1pPr>
          </a:lstStyle>
          <a:p>
            <a:pPr lvl="0"/>
            <a:r>
              <a:rPr lang="fr-FR"/>
              <a:t>DEPARTEMENT / POLE</a:t>
            </a:r>
          </a:p>
        </p:txBody>
      </p:sp>
      <p:sp>
        <p:nvSpPr>
          <p:cNvPr id="5" name="Espace réservé du texte 18">
            <a:extLst>
              <a:ext uri="{FF2B5EF4-FFF2-40B4-BE49-F238E27FC236}">
                <a16:creationId xmlns:a16="http://schemas.microsoft.com/office/drawing/2014/main" id="{899A1121-80BD-8B9D-2671-252F6B7441AB}"/>
              </a:ext>
            </a:extLst>
          </p:cNvPr>
          <p:cNvSpPr>
            <a:spLocks noGrp="1"/>
          </p:cNvSpPr>
          <p:nvPr>
            <p:ph type="body" sz="quarter" idx="10" hasCustomPrompt="1"/>
          </p:nvPr>
        </p:nvSpPr>
        <p:spPr>
          <a:xfrm>
            <a:off x="4608000" y="3733085"/>
            <a:ext cx="4724048" cy="384175"/>
          </a:xfrm>
        </p:spPr>
        <p:txBody>
          <a:bodyPr/>
          <a:lstStyle>
            <a:lvl1pPr marL="0" indent="0">
              <a:buNone/>
              <a:defRPr sz="1400" cap="all" baseline="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VERSION / DATE</a:t>
            </a:r>
          </a:p>
        </p:txBody>
      </p:sp>
      <p:pic>
        <p:nvPicPr>
          <p:cNvPr id="11" name="Image 10" descr="Une image contenant Bleu électrique, bleu, symbole, Graphique&#10;&#10;Description générée automatiquement">
            <a:extLst>
              <a:ext uri="{FF2B5EF4-FFF2-40B4-BE49-F238E27FC236}">
                <a16:creationId xmlns:a16="http://schemas.microsoft.com/office/drawing/2014/main" id="{652C3097-6A33-131D-D92A-F59ED530E6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61905" cy="6884894"/>
          </a:xfrm>
          <a:prstGeom prst="rect">
            <a:avLst/>
          </a:prstGeom>
        </p:spPr>
      </p:pic>
      <p:pic>
        <p:nvPicPr>
          <p:cNvPr id="13" name="Image 12" descr="Une image contenant texte, Police, capture d’écran, affiche&#10;&#10;Description générée automatiquement">
            <a:extLst>
              <a:ext uri="{FF2B5EF4-FFF2-40B4-BE49-F238E27FC236}">
                <a16:creationId xmlns:a16="http://schemas.microsoft.com/office/drawing/2014/main" id="{FD080B4D-F3AB-1C12-5177-C34CAC13DE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79" y="5670358"/>
            <a:ext cx="621792" cy="871728"/>
          </a:xfrm>
          <a:prstGeom prst="rect">
            <a:avLst/>
          </a:prstGeom>
        </p:spPr>
      </p:pic>
    </p:spTree>
    <p:extLst>
      <p:ext uri="{BB962C8B-B14F-4D97-AF65-F5344CB8AC3E}">
        <p14:creationId xmlns:p14="http://schemas.microsoft.com/office/powerpoint/2010/main" val="2255107394"/>
      </p:ext>
    </p:extLst>
  </p:cSld>
  <p:clrMapOvr>
    <a:masterClrMapping/>
  </p:clrMapOvr>
  <p:extLst>
    <p:ext uri="{DCECCB84-F9BA-43D5-87BE-67443E8EF086}">
      <p15:sldGuideLst xmlns:p15="http://schemas.microsoft.com/office/powerpoint/2012/main">
        <p15:guide id="1" orient="horz" pos="4088">
          <p15:clr>
            <a:srgbClr val="FBAE40"/>
          </p15:clr>
        </p15:guide>
        <p15:guide id="2" pos="7378">
          <p15:clr>
            <a:srgbClr val="FBAE40"/>
          </p15:clr>
        </p15:guide>
        <p15:guide id="3" pos="295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2_1 Intercalai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04FDEA-F7FD-286F-6BC8-8ED0CB7C5888}"/>
              </a:ext>
            </a:extLst>
          </p:cNvPr>
          <p:cNvSpPr/>
          <p:nvPr/>
        </p:nvSpPr>
        <p:spPr>
          <a:xfrm>
            <a:off x="0" y="0"/>
            <a:ext cx="3963600" cy="6884894"/>
          </a:xfrm>
          <a:prstGeom prst="rect">
            <a:avLst/>
          </a:prstGeom>
          <a:solidFill>
            <a:srgbClr val="82A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00E48C35-E43E-46F7-0A49-12274287D6F6}"/>
              </a:ext>
            </a:extLst>
          </p:cNvPr>
          <p:cNvSpPr/>
          <p:nvPr/>
        </p:nvSpPr>
        <p:spPr>
          <a:xfrm>
            <a:off x="4704822"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5">
            <a:extLst>
              <a:ext uri="{FF2B5EF4-FFF2-40B4-BE49-F238E27FC236}">
                <a16:creationId xmlns:a16="http://schemas.microsoft.com/office/drawing/2014/main" id="{C8B02DF2-42FF-6039-5D8F-B54279F457A7}"/>
              </a:ext>
            </a:extLst>
          </p:cNvPr>
          <p:cNvSpPr>
            <a:spLocks noGrp="1"/>
          </p:cNvSpPr>
          <p:nvPr>
            <p:ph type="body" sz="quarter" idx="10"/>
          </p:nvPr>
        </p:nvSpPr>
        <p:spPr>
          <a:xfrm>
            <a:off x="4608000" y="2817821"/>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endParaRPr lang="fr-FR"/>
          </a:p>
        </p:txBody>
      </p:sp>
    </p:spTree>
    <p:extLst>
      <p:ext uri="{BB962C8B-B14F-4D97-AF65-F5344CB8AC3E}">
        <p14:creationId xmlns:p14="http://schemas.microsoft.com/office/powerpoint/2010/main" val="2174763715"/>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2955">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2_2 Intercalaire">
    <p:spTree>
      <p:nvGrpSpPr>
        <p:cNvPr id="1" name=""/>
        <p:cNvGrpSpPr/>
        <p:nvPr/>
      </p:nvGrpSpPr>
      <p:grpSpPr>
        <a:xfrm>
          <a:off x="0" y="0"/>
          <a:ext cx="0" cy="0"/>
          <a:chOff x="0" y="0"/>
          <a:chExt cx="0" cy="0"/>
        </a:xfrm>
      </p:grpSpPr>
      <p:sp>
        <p:nvSpPr>
          <p:cNvPr id="3" name="Espace réservé du texte 5">
            <a:extLst>
              <a:ext uri="{FF2B5EF4-FFF2-40B4-BE49-F238E27FC236}">
                <a16:creationId xmlns:a16="http://schemas.microsoft.com/office/drawing/2014/main" id="{069744B6-1661-0715-D10C-925C1AC5E4CA}"/>
              </a:ext>
            </a:extLst>
          </p:cNvPr>
          <p:cNvSpPr>
            <a:spLocks noGrp="1"/>
          </p:cNvSpPr>
          <p:nvPr>
            <p:ph type="body" sz="quarter" idx="10" hasCustomPrompt="1"/>
          </p:nvPr>
        </p:nvSpPr>
        <p:spPr>
          <a:xfrm>
            <a:off x="4608000" y="2817813"/>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
        <p:nvSpPr>
          <p:cNvPr id="2" name="Rectangle : coins arrondis 1">
            <a:extLst>
              <a:ext uri="{FF2B5EF4-FFF2-40B4-BE49-F238E27FC236}">
                <a16:creationId xmlns:a16="http://schemas.microsoft.com/office/drawing/2014/main" id="{08938B86-2EFA-6D5B-DBB8-0DBECE7D3CCF}"/>
              </a:ext>
            </a:extLst>
          </p:cNvPr>
          <p:cNvSpPr/>
          <p:nvPr/>
        </p:nvSpPr>
        <p:spPr>
          <a:xfrm>
            <a:off x="4705200"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blanc, Graphique, conception&#10;&#10;Description générée automatiquement">
            <a:extLst>
              <a:ext uri="{FF2B5EF4-FFF2-40B4-BE49-F238E27FC236}">
                <a16:creationId xmlns:a16="http://schemas.microsoft.com/office/drawing/2014/main" id="{345F7CD8-999D-A8DD-03A9-38C64E19F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61905" cy="6858000"/>
          </a:xfrm>
          <a:prstGeom prst="rect">
            <a:avLst/>
          </a:prstGeom>
        </p:spPr>
      </p:pic>
      <p:sp>
        <p:nvSpPr>
          <p:cNvPr id="4" name="Rectangle 3">
            <a:extLst>
              <a:ext uri="{FF2B5EF4-FFF2-40B4-BE49-F238E27FC236}">
                <a16:creationId xmlns:a16="http://schemas.microsoft.com/office/drawing/2014/main" id="{AC876E62-20DF-FADA-A1FD-F6C8E972CD65}"/>
              </a:ext>
            </a:extLst>
          </p:cNvPr>
          <p:cNvSpPr/>
          <p:nvPr userDrawn="1"/>
        </p:nvSpPr>
        <p:spPr>
          <a:xfrm>
            <a:off x="2295525" y="0"/>
            <a:ext cx="1656000" cy="2772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orme libre : forme 32">
            <a:extLst>
              <a:ext uri="{FF2B5EF4-FFF2-40B4-BE49-F238E27FC236}">
                <a16:creationId xmlns:a16="http://schemas.microsoft.com/office/drawing/2014/main" id="{E1EC9339-E3C7-0D52-AC3C-F4ADA47AC3D4}"/>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FFFFFF"/>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
        <p:nvSpPr>
          <p:cNvPr id="5" name="Rectangle 4">
            <a:extLst>
              <a:ext uri="{FF2B5EF4-FFF2-40B4-BE49-F238E27FC236}">
                <a16:creationId xmlns:a16="http://schemas.microsoft.com/office/drawing/2014/main" id="{7CB106AD-A724-6A23-7F88-E7F8A7B78509}"/>
              </a:ext>
            </a:extLst>
          </p:cNvPr>
          <p:cNvSpPr/>
          <p:nvPr userDrawn="1"/>
        </p:nvSpPr>
        <p:spPr>
          <a:xfrm>
            <a:off x="2295525" y="-1"/>
            <a:ext cx="1656000" cy="2772000"/>
          </a:xfrm>
          <a:prstGeom prst="rect">
            <a:avLst/>
          </a:prstGeom>
          <a:solidFill>
            <a:srgbClr val="82AE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C39F33E1-10CE-9227-55F5-50A2AC9A6A27}"/>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82AEFF">
              <a:alpha val="30196"/>
            </a:srgbClr>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1425211554"/>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2_3 Contenu de page">
    <p:bg>
      <p:bgPr>
        <a:solidFill>
          <a:schemeClr val="bg1"/>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4CF18D4-9B6E-C9AE-3F53-DF8C1C361CEE}"/>
              </a:ext>
            </a:extLst>
          </p:cNvPr>
          <p:cNvSpPr>
            <a:spLocks noGrp="1"/>
          </p:cNvSpPr>
          <p:nvPr>
            <p:ph type="ftr" sz="quarter" idx="11"/>
          </p:nvPr>
        </p:nvSpPr>
        <p:spPr>
          <a:xfrm>
            <a:off x="5801443" y="6356350"/>
            <a:ext cx="5401877" cy="365125"/>
          </a:xfrm>
        </p:spPr>
        <p:txBody>
          <a:bodyPr/>
          <a:lstStyle>
            <a:lvl1pPr algn="r">
              <a:defRPr sz="800">
                <a:solidFill>
                  <a:srgbClr val="2A2F30"/>
                </a:solidFill>
                <a:latin typeface="Roboto Light" panose="02000000000000000000" pitchFamily="2" charset="0"/>
                <a:ea typeface="Roboto Light" panose="02000000000000000000" pitchFamily="2" charset="0"/>
                <a:cs typeface="Roboto Light" panose="02000000000000000000" pitchFamily="2" charset="0"/>
              </a:defRPr>
            </a:lvl1pPr>
          </a:lstStyle>
          <a:p>
            <a:r>
              <a:rPr lang="fr-FR"/>
              <a:t>PI</a:t>
            </a:r>
          </a:p>
        </p:txBody>
      </p:sp>
      <p:sp>
        <p:nvSpPr>
          <p:cNvPr id="3" name="Rectangle : coins arrondis 2">
            <a:extLst>
              <a:ext uri="{FF2B5EF4-FFF2-40B4-BE49-F238E27FC236}">
                <a16:creationId xmlns:a16="http://schemas.microsoft.com/office/drawing/2014/main" id="{58B293E7-A0C5-2B9E-2CFE-791DCA68CC16}"/>
              </a:ext>
            </a:extLst>
          </p:cNvPr>
          <p:cNvSpPr/>
          <p:nvPr/>
        </p:nvSpPr>
        <p:spPr>
          <a:xfrm>
            <a:off x="924864" y="822385"/>
            <a:ext cx="1116000" cy="72000"/>
          </a:xfrm>
          <a:prstGeom prst="roundRect">
            <a:avLst>
              <a:gd name="adj" fmla="val 44144"/>
            </a:avLst>
          </a:prstGeom>
          <a:solidFill>
            <a:srgbClr val="82A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itre 1">
            <a:extLst>
              <a:ext uri="{FF2B5EF4-FFF2-40B4-BE49-F238E27FC236}">
                <a16:creationId xmlns:a16="http://schemas.microsoft.com/office/drawing/2014/main" id="{8B20A30B-500A-8303-5379-53AD220BAAD0}"/>
              </a:ext>
            </a:extLst>
          </p:cNvPr>
          <p:cNvSpPr>
            <a:spLocks noGrp="1"/>
          </p:cNvSpPr>
          <p:nvPr>
            <p:ph type="title" hasCustomPrompt="1"/>
          </p:nvPr>
        </p:nvSpPr>
        <p:spPr>
          <a:xfrm>
            <a:off x="838200" y="236500"/>
            <a:ext cx="10837862" cy="661168"/>
          </a:xfrm>
          <a:prstGeom prst="rect">
            <a:avLst/>
          </a:prstGeom>
        </p:spPr>
        <p:txBody>
          <a:bodyPr vert="horz" lIns="91440" tIns="45720" rIns="91440" bIns="45720" rtlCol="0" anchor="ctr">
            <a:normAutofit/>
          </a:bodyPr>
          <a:lstStyle>
            <a:lvl1pPr>
              <a:defRPr sz="2600"/>
            </a:lvl1pPr>
          </a:lstStyle>
          <a:p>
            <a:r>
              <a:rPr lang="fr-FR"/>
              <a:t>Titre</a:t>
            </a:r>
          </a:p>
        </p:txBody>
      </p:sp>
      <p:sp>
        <p:nvSpPr>
          <p:cNvPr id="10" name="Espace réservé du texte 13">
            <a:extLst>
              <a:ext uri="{FF2B5EF4-FFF2-40B4-BE49-F238E27FC236}">
                <a16:creationId xmlns:a16="http://schemas.microsoft.com/office/drawing/2014/main" id="{6876D6A5-6210-BD49-54F7-1553096E4A34}"/>
              </a:ext>
            </a:extLst>
          </p:cNvPr>
          <p:cNvSpPr>
            <a:spLocks noGrp="1"/>
          </p:cNvSpPr>
          <p:nvPr>
            <p:ph type="body" sz="quarter" idx="13" hasCustomPrompt="1"/>
          </p:nvPr>
        </p:nvSpPr>
        <p:spPr>
          <a:xfrm>
            <a:off x="838800" y="1480270"/>
            <a:ext cx="504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marL="38100" marR="0" lvl="1" indent="0" algn="l" defTabSz="914400" rtl="0" eaLnBrk="1" fontAlgn="auto" latinLnBrk="0" hangingPunct="1">
              <a:lnSpc>
                <a:spcPct val="90000"/>
              </a:lnSpc>
              <a:spcBef>
                <a:spcPts val="500"/>
              </a:spcBef>
              <a:spcAft>
                <a:spcPts val="0"/>
              </a:spcAft>
              <a:buClrTx/>
              <a:buSzTx/>
              <a:buFontTx/>
              <a:buNone/>
              <a:tabLst/>
              <a:defRPr/>
            </a:pPr>
            <a:r>
              <a:rPr lang="fr-FR"/>
              <a:t>Sous titre</a:t>
            </a:r>
          </a:p>
          <a:p>
            <a:pPr lvl="1"/>
            <a:endParaRPr lang="fr-FR"/>
          </a:p>
          <a:p>
            <a:pPr lvl="1"/>
            <a:endParaRPr lang="fr-FR"/>
          </a:p>
          <a:p>
            <a:pPr lvl="1"/>
            <a:endParaRPr lang="fr-FR"/>
          </a:p>
          <a:p>
            <a:pPr lvl="2"/>
            <a:endParaRPr lang="fr-FR"/>
          </a:p>
        </p:txBody>
      </p:sp>
      <p:sp>
        <p:nvSpPr>
          <p:cNvPr id="11" name="Espace réservé du texte 13">
            <a:extLst>
              <a:ext uri="{FF2B5EF4-FFF2-40B4-BE49-F238E27FC236}">
                <a16:creationId xmlns:a16="http://schemas.microsoft.com/office/drawing/2014/main" id="{153C5F26-20D1-BB2E-21F0-D990CC6AC9CD}"/>
              </a:ext>
            </a:extLst>
          </p:cNvPr>
          <p:cNvSpPr>
            <a:spLocks noGrp="1"/>
          </p:cNvSpPr>
          <p:nvPr>
            <p:ph type="body" sz="quarter" idx="14" hasCustomPrompt="1"/>
          </p:nvPr>
        </p:nvSpPr>
        <p:spPr>
          <a:xfrm>
            <a:off x="6639398" y="1480270"/>
            <a:ext cx="504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2" name="Espace réservé du texte 16">
            <a:extLst>
              <a:ext uri="{FF2B5EF4-FFF2-40B4-BE49-F238E27FC236}">
                <a16:creationId xmlns:a16="http://schemas.microsoft.com/office/drawing/2014/main" id="{08154D63-D0A6-6CF6-9E5A-C5C1789C5CED}"/>
              </a:ext>
            </a:extLst>
          </p:cNvPr>
          <p:cNvSpPr>
            <a:spLocks noGrp="1"/>
          </p:cNvSpPr>
          <p:nvPr>
            <p:ph type="body" sz="quarter" idx="15"/>
          </p:nvPr>
        </p:nvSpPr>
        <p:spPr>
          <a:xfrm>
            <a:off x="838800" y="1949265"/>
            <a:ext cx="504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13" name="Espace réservé du texte 16">
            <a:extLst>
              <a:ext uri="{FF2B5EF4-FFF2-40B4-BE49-F238E27FC236}">
                <a16:creationId xmlns:a16="http://schemas.microsoft.com/office/drawing/2014/main" id="{FBBF22BE-A8F8-53E9-C646-09534D87E077}"/>
              </a:ext>
            </a:extLst>
          </p:cNvPr>
          <p:cNvSpPr>
            <a:spLocks noGrp="1"/>
          </p:cNvSpPr>
          <p:nvPr>
            <p:ph type="body" sz="quarter" idx="16"/>
          </p:nvPr>
        </p:nvSpPr>
        <p:spPr>
          <a:xfrm>
            <a:off x="6639335" y="1949265"/>
            <a:ext cx="504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2" name="Espace réservé du numéro de diapositive 5">
            <a:extLst>
              <a:ext uri="{FF2B5EF4-FFF2-40B4-BE49-F238E27FC236}">
                <a16:creationId xmlns:a16="http://schemas.microsoft.com/office/drawing/2014/main" id="{322AD059-DEBB-E606-AFFC-697130B3E4D1}"/>
              </a:ext>
            </a:extLst>
          </p:cNvPr>
          <p:cNvSpPr>
            <a:spLocks noGrp="1"/>
          </p:cNvSpPr>
          <p:nvPr>
            <p:ph type="sldNum" sz="quarter" idx="4"/>
          </p:nvPr>
        </p:nvSpPr>
        <p:spPr>
          <a:xfrm>
            <a:off x="11294076" y="6356350"/>
            <a:ext cx="381986" cy="365125"/>
          </a:xfrm>
          <a:prstGeom prst="rect">
            <a:avLst/>
          </a:prstGeom>
        </p:spPr>
        <p:txBody>
          <a:bodyPr vert="horz" lIns="91440" tIns="45720" rIns="91440" bIns="45720" rtlCol="0" anchor="ctr"/>
          <a:lstStyle>
            <a:lvl1pPr algn="r">
              <a:defRPr sz="8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fld id="{05787BFD-843A-4602-B314-707DEED37BF7}" type="slidenum">
              <a:rPr lang="fr-FR" smtClean="0"/>
              <a:pPr/>
              <a:t>‹#›</a:t>
            </a:fld>
            <a:endParaRPr lang="fr-FR"/>
          </a:p>
        </p:txBody>
      </p:sp>
    </p:spTree>
    <p:extLst>
      <p:ext uri="{BB962C8B-B14F-4D97-AF65-F5344CB8AC3E}">
        <p14:creationId xmlns:p14="http://schemas.microsoft.com/office/powerpoint/2010/main" val="2068047027"/>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529">
          <p15:clr>
            <a:srgbClr val="FBAE40"/>
          </p15:clr>
        </p15:guide>
        <p15:guide id="4" pos="57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3_1 Intercalai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04FDEA-F7FD-286F-6BC8-8ED0CB7C5888}"/>
              </a:ext>
            </a:extLst>
          </p:cNvPr>
          <p:cNvSpPr/>
          <p:nvPr/>
        </p:nvSpPr>
        <p:spPr>
          <a:xfrm>
            <a:off x="0" y="0"/>
            <a:ext cx="3963600" cy="6884894"/>
          </a:xfrm>
          <a:prstGeom prst="rect">
            <a:avLst/>
          </a:prstGeom>
          <a:solidFill>
            <a:srgbClr val="0035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00E48C35-E43E-46F7-0A49-12274287D6F6}"/>
              </a:ext>
            </a:extLst>
          </p:cNvPr>
          <p:cNvSpPr/>
          <p:nvPr/>
        </p:nvSpPr>
        <p:spPr>
          <a:xfrm>
            <a:off x="4704822"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5">
            <a:extLst>
              <a:ext uri="{FF2B5EF4-FFF2-40B4-BE49-F238E27FC236}">
                <a16:creationId xmlns:a16="http://schemas.microsoft.com/office/drawing/2014/main" id="{C8B02DF2-42FF-6039-5D8F-B54279F457A7}"/>
              </a:ext>
            </a:extLst>
          </p:cNvPr>
          <p:cNvSpPr>
            <a:spLocks noGrp="1"/>
          </p:cNvSpPr>
          <p:nvPr>
            <p:ph type="body" sz="quarter" idx="10" hasCustomPrompt="1"/>
          </p:nvPr>
        </p:nvSpPr>
        <p:spPr>
          <a:xfrm>
            <a:off x="4608000" y="2817821"/>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Tree>
    <p:extLst>
      <p:ext uri="{BB962C8B-B14F-4D97-AF65-F5344CB8AC3E}">
        <p14:creationId xmlns:p14="http://schemas.microsoft.com/office/powerpoint/2010/main" val="1129784659"/>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2955">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3_2 Intercalaire">
    <p:spTree>
      <p:nvGrpSpPr>
        <p:cNvPr id="1" name=""/>
        <p:cNvGrpSpPr/>
        <p:nvPr/>
      </p:nvGrpSpPr>
      <p:grpSpPr>
        <a:xfrm>
          <a:off x="0" y="0"/>
          <a:ext cx="0" cy="0"/>
          <a:chOff x="0" y="0"/>
          <a:chExt cx="0" cy="0"/>
        </a:xfrm>
      </p:grpSpPr>
      <p:sp>
        <p:nvSpPr>
          <p:cNvPr id="3" name="Espace réservé du texte 5">
            <a:extLst>
              <a:ext uri="{FF2B5EF4-FFF2-40B4-BE49-F238E27FC236}">
                <a16:creationId xmlns:a16="http://schemas.microsoft.com/office/drawing/2014/main" id="{069744B6-1661-0715-D10C-925C1AC5E4CA}"/>
              </a:ext>
            </a:extLst>
          </p:cNvPr>
          <p:cNvSpPr>
            <a:spLocks noGrp="1"/>
          </p:cNvSpPr>
          <p:nvPr>
            <p:ph type="body" sz="quarter" idx="10" hasCustomPrompt="1"/>
          </p:nvPr>
        </p:nvSpPr>
        <p:spPr>
          <a:xfrm>
            <a:off x="4608000" y="2817813"/>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
        <p:nvSpPr>
          <p:cNvPr id="2" name="Rectangle : coins arrondis 1">
            <a:extLst>
              <a:ext uri="{FF2B5EF4-FFF2-40B4-BE49-F238E27FC236}">
                <a16:creationId xmlns:a16="http://schemas.microsoft.com/office/drawing/2014/main" id="{08938B86-2EFA-6D5B-DBB8-0DBECE7D3CCF}"/>
              </a:ext>
            </a:extLst>
          </p:cNvPr>
          <p:cNvSpPr/>
          <p:nvPr/>
        </p:nvSpPr>
        <p:spPr>
          <a:xfrm>
            <a:off x="4705200"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blanc, Graphique, conception&#10;&#10;Description générée automatiquement">
            <a:extLst>
              <a:ext uri="{FF2B5EF4-FFF2-40B4-BE49-F238E27FC236}">
                <a16:creationId xmlns:a16="http://schemas.microsoft.com/office/drawing/2014/main" id="{345F7CD8-999D-A8DD-03A9-38C64E19F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61905" cy="6858000"/>
          </a:xfrm>
          <a:prstGeom prst="rect">
            <a:avLst/>
          </a:prstGeom>
        </p:spPr>
      </p:pic>
    </p:spTree>
    <p:extLst>
      <p:ext uri="{BB962C8B-B14F-4D97-AF65-F5344CB8AC3E}">
        <p14:creationId xmlns:p14="http://schemas.microsoft.com/office/powerpoint/2010/main" val="3946401222"/>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3_2 Intercalaire">
    <p:spTree>
      <p:nvGrpSpPr>
        <p:cNvPr id="1" name=""/>
        <p:cNvGrpSpPr/>
        <p:nvPr/>
      </p:nvGrpSpPr>
      <p:grpSpPr>
        <a:xfrm>
          <a:off x="0" y="0"/>
          <a:ext cx="0" cy="0"/>
          <a:chOff x="0" y="0"/>
          <a:chExt cx="0" cy="0"/>
        </a:xfrm>
      </p:grpSpPr>
      <p:pic>
        <p:nvPicPr>
          <p:cNvPr id="3" name="Image 2" descr="Une image contenant capture d’écran, bleu, Bleu électrique&#10;&#10;Description générée automatiquement">
            <a:extLst>
              <a:ext uri="{FF2B5EF4-FFF2-40B4-BE49-F238E27FC236}">
                <a16:creationId xmlns:a16="http://schemas.microsoft.com/office/drawing/2014/main" id="{C88CA35E-5B58-248E-2906-70BEDE4183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180414"/>
          </a:xfrm>
          <a:prstGeom prst="rect">
            <a:avLst/>
          </a:prstGeom>
        </p:spPr>
      </p:pic>
      <p:sp>
        <p:nvSpPr>
          <p:cNvPr id="9" name="Titre 1">
            <a:extLst>
              <a:ext uri="{FF2B5EF4-FFF2-40B4-BE49-F238E27FC236}">
                <a16:creationId xmlns:a16="http://schemas.microsoft.com/office/drawing/2014/main" id="{338C1019-0C95-753D-D3DE-04AB35BA6A12}"/>
              </a:ext>
            </a:extLst>
          </p:cNvPr>
          <p:cNvSpPr>
            <a:spLocks noGrp="1"/>
          </p:cNvSpPr>
          <p:nvPr>
            <p:ph type="title" hasCustomPrompt="1"/>
          </p:nvPr>
        </p:nvSpPr>
        <p:spPr>
          <a:xfrm>
            <a:off x="3665838" y="2084438"/>
            <a:ext cx="8010225" cy="1344561"/>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spTree>
    <p:extLst>
      <p:ext uri="{BB962C8B-B14F-4D97-AF65-F5344CB8AC3E}">
        <p14:creationId xmlns:p14="http://schemas.microsoft.com/office/powerpoint/2010/main" val="19094609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3_3 Contenu de page">
    <p:bg>
      <p:bgPr>
        <a:solidFill>
          <a:schemeClr val="bg1"/>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4CF18D4-9B6E-C9AE-3F53-DF8C1C361CEE}"/>
              </a:ext>
            </a:extLst>
          </p:cNvPr>
          <p:cNvSpPr>
            <a:spLocks noGrp="1"/>
          </p:cNvSpPr>
          <p:nvPr>
            <p:ph type="ftr" sz="quarter" idx="11"/>
          </p:nvPr>
        </p:nvSpPr>
        <p:spPr>
          <a:xfrm>
            <a:off x="5801443" y="6356350"/>
            <a:ext cx="5401877" cy="365125"/>
          </a:xfrm>
        </p:spPr>
        <p:txBody>
          <a:bodyPr/>
          <a:lstStyle>
            <a:lvl1pPr algn="r">
              <a:defRPr sz="800">
                <a:solidFill>
                  <a:srgbClr val="2A2F30"/>
                </a:solidFill>
                <a:latin typeface="Roboto Light" panose="02000000000000000000" pitchFamily="2" charset="0"/>
                <a:ea typeface="Roboto Light" panose="02000000000000000000" pitchFamily="2" charset="0"/>
                <a:cs typeface="Roboto Light" panose="02000000000000000000" pitchFamily="2" charset="0"/>
              </a:defRPr>
            </a:lvl1pPr>
          </a:lstStyle>
          <a:p>
            <a:r>
              <a:rPr lang="fr-FR"/>
              <a:t>PI</a:t>
            </a:r>
          </a:p>
        </p:txBody>
      </p:sp>
      <p:sp>
        <p:nvSpPr>
          <p:cNvPr id="3" name="Rectangle : coins arrondis 2">
            <a:extLst>
              <a:ext uri="{FF2B5EF4-FFF2-40B4-BE49-F238E27FC236}">
                <a16:creationId xmlns:a16="http://schemas.microsoft.com/office/drawing/2014/main" id="{58B293E7-A0C5-2B9E-2CFE-791DCA68CC16}"/>
              </a:ext>
            </a:extLst>
          </p:cNvPr>
          <p:cNvSpPr/>
          <p:nvPr/>
        </p:nvSpPr>
        <p:spPr>
          <a:xfrm>
            <a:off x="924864" y="822385"/>
            <a:ext cx="1116000" cy="72000"/>
          </a:xfrm>
          <a:prstGeom prst="roundRect">
            <a:avLst>
              <a:gd name="adj" fmla="val 44144"/>
            </a:avLst>
          </a:prstGeom>
          <a:solidFill>
            <a:srgbClr val="0135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itre 1">
            <a:extLst>
              <a:ext uri="{FF2B5EF4-FFF2-40B4-BE49-F238E27FC236}">
                <a16:creationId xmlns:a16="http://schemas.microsoft.com/office/drawing/2014/main" id="{8B20A30B-500A-8303-5379-53AD220BAAD0}"/>
              </a:ext>
            </a:extLst>
          </p:cNvPr>
          <p:cNvSpPr>
            <a:spLocks noGrp="1"/>
          </p:cNvSpPr>
          <p:nvPr>
            <p:ph type="title" hasCustomPrompt="1"/>
          </p:nvPr>
        </p:nvSpPr>
        <p:spPr>
          <a:xfrm>
            <a:off x="838200" y="236500"/>
            <a:ext cx="10837862" cy="661168"/>
          </a:xfrm>
          <a:prstGeom prst="rect">
            <a:avLst/>
          </a:prstGeom>
        </p:spPr>
        <p:txBody>
          <a:bodyPr vert="horz" lIns="91440" tIns="45720" rIns="91440" bIns="45720" rtlCol="0" anchor="ctr">
            <a:normAutofit/>
          </a:bodyPr>
          <a:lstStyle>
            <a:lvl1pPr>
              <a:defRPr sz="2600"/>
            </a:lvl1pPr>
          </a:lstStyle>
          <a:p>
            <a:r>
              <a:rPr lang="fr-FR"/>
              <a:t>Titre</a:t>
            </a:r>
          </a:p>
        </p:txBody>
      </p:sp>
      <p:sp>
        <p:nvSpPr>
          <p:cNvPr id="10" name="Espace réservé du texte 13">
            <a:extLst>
              <a:ext uri="{FF2B5EF4-FFF2-40B4-BE49-F238E27FC236}">
                <a16:creationId xmlns:a16="http://schemas.microsoft.com/office/drawing/2014/main" id="{6876D6A5-6210-BD49-54F7-1553096E4A34}"/>
              </a:ext>
            </a:extLst>
          </p:cNvPr>
          <p:cNvSpPr>
            <a:spLocks noGrp="1"/>
          </p:cNvSpPr>
          <p:nvPr>
            <p:ph type="body" sz="quarter" idx="13" hasCustomPrompt="1"/>
          </p:nvPr>
        </p:nvSpPr>
        <p:spPr>
          <a:xfrm>
            <a:off x="838800" y="1480270"/>
            <a:ext cx="504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marL="38100" marR="0" lvl="1" indent="0" algn="l" defTabSz="914400" rtl="0" eaLnBrk="1" fontAlgn="auto" latinLnBrk="0" hangingPunct="1">
              <a:lnSpc>
                <a:spcPct val="90000"/>
              </a:lnSpc>
              <a:spcBef>
                <a:spcPts val="500"/>
              </a:spcBef>
              <a:spcAft>
                <a:spcPts val="0"/>
              </a:spcAft>
              <a:buClrTx/>
              <a:buSzTx/>
              <a:buFontTx/>
              <a:buNone/>
              <a:tabLst/>
              <a:defRPr/>
            </a:pPr>
            <a:r>
              <a:rPr lang="fr-FR"/>
              <a:t>Sous titre</a:t>
            </a:r>
          </a:p>
          <a:p>
            <a:pPr lvl="1"/>
            <a:endParaRPr lang="fr-FR"/>
          </a:p>
          <a:p>
            <a:pPr lvl="1"/>
            <a:endParaRPr lang="fr-FR"/>
          </a:p>
          <a:p>
            <a:pPr lvl="1"/>
            <a:endParaRPr lang="fr-FR"/>
          </a:p>
          <a:p>
            <a:pPr lvl="2"/>
            <a:endParaRPr lang="fr-FR"/>
          </a:p>
        </p:txBody>
      </p:sp>
      <p:sp>
        <p:nvSpPr>
          <p:cNvPr id="11" name="Espace réservé du texte 13">
            <a:extLst>
              <a:ext uri="{FF2B5EF4-FFF2-40B4-BE49-F238E27FC236}">
                <a16:creationId xmlns:a16="http://schemas.microsoft.com/office/drawing/2014/main" id="{153C5F26-20D1-BB2E-21F0-D990CC6AC9CD}"/>
              </a:ext>
            </a:extLst>
          </p:cNvPr>
          <p:cNvSpPr>
            <a:spLocks noGrp="1"/>
          </p:cNvSpPr>
          <p:nvPr>
            <p:ph type="body" sz="quarter" idx="14" hasCustomPrompt="1"/>
          </p:nvPr>
        </p:nvSpPr>
        <p:spPr>
          <a:xfrm>
            <a:off x="6639398" y="1480270"/>
            <a:ext cx="504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2" name="Espace réservé du texte 16">
            <a:extLst>
              <a:ext uri="{FF2B5EF4-FFF2-40B4-BE49-F238E27FC236}">
                <a16:creationId xmlns:a16="http://schemas.microsoft.com/office/drawing/2014/main" id="{08154D63-D0A6-6CF6-9E5A-C5C1789C5CED}"/>
              </a:ext>
            </a:extLst>
          </p:cNvPr>
          <p:cNvSpPr>
            <a:spLocks noGrp="1"/>
          </p:cNvSpPr>
          <p:nvPr>
            <p:ph type="body" sz="quarter" idx="15"/>
          </p:nvPr>
        </p:nvSpPr>
        <p:spPr>
          <a:xfrm>
            <a:off x="838800" y="1949265"/>
            <a:ext cx="504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13" name="Espace réservé du texte 16">
            <a:extLst>
              <a:ext uri="{FF2B5EF4-FFF2-40B4-BE49-F238E27FC236}">
                <a16:creationId xmlns:a16="http://schemas.microsoft.com/office/drawing/2014/main" id="{FBBF22BE-A8F8-53E9-C646-09534D87E077}"/>
              </a:ext>
            </a:extLst>
          </p:cNvPr>
          <p:cNvSpPr>
            <a:spLocks noGrp="1"/>
          </p:cNvSpPr>
          <p:nvPr>
            <p:ph type="body" sz="quarter" idx="16"/>
          </p:nvPr>
        </p:nvSpPr>
        <p:spPr>
          <a:xfrm>
            <a:off x="6639335" y="1949265"/>
            <a:ext cx="504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2" name="Espace réservé du numéro de diapositive 5">
            <a:extLst>
              <a:ext uri="{FF2B5EF4-FFF2-40B4-BE49-F238E27FC236}">
                <a16:creationId xmlns:a16="http://schemas.microsoft.com/office/drawing/2014/main" id="{322AD059-DEBB-E606-AFFC-697130B3E4D1}"/>
              </a:ext>
            </a:extLst>
          </p:cNvPr>
          <p:cNvSpPr>
            <a:spLocks noGrp="1"/>
          </p:cNvSpPr>
          <p:nvPr>
            <p:ph type="sldNum" sz="quarter" idx="4"/>
          </p:nvPr>
        </p:nvSpPr>
        <p:spPr>
          <a:xfrm>
            <a:off x="11294076" y="6356350"/>
            <a:ext cx="381986" cy="365125"/>
          </a:xfrm>
          <a:prstGeom prst="rect">
            <a:avLst/>
          </a:prstGeom>
        </p:spPr>
        <p:txBody>
          <a:bodyPr vert="horz" lIns="91440" tIns="45720" rIns="91440" bIns="45720" rtlCol="0" anchor="ctr"/>
          <a:lstStyle>
            <a:lvl1pPr algn="r">
              <a:defRPr sz="8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fld id="{05787BFD-843A-4602-B314-707DEED37BF7}" type="slidenum">
              <a:rPr lang="fr-FR" smtClean="0"/>
              <a:pPr/>
              <a:t>‹#›</a:t>
            </a:fld>
            <a:endParaRPr lang="fr-FR"/>
          </a:p>
        </p:txBody>
      </p:sp>
    </p:spTree>
    <p:extLst>
      <p:ext uri="{BB962C8B-B14F-4D97-AF65-F5344CB8AC3E}">
        <p14:creationId xmlns:p14="http://schemas.microsoft.com/office/powerpoint/2010/main" val="2829101536"/>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529">
          <p15:clr>
            <a:srgbClr val="FBAE40"/>
          </p15:clr>
        </p15:guide>
        <p15:guide id="4" pos="574">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2.4_1 Intercalai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04FDEA-F7FD-286F-6BC8-8ED0CB7C5888}"/>
              </a:ext>
            </a:extLst>
          </p:cNvPr>
          <p:cNvSpPr/>
          <p:nvPr/>
        </p:nvSpPr>
        <p:spPr>
          <a:xfrm>
            <a:off x="0" y="0"/>
            <a:ext cx="3963600" cy="6884894"/>
          </a:xfrm>
          <a:prstGeom prst="rect">
            <a:avLst/>
          </a:prstGeom>
          <a:solidFill>
            <a:srgbClr val="2B80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00E48C35-E43E-46F7-0A49-12274287D6F6}"/>
              </a:ext>
            </a:extLst>
          </p:cNvPr>
          <p:cNvSpPr/>
          <p:nvPr/>
        </p:nvSpPr>
        <p:spPr>
          <a:xfrm>
            <a:off x="4704822"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5">
            <a:extLst>
              <a:ext uri="{FF2B5EF4-FFF2-40B4-BE49-F238E27FC236}">
                <a16:creationId xmlns:a16="http://schemas.microsoft.com/office/drawing/2014/main" id="{C8B02DF2-42FF-6039-5D8F-B54279F457A7}"/>
              </a:ext>
            </a:extLst>
          </p:cNvPr>
          <p:cNvSpPr>
            <a:spLocks noGrp="1"/>
          </p:cNvSpPr>
          <p:nvPr>
            <p:ph type="body" sz="quarter" idx="10" hasCustomPrompt="1"/>
          </p:nvPr>
        </p:nvSpPr>
        <p:spPr>
          <a:xfrm>
            <a:off x="4608000" y="2817821"/>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Tree>
    <p:extLst>
      <p:ext uri="{BB962C8B-B14F-4D97-AF65-F5344CB8AC3E}">
        <p14:creationId xmlns:p14="http://schemas.microsoft.com/office/powerpoint/2010/main" val="4092008556"/>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2955">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4_2 Intercalaire">
    <p:spTree>
      <p:nvGrpSpPr>
        <p:cNvPr id="1" name=""/>
        <p:cNvGrpSpPr/>
        <p:nvPr/>
      </p:nvGrpSpPr>
      <p:grpSpPr>
        <a:xfrm>
          <a:off x="0" y="0"/>
          <a:ext cx="0" cy="0"/>
          <a:chOff x="0" y="0"/>
          <a:chExt cx="0" cy="0"/>
        </a:xfrm>
      </p:grpSpPr>
      <p:sp>
        <p:nvSpPr>
          <p:cNvPr id="3" name="Espace réservé du texte 5">
            <a:extLst>
              <a:ext uri="{FF2B5EF4-FFF2-40B4-BE49-F238E27FC236}">
                <a16:creationId xmlns:a16="http://schemas.microsoft.com/office/drawing/2014/main" id="{069744B6-1661-0715-D10C-925C1AC5E4CA}"/>
              </a:ext>
            </a:extLst>
          </p:cNvPr>
          <p:cNvSpPr>
            <a:spLocks noGrp="1"/>
          </p:cNvSpPr>
          <p:nvPr>
            <p:ph type="body" sz="quarter" idx="10" hasCustomPrompt="1"/>
          </p:nvPr>
        </p:nvSpPr>
        <p:spPr>
          <a:xfrm>
            <a:off x="4608000" y="2817813"/>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
        <p:nvSpPr>
          <p:cNvPr id="2" name="Rectangle : coins arrondis 1">
            <a:extLst>
              <a:ext uri="{FF2B5EF4-FFF2-40B4-BE49-F238E27FC236}">
                <a16:creationId xmlns:a16="http://schemas.microsoft.com/office/drawing/2014/main" id="{08938B86-2EFA-6D5B-DBB8-0DBECE7D3CCF}"/>
              </a:ext>
            </a:extLst>
          </p:cNvPr>
          <p:cNvSpPr/>
          <p:nvPr/>
        </p:nvSpPr>
        <p:spPr>
          <a:xfrm>
            <a:off x="4705200"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blanc, Graphique, conception&#10;&#10;Description générée automatiquement">
            <a:extLst>
              <a:ext uri="{FF2B5EF4-FFF2-40B4-BE49-F238E27FC236}">
                <a16:creationId xmlns:a16="http://schemas.microsoft.com/office/drawing/2014/main" id="{345F7CD8-999D-A8DD-03A9-38C64E19F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61905" cy="6858000"/>
          </a:xfrm>
          <a:prstGeom prst="rect">
            <a:avLst/>
          </a:prstGeom>
        </p:spPr>
      </p:pic>
      <p:sp>
        <p:nvSpPr>
          <p:cNvPr id="4" name="Rectangle 3">
            <a:extLst>
              <a:ext uri="{FF2B5EF4-FFF2-40B4-BE49-F238E27FC236}">
                <a16:creationId xmlns:a16="http://schemas.microsoft.com/office/drawing/2014/main" id="{AC876E62-20DF-FADA-A1FD-F6C8E972CD65}"/>
              </a:ext>
            </a:extLst>
          </p:cNvPr>
          <p:cNvSpPr/>
          <p:nvPr userDrawn="1"/>
        </p:nvSpPr>
        <p:spPr>
          <a:xfrm>
            <a:off x="2295525" y="0"/>
            <a:ext cx="1656000" cy="2772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orme libre : forme 32">
            <a:extLst>
              <a:ext uri="{FF2B5EF4-FFF2-40B4-BE49-F238E27FC236}">
                <a16:creationId xmlns:a16="http://schemas.microsoft.com/office/drawing/2014/main" id="{E1EC9339-E3C7-0D52-AC3C-F4ADA47AC3D4}"/>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FFFFFF"/>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
        <p:nvSpPr>
          <p:cNvPr id="5" name="Rectangle 4">
            <a:extLst>
              <a:ext uri="{FF2B5EF4-FFF2-40B4-BE49-F238E27FC236}">
                <a16:creationId xmlns:a16="http://schemas.microsoft.com/office/drawing/2014/main" id="{7CB106AD-A724-6A23-7F88-E7F8A7B78509}"/>
              </a:ext>
            </a:extLst>
          </p:cNvPr>
          <p:cNvSpPr/>
          <p:nvPr userDrawn="1"/>
        </p:nvSpPr>
        <p:spPr>
          <a:xfrm>
            <a:off x="2295525" y="-1"/>
            <a:ext cx="1656000" cy="2772000"/>
          </a:xfrm>
          <a:prstGeom prst="rect">
            <a:avLst/>
          </a:prstGeom>
          <a:solidFill>
            <a:srgbClr val="2B808D">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C39F33E1-10CE-9227-55F5-50A2AC9A6A27}"/>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2B808D">
              <a:alpha val="30196"/>
            </a:srgbClr>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1761164101"/>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4_3 Contenu de page">
    <p:bg>
      <p:bgPr>
        <a:solidFill>
          <a:schemeClr val="bg1"/>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4CF18D4-9B6E-C9AE-3F53-DF8C1C361CEE}"/>
              </a:ext>
            </a:extLst>
          </p:cNvPr>
          <p:cNvSpPr>
            <a:spLocks noGrp="1"/>
          </p:cNvSpPr>
          <p:nvPr>
            <p:ph type="ftr" sz="quarter" idx="11"/>
          </p:nvPr>
        </p:nvSpPr>
        <p:spPr>
          <a:xfrm>
            <a:off x="5801443" y="6356350"/>
            <a:ext cx="5401877" cy="365125"/>
          </a:xfrm>
        </p:spPr>
        <p:txBody>
          <a:bodyPr/>
          <a:lstStyle>
            <a:lvl1pPr algn="r">
              <a:defRPr sz="800">
                <a:solidFill>
                  <a:srgbClr val="2A2F30"/>
                </a:solidFill>
                <a:latin typeface="Roboto Light" panose="02000000000000000000" pitchFamily="2" charset="0"/>
                <a:ea typeface="Roboto Light" panose="02000000000000000000" pitchFamily="2" charset="0"/>
                <a:cs typeface="Roboto Light" panose="02000000000000000000" pitchFamily="2" charset="0"/>
              </a:defRPr>
            </a:lvl1pPr>
          </a:lstStyle>
          <a:p>
            <a:r>
              <a:rPr lang="fr-FR"/>
              <a:t>PI</a:t>
            </a:r>
          </a:p>
        </p:txBody>
      </p:sp>
      <p:sp>
        <p:nvSpPr>
          <p:cNvPr id="3" name="Rectangle : coins arrondis 2">
            <a:extLst>
              <a:ext uri="{FF2B5EF4-FFF2-40B4-BE49-F238E27FC236}">
                <a16:creationId xmlns:a16="http://schemas.microsoft.com/office/drawing/2014/main" id="{58B293E7-A0C5-2B9E-2CFE-791DCA68CC16}"/>
              </a:ext>
            </a:extLst>
          </p:cNvPr>
          <p:cNvSpPr/>
          <p:nvPr/>
        </p:nvSpPr>
        <p:spPr>
          <a:xfrm>
            <a:off x="924864" y="822385"/>
            <a:ext cx="1116000" cy="72000"/>
          </a:xfrm>
          <a:prstGeom prst="roundRect">
            <a:avLst>
              <a:gd name="adj" fmla="val 44144"/>
            </a:avLst>
          </a:prstGeom>
          <a:solidFill>
            <a:srgbClr val="2B80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itre 1">
            <a:extLst>
              <a:ext uri="{FF2B5EF4-FFF2-40B4-BE49-F238E27FC236}">
                <a16:creationId xmlns:a16="http://schemas.microsoft.com/office/drawing/2014/main" id="{8B20A30B-500A-8303-5379-53AD220BAAD0}"/>
              </a:ext>
            </a:extLst>
          </p:cNvPr>
          <p:cNvSpPr>
            <a:spLocks noGrp="1"/>
          </p:cNvSpPr>
          <p:nvPr>
            <p:ph type="title" hasCustomPrompt="1"/>
          </p:nvPr>
        </p:nvSpPr>
        <p:spPr>
          <a:xfrm>
            <a:off x="838200" y="236500"/>
            <a:ext cx="10837862" cy="661168"/>
          </a:xfrm>
          <a:prstGeom prst="rect">
            <a:avLst/>
          </a:prstGeom>
        </p:spPr>
        <p:txBody>
          <a:bodyPr vert="horz" lIns="91440" tIns="45720" rIns="91440" bIns="45720" rtlCol="0" anchor="ctr">
            <a:normAutofit/>
          </a:bodyPr>
          <a:lstStyle>
            <a:lvl1pPr>
              <a:defRPr sz="2600"/>
            </a:lvl1pPr>
          </a:lstStyle>
          <a:p>
            <a:r>
              <a:rPr lang="fr-FR"/>
              <a:t>Titre</a:t>
            </a:r>
          </a:p>
        </p:txBody>
      </p:sp>
      <p:sp>
        <p:nvSpPr>
          <p:cNvPr id="10" name="Espace réservé du texte 13">
            <a:extLst>
              <a:ext uri="{FF2B5EF4-FFF2-40B4-BE49-F238E27FC236}">
                <a16:creationId xmlns:a16="http://schemas.microsoft.com/office/drawing/2014/main" id="{6876D6A5-6210-BD49-54F7-1553096E4A34}"/>
              </a:ext>
            </a:extLst>
          </p:cNvPr>
          <p:cNvSpPr>
            <a:spLocks noGrp="1"/>
          </p:cNvSpPr>
          <p:nvPr>
            <p:ph type="body" sz="quarter" idx="13" hasCustomPrompt="1"/>
          </p:nvPr>
        </p:nvSpPr>
        <p:spPr>
          <a:xfrm>
            <a:off x="838800" y="1480270"/>
            <a:ext cx="504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marL="38100" marR="0" lvl="1" indent="0" algn="l" defTabSz="914400" rtl="0" eaLnBrk="1" fontAlgn="auto" latinLnBrk="0" hangingPunct="1">
              <a:lnSpc>
                <a:spcPct val="90000"/>
              </a:lnSpc>
              <a:spcBef>
                <a:spcPts val="500"/>
              </a:spcBef>
              <a:spcAft>
                <a:spcPts val="0"/>
              </a:spcAft>
              <a:buClrTx/>
              <a:buSzTx/>
              <a:buFontTx/>
              <a:buNone/>
              <a:tabLst/>
              <a:defRPr/>
            </a:pPr>
            <a:r>
              <a:rPr lang="fr-FR"/>
              <a:t>Sous titre</a:t>
            </a:r>
          </a:p>
          <a:p>
            <a:pPr lvl="1"/>
            <a:endParaRPr lang="fr-FR"/>
          </a:p>
          <a:p>
            <a:pPr lvl="1"/>
            <a:endParaRPr lang="fr-FR"/>
          </a:p>
          <a:p>
            <a:pPr lvl="1"/>
            <a:endParaRPr lang="fr-FR"/>
          </a:p>
          <a:p>
            <a:pPr lvl="2"/>
            <a:endParaRPr lang="fr-FR"/>
          </a:p>
        </p:txBody>
      </p:sp>
      <p:sp>
        <p:nvSpPr>
          <p:cNvPr id="11" name="Espace réservé du texte 13">
            <a:extLst>
              <a:ext uri="{FF2B5EF4-FFF2-40B4-BE49-F238E27FC236}">
                <a16:creationId xmlns:a16="http://schemas.microsoft.com/office/drawing/2014/main" id="{153C5F26-20D1-BB2E-21F0-D990CC6AC9CD}"/>
              </a:ext>
            </a:extLst>
          </p:cNvPr>
          <p:cNvSpPr>
            <a:spLocks noGrp="1"/>
          </p:cNvSpPr>
          <p:nvPr>
            <p:ph type="body" sz="quarter" idx="14" hasCustomPrompt="1"/>
          </p:nvPr>
        </p:nvSpPr>
        <p:spPr>
          <a:xfrm>
            <a:off x="6639398" y="1480270"/>
            <a:ext cx="504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2" name="Espace réservé du texte 16">
            <a:extLst>
              <a:ext uri="{FF2B5EF4-FFF2-40B4-BE49-F238E27FC236}">
                <a16:creationId xmlns:a16="http://schemas.microsoft.com/office/drawing/2014/main" id="{08154D63-D0A6-6CF6-9E5A-C5C1789C5CED}"/>
              </a:ext>
            </a:extLst>
          </p:cNvPr>
          <p:cNvSpPr>
            <a:spLocks noGrp="1"/>
          </p:cNvSpPr>
          <p:nvPr>
            <p:ph type="body" sz="quarter" idx="15"/>
          </p:nvPr>
        </p:nvSpPr>
        <p:spPr>
          <a:xfrm>
            <a:off x="838800" y="1949265"/>
            <a:ext cx="504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13" name="Espace réservé du texte 16">
            <a:extLst>
              <a:ext uri="{FF2B5EF4-FFF2-40B4-BE49-F238E27FC236}">
                <a16:creationId xmlns:a16="http://schemas.microsoft.com/office/drawing/2014/main" id="{FBBF22BE-A8F8-53E9-C646-09534D87E077}"/>
              </a:ext>
            </a:extLst>
          </p:cNvPr>
          <p:cNvSpPr>
            <a:spLocks noGrp="1"/>
          </p:cNvSpPr>
          <p:nvPr>
            <p:ph type="body" sz="quarter" idx="16"/>
          </p:nvPr>
        </p:nvSpPr>
        <p:spPr>
          <a:xfrm>
            <a:off x="6639335" y="1949265"/>
            <a:ext cx="504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2" name="Espace réservé du numéro de diapositive 5">
            <a:extLst>
              <a:ext uri="{FF2B5EF4-FFF2-40B4-BE49-F238E27FC236}">
                <a16:creationId xmlns:a16="http://schemas.microsoft.com/office/drawing/2014/main" id="{322AD059-DEBB-E606-AFFC-697130B3E4D1}"/>
              </a:ext>
            </a:extLst>
          </p:cNvPr>
          <p:cNvSpPr>
            <a:spLocks noGrp="1"/>
          </p:cNvSpPr>
          <p:nvPr>
            <p:ph type="sldNum" sz="quarter" idx="4"/>
          </p:nvPr>
        </p:nvSpPr>
        <p:spPr>
          <a:xfrm>
            <a:off x="11294076" y="6356350"/>
            <a:ext cx="381986" cy="365125"/>
          </a:xfrm>
          <a:prstGeom prst="rect">
            <a:avLst/>
          </a:prstGeom>
        </p:spPr>
        <p:txBody>
          <a:bodyPr vert="horz" lIns="91440" tIns="45720" rIns="91440" bIns="45720" rtlCol="0" anchor="ctr"/>
          <a:lstStyle>
            <a:lvl1pPr algn="r">
              <a:defRPr sz="8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fld id="{05787BFD-843A-4602-B314-707DEED37BF7}" type="slidenum">
              <a:rPr lang="fr-FR" smtClean="0"/>
              <a:pPr/>
              <a:t>‹#›</a:t>
            </a:fld>
            <a:endParaRPr lang="fr-FR"/>
          </a:p>
        </p:txBody>
      </p:sp>
    </p:spTree>
    <p:extLst>
      <p:ext uri="{BB962C8B-B14F-4D97-AF65-F5344CB8AC3E}">
        <p14:creationId xmlns:p14="http://schemas.microsoft.com/office/powerpoint/2010/main" val="2994347923"/>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529">
          <p15:clr>
            <a:srgbClr val="FBAE40"/>
          </p15:clr>
        </p15:guide>
        <p15:guide id="4" pos="57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5_1 Intercalai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04FDEA-F7FD-286F-6BC8-8ED0CB7C5888}"/>
              </a:ext>
            </a:extLst>
          </p:cNvPr>
          <p:cNvSpPr/>
          <p:nvPr/>
        </p:nvSpPr>
        <p:spPr>
          <a:xfrm>
            <a:off x="0" y="0"/>
            <a:ext cx="3963600" cy="6884894"/>
          </a:xfrm>
          <a:prstGeom prst="rect">
            <a:avLst/>
          </a:prstGeom>
          <a:solidFill>
            <a:srgbClr val="E94F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00E48C35-E43E-46F7-0A49-12274287D6F6}"/>
              </a:ext>
            </a:extLst>
          </p:cNvPr>
          <p:cNvSpPr/>
          <p:nvPr/>
        </p:nvSpPr>
        <p:spPr>
          <a:xfrm>
            <a:off x="4704822"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5">
            <a:extLst>
              <a:ext uri="{FF2B5EF4-FFF2-40B4-BE49-F238E27FC236}">
                <a16:creationId xmlns:a16="http://schemas.microsoft.com/office/drawing/2014/main" id="{C8B02DF2-42FF-6039-5D8F-B54279F457A7}"/>
              </a:ext>
            </a:extLst>
          </p:cNvPr>
          <p:cNvSpPr>
            <a:spLocks noGrp="1"/>
          </p:cNvSpPr>
          <p:nvPr>
            <p:ph type="body" sz="quarter" idx="10" hasCustomPrompt="1"/>
          </p:nvPr>
        </p:nvSpPr>
        <p:spPr>
          <a:xfrm>
            <a:off x="4608000" y="2817821"/>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Tree>
    <p:extLst>
      <p:ext uri="{BB962C8B-B14F-4D97-AF65-F5344CB8AC3E}">
        <p14:creationId xmlns:p14="http://schemas.microsoft.com/office/powerpoint/2010/main" val="1485774155"/>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2955">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5_2 Intercalaire">
    <p:spTree>
      <p:nvGrpSpPr>
        <p:cNvPr id="1" name=""/>
        <p:cNvGrpSpPr/>
        <p:nvPr/>
      </p:nvGrpSpPr>
      <p:grpSpPr>
        <a:xfrm>
          <a:off x="0" y="0"/>
          <a:ext cx="0" cy="0"/>
          <a:chOff x="0" y="0"/>
          <a:chExt cx="0" cy="0"/>
        </a:xfrm>
      </p:grpSpPr>
      <p:sp>
        <p:nvSpPr>
          <p:cNvPr id="3" name="Espace réservé du texte 5">
            <a:extLst>
              <a:ext uri="{FF2B5EF4-FFF2-40B4-BE49-F238E27FC236}">
                <a16:creationId xmlns:a16="http://schemas.microsoft.com/office/drawing/2014/main" id="{069744B6-1661-0715-D10C-925C1AC5E4CA}"/>
              </a:ext>
            </a:extLst>
          </p:cNvPr>
          <p:cNvSpPr>
            <a:spLocks noGrp="1"/>
          </p:cNvSpPr>
          <p:nvPr>
            <p:ph type="body" sz="quarter" idx="10" hasCustomPrompt="1"/>
          </p:nvPr>
        </p:nvSpPr>
        <p:spPr>
          <a:xfrm>
            <a:off x="4608000" y="2817813"/>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
        <p:nvSpPr>
          <p:cNvPr id="2" name="Rectangle : coins arrondis 1">
            <a:extLst>
              <a:ext uri="{FF2B5EF4-FFF2-40B4-BE49-F238E27FC236}">
                <a16:creationId xmlns:a16="http://schemas.microsoft.com/office/drawing/2014/main" id="{08938B86-2EFA-6D5B-DBB8-0DBECE7D3CCF}"/>
              </a:ext>
            </a:extLst>
          </p:cNvPr>
          <p:cNvSpPr/>
          <p:nvPr/>
        </p:nvSpPr>
        <p:spPr>
          <a:xfrm>
            <a:off x="4705200"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blanc, Graphique, conception&#10;&#10;Description générée automatiquement">
            <a:extLst>
              <a:ext uri="{FF2B5EF4-FFF2-40B4-BE49-F238E27FC236}">
                <a16:creationId xmlns:a16="http://schemas.microsoft.com/office/drawing/2014/main" id="{345F7CD8-999D-A8DD-03A9-38C64E19F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61905" cy="6858000"/>
          </a:xfrm>
          <a:prstGeom prst="rect">
            <a:avLst/>
          </a:prstGeom>
        </p:spPr>
      </p:pic>
      <p:sp>
        <p:nvSpPr>
          <p:cNvPr id="4" name="Rectangle 3">
            <a:extLst>
              <a:ext uri="{FF2B5EF4-FFF2-40B4-BE49-F238E27FC236}">
                <a16:creationId xmlns:a16="http://schemas.microsoft.com/office/drawing/2014/main" id="{AC876E62-20DF-FADA-A1FD-F6C8E972CD65}"/>
              </a:ext>
            </a:extLst>
          </p:cNvPr>
          <p:cNvSpPr/>
          <p:nvPr userDrawn="1"/>
        </p:nvSpPr>
        <p:spPr>
          <a:xfrm>
            <a:off x="2295525" y="0"/>
            <a:ext cx="1656000" cy="2772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orme libre : forme 32">
            <a:extLst>
              <a:ext uri="{FF2B5EF4-FFF2-40B4-BE49-F238E27FC236}">
                <a16:creationId xmlns:a16="http://schemas.microsoft.com/office/drawing/2014/main" id="{E1EC9339-E3C7-0D52-AC3C-F4ADA47AC3D4}"/>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FFFFFF"/>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
        <p:nvSpPr>
          <p:cNvPr id="5" name="Rectangle 4">
            <a:extLst>
              <a:ext uri="{FF2B5EF4-FFF2-40B4-BE49-F238E27FC236}">
                <a16:creationId xmlns:a16="http://schemas.microsoft.com/office/drawing/2014/main" id="{7CB106AD-A724-6A23-7F88-E7F8A7B78509}"/>
              </a:ext>
            </a:extLst>
          </p:cNvPr>
          <p:cNvSpPr/>
          <p:nvPr userDrawn="1"/>
        </p:nvSpPr>
        <p:spPr>
          <a:xfrm>
            <a:off x="2295525" y="-1"/>
            <a:ext cx="1656000" cy="2772000"/>
          </a:xfrm>
          <a:prstGeom prst="rect">
            <a:avLst/>
          </a:prstGeom>
          <a:solidFill>
            <a:srgbClr val="E94F1C">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C39F33E1-10CE-9227-55F5-50A2AC9A6A27}"/>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E94F1C">
              <a:alpha val="30196"/>
            </a:srgbClr>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1818412886"/>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2.5_3 Contenu de page">
    <p:bg>
      <p:bgPr>
        <a:solidFill>
          <a:schemeClr val="bg1"/>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4CF18D4-9B6E-C9AE-3F53-DF8C1C361CEE}"/>
              </a:ext>
            </a:extLst>
          </p:cNvPr>
          <p:cNvSpPr>
            <a:spLocks noGrp="1"/>
          </p:cNvSpPr>
          <p:nvPr>
            <p:ph type="ftr" sz="quarter" idx="11"/>
          </p:nvPr>
        </p:nvSpPr>
        <p:spPr>
          <a:xfrm>
            <a:off x="5801443" y="6356350"/>
            <a:ext cx="5401877" cy="365125"/>
          </a:xfrm>
        </p:spPr>
        <p:txBody>
          <a:bodyPr/>
          <a:lstStyle>
            <a:lvl1pPr algn="r">
              <a:defRPr sz="800">
                <a:solidFill>
                  <a:srgbClr val="2A2F30"/>
                </a:solidFill>
                <a:latin typeface="Roboto Light" panose="02000000000000000000" pitchFamily="2" charset="0"/>
                <a:ea typeface="Roboto Light" panose="02000000000000000000" pitchFamily="2" charset="0"/>
                <a:cs typeface="Roboto Light" panose="02000000000000000000" pitchFamily="2" charset="0"/>
              </a:defRPr>
            </a:lvl1pPr>
          </a:lstStyle>
          <a:p>
            <a:r>
              <a:rPr lang="fr-FR"/>
              <a:t>PI</a:t>
            </a:r>
          </a:p>
        </p:txBody>
      </p:sp>
      <p:sp>
        <p:nvSpPr>
          <p:cNvPr id="3" name="Rectangle : coins arrondis 2">
            <a:extLst>
              <a:ext uri="{FF2B5EF4-FFF2-40B4-BE49-F238E27FC236}">
                <a16:creationId xmlns:a16="http://schemas.microsoft.com/office/drawing/2014/main" id="{58B293E7-A0C5-2B9E-2CFE-791DCA68CC16}"/>
              </a:ext>
            </a:extLst>
          </p:cNvPr>
          <p:cNvSpPr/>
          <p:nvPr/>
        </p:nvSpPr>
        <p:spPr>
          <a:xfrm>
            <a:off x="924864" y="822385"/>
            <a:ext cx="1116000" cy="72000"/>
          </a:xfrm>
          <a:prstGeom prst="roundRect">
            <a:avLst>
              <a:gd name="adj" fmla="val 44144"/>
            </a:avLst>
          </a:prstGeom>
          <a:solidFill>
            <a:srgbClr val="E94F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itre 1">
            <a:extLst>
              <a:ext uri="{FF2B5EF4-FFF2-40B4-BE49-F238E27FC236}">
                <a16:creationId xmlns:a16="http://schemas.microsoft.com/office/drawing/2014/main" id="{8B20A30B-500A-8303-5379-53AD220BAAD0}"/>
              </a:ext>
            </a:extLst>
          </p:cNvPr>
          <p:cNvSpPr>
            <a:spLocks noGrp="1"/>
          </p:cNvSpPr>
          <p:nvPr>
            <p:ph type="title" hasCustomPrompt="1"/>
          </p:nvPr>
        </p:nvSpPr>
        <p:spPr>
          <a:xfrm>
            <a:off x="838200" y="236500"/>
            <a:ext cx="10837862" cy="661168"/>
          </a:xfrm>
          <a:prstGeom prst="rect">
            <a:avLst/>
          </a:prstGeom>
        </p:spPr>
        <p:txBody>
          <a:bodyPr vert="horz" lIns="91440" tIns="45720" rIns="91440" bIns="45720" rtlCol="0" anchor="ctr">
            <a:normAutofit/>
          </a:bodyPr>
          <a:lstStyle>
            <a:lvl1pPr>
              <a:defRPr sz="2600"/>
            </a:lvl1pPr>
          </a:lstStyle>
          <a:p>
            <a:r>
              <a:rPr lang="fr-FR"/>
              <a:t>Titre</a:t>
            </a:r>
          </a:p>
        </p:txBody>
      </p:sp>
      <p:sp>
        <p:nvSpPr>
          <p:cNvPr id="10" name="Espace réservé du texte 13">
            <a:extLst>
              <a:ext uri="{FF2B5EF4-FFF2-40B4-BE49-F238E27FC236}">
                <a16:creationId xmlns:a16="http://schemas.microsoft.com/office/drawing/2014/main" id="{6876D6A5-6210-BD49-54F7-1553096E4A34}"/>
              </a:ext>
            </a:extLst>
          </p:cNvPr>
          <p:cNvSpPr>
            <a:spLocks noGrp="1"/>
          </p:cNvSpPr>
          <p:nvPr>
            <p:ph type="body" sz="quarter" idx="13" hasCustomPrompt="1"/>
          </p:nvPr>
        </p:nvSpPr>
        <p:spPr>
          <a:xfrm>
            <a:off x="838800" y="1480270"/>
            <a:ext cx="504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marL="38100" marR="0" lvl="1" indent="0" algn="l" defTabSz="914400" rtl="0" eaLnBrk="1" fontAlgn="auto" latinLnBrk="0" hangingPunct="1">
              <a:lnSpc>
                <a:spcPct val="90000"/>
              </a:lnSpc>
              <a:spcBef>
                <a:spcPts val="500"/>
              </a:spcBef>
              <a:spcAft>
                <a:spcPts val="0"/>
              </a:spcAft>
              <a:buClrTx/>
              <a:buSzTx/>
              <a:buFontTx/>
              <a:buNone/>
              <a:tabLst/>
              <a:defRPr/>
            </a:pPr>
            <a:r>
              <a:rPr lang="fr-FR"/>
              <a:t>Sous titre</a:t>
            </a:r>
          </a:p>
          <a:p>
            <a:pPr lvl="1"/>
            <a:endParaRPr lang="fr-FR"/>
          </a:p>
          <a:p>
            <a:pPr lvl="1"/>
            <a:endParaRPr lang="fr-FR"/>
          </a:p>
          <a:p>
            <a:pPr lvl="1"/>
            <a:endParaRPr lang="fr-FR"/>
          </a:p>
          <a:p>
            <a:pPr lvl="2"/>
            <a:endParaRPr lang="fr-FR"/>
          </a:p>
        </p:txBody>
      </p:sp>
      <p:sp>
        <p:nvSpPr>
          <p:cNvPr id="11" name="Espace réservé du texte 13">
            <a:extLst>
              <a:ext uri="{FF2B5EF4-FFF2-40B4-BE49-F238E27FC236}">
                <a16:creationId xmlns:a16="http://schemas.microsoft.com/office/drawing/2014/main" id="{153C5F26-20D1-BB2E-21F0-D990CC6AC9CD}"/>
              </a:ext>
            </a:extLst>
          </p:cNvPr>
          <p:cNvSpPr>
            <a:spLocks noGrp="1"/>
          </p:cNvSpPr>
          <p:nvPr>
            <p:ph type="body" sz="quarter" idx="14" hasCustomPrompt="1"/>
          </p:nvPr>
        </p:nvSpPr>
        <p:spPr>
          <a:xfrm>
            <a:off x="6639398" y="1480270"/>
            <a:ext cx="504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2" name="Espace réservé du texte 16">
            <a:extLst>
              <a:ext uri="{FF2B5EF4-FFF2-40B4-BE49-F238E27FC236}">
                <a16:creationId xmlns:a16="http://schemas.microsoft.com/office/drawing/2014/main" id="{08154D63-D0A6-6CF6-9E5A-C5C1789C5CED}"/>
              </a:ext>
            </a:extLst>
          </p:cNvPr>
          <p:cNvSpPr>
            <a:spLocks noGrp="1"/>
          </p:cNvSpPr>
          <p:nvPr>
            <p:ph type="body" sz="quarter" idx="15"/>
          </p:nvPr>
        </p:nvSpPr>
        <p:spPr>
          <a:xfrm>
            <a:off x="838800" y="1949265"/>
            <a:ext cx="504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13" name="Espace réservé du texte 16">
            <a:extLst>
              <a:ext uri="{FF2B5EF4-FFF2-40B4-BE49-F238E27FC236}">
                <a16:creationId xmlns:a16="http://schemas.microsoft.com/office/drawing/2014/main" id="{FBBF22BE-A8F8-53E9-C646-09534D87E077}"/>
              </a:ext>
            </a:extLst>
          </p:cNvPr>
          <p:cNvSpPr>
            <a:spLocks noGrp="1"/>
          </p:cNvSpPr>
          <p:nvPr>
            <p:ph type="body" sz="quarter" idx="16"/>
          </p:nvPr>
        </p:nvSpPr>
        <p:spPr>
          <a:xfrm>
            <a:off x="6639335" y="1949265"/>
            <a:ext cx="504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2" name="Espace réservé du numéro de diapositive 5">
            <a:extLst>
              <a:ext uri="{FF2B5EF4-FFF2-40B4-BE49-F238E27FC236}">
                <a16:creationId xmlns:a16="http://schemas.microsoft.com/office/drawing/2014/main" id="{322AD059-DEBB-E606-AFFC-697130B3E4D1}"/>
              </a:ext>
            </a:extLst>
          </p:cNvPr>
          <p:cNvSpPr>
            <a:spLocks noGrp="1"/>
          </p:cNvSpPr>
          <p:nvPr>
            <p:ph type="sldNum" sz="quarter" idx="4"/>
          </p:nvPr>
        </p:nvSpPr>
        <p:spPr>
          <a:xfrm>
            <a:off x="11294076" y="6356350"/>
            <a:ext cx="381986" cy="365125"/>
          </a:xfrm>
          <a:prstGeom prst="rect">
            <a:avLst/>
          </a:prstGeom>
        </p:spPr>
        <p:txBody>
          <a:bodyPr vert="horz" lIns="91440" tIns="45720" rIns="91440" bIns="45720" rtlCol="0" anchor="ctr"/>
          <a:lstStyle>
            <a:lvl1pPr algn="r">
              <a:defRPr sz="8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fld id="{05787BFD-843A-4602-B314-707DEED37BF7}" type="slidenum">
              <a:rPr lang="fr-FR" smtClean="0"/>
              <a:pPr/>
              <a:t>‹#›</a:t>
            </a:fld>
            <a:endParaRPr lang="fr-FR"/>
          </a:p>
        </p:txBody>
      </p:sp>
    </p:spTree>
    <p:extLst>
      <p:ext uri="{BB962C8B-B14F-4D97-AF65-F5344CB8AC3E}">
        <p14:creationId xmlns:p14="http://schemas.microsoft.com/office/powerpoint/2010/main" val="3658948443"/>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529">
          <p15:clr>
            <a:srgbClr val="FBAE40"/>
          </p15:clr>
        </p15:guide>
        <p15:guide id="4" pos="574">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6_1Intercalai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04FDEA-F7FD-286F-6BC8-8ED0CB7C5888}"/>
              </a:ext>
            </a:extLst>
          </p:cNvPr>
          <p:cNvSpPr/>
          <p:nvPr/>
        </p:nvSpPr>
        <p:spPr>
          <a:xfrm>
            <a:off x="0" y="0"/>
            <a:ext cx="3963600" cy="6884894"/>
          </a:xfrm>
          <a:prstGeom prst="rect">
            <a:avLst/>
          </a:prstGeom>
          <a:solidFill>
            <a:srgbClr val="E7AD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00E48C35-E43E-46F7-0A49-12274287D6F6}"/>
              </a:ext>
            </a:extLst>
          </p:cNvPr>
          <p:cNvSpPr/>
          <p:nvPr/>
        </p:nvSpPr>
        <p:spPr>
          <a:xfrm>
            <a:off x="4704822"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5">
            <a:extLst>
              <a:ext uri="{FF2B5EF4-FFF2-40B4-BE49-F238E27FC236}">
                <a16:creationId xmlns:a16="http://schemas.microsoft.com/office/drawing/2014/main" id="{C8B02DF2-42FF-6039-5D8F-B54279F457A7}"/>
              </a:ext>
            </a:extLst>
          </p:cNvPr>
          <p:cNvSpPr>
            <a:spLocks noGrp="1"/>
          </p:cNvSpPr>
          <p:nvPr>
            <p:ph type="body" sz="quarter" idx="10" hasCustomPrompt="1"/>
          </p:nvPr>
        </p:nvSpPr>
        <p:spPr>
          <a:xfrm>
            <a:off x="4608000" y="2817821"/>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Tree>
    <p:extLst>
      <p:ext uri="{BB962C8B-B14F-4D97-AF65-F5344CB8AC3E}">
        <p14:creationId xmlns:p14="http://schemas.microsoft.com/office/powerpoint/2010/main" val="2520651679"/>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2955">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2.6_2 Intercalaire">
    <p:spTree>
      <p:nvGrpSpPr>
        <p:cNvPr id="1" name=""/>
        <p:cNvGrpSpPr/>
        <p:nvPr/>
      </p:nvGrpSpPr>
      <p:grpSpPr>
        <a:xfrm>
          <a:off x="0" y="0"/>
          <a:ext cx="0" cy="0"/>
          <a:chOff x="0" y="0"/>
          <a:chExt cx="0" cy="0"/>
        </a:xfrm>
      </p:grpSpPr>
      <p:sp>
        <p:nvSpPr>
          <p:cNvPr id="3" name="Espace réservé du texte 5">
            <a:extLst>
              <a:ext uri="{FF2B5EF4-FFF2-40B4-BE49-F238E27FC236}">
                <a16:creationId xmlns:a16="http://schemas.microsoft.com/office/drawing/2014/main" id="{069744B6-1661-0715-D10C-925C1AC5E4CA}"/>
              </a:ext>
            </a:extLst>
          </p:cNvPr>
          <p:cNvSpPr>
            <a:spLocks noGrp="1"/>
          </p:cNvSpPr>
          <p:nvPr>
            <p:ph type="body" sz="quarter" idx="10" hasCustomPrompt="1"/>
          </p:nvPr>
        </p:nvSpPr>
        <p:spPr>
          <a:xfrm>
            <a:off x="4608000" y="2817813"/>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
        <p:nvSpPr>
          <p:cNvPr id="2" name="Rectangle : coins arrondis 1">
            <a:extLst>
              <a:ext uri="{FF2B5EF4-FFF2-40B4-BE49-F238E27FC236}">
                <a16:creationId xmlns:a16="http://schemas.microsoft.com/office/drawing/2014/main" id="{08938B86-2EFA-6D5B-DBB8-0DBECE7D3CCF}"/>
              </a:ext>
            </a:extLst>
          </p:cNvPr>
          <p:cNvSpPr/>
          <p:nvPr/>
        </p:nvSpPr>
        <p:spPr>
          <a:xfrm>
            <a:off x="4705200"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blanc, Graphique, conception&#10;&#10;Description générée automatiquement">
            <a:extLst>
              <a:ext uri="{FF2B5EF4-FFF2-40B4-BE49-F238E27FC236}">
                <a16:creationId xmlns:a16="http://schemas.microsoft.com/office/drawing/2014/main" id="{345F7CD8-999D-A8DD-03A9-38C64E19F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61905" cy="6858000"/>
          </a:xfrm>
          <a:prstGeom prst="rect">
            <a:avLst/>
          </a:prstGeom>
        </p:spPr>
      </p:pic>
      <p:sp>
        <p:nvSpPr>
          <p:cNvPr id="4" name="Rectangle 3">
            <a:extLst>
              <a:ext uri="{FF2B5EF4-FFF2-40B4-BE49-F238E27FC236}">
                <a16:creationId xmlns:a16="http://schemas.microsoft.com/office/drawing/2014/main" id="{AC876E62-20DF-FADA-A1FD-F6C8E972CD65}"/>
              </a:ext>
            </a:extLst>
          </p:cNvPr>
          <p:cNvSpPr/>
          <p:nvPr userDrawn="1"/>
        </p:nvSpPr>
        <p:spPr>
          <a:xfrm>
            <a:off x="2295525" y="0"/>
            <a:ext cx="1656000" cy="2772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orme libre : forme 32">
            <a:extLst>
              <a:ext uri="{FF2B5EF4-FFF2-40B4-BE49-F238E27FC236}">
                <a16:creationId xmlns:a16="http://schemas.microsoft.com/office/drawing/2014/main" id="{E1EC9339-E3C7-0D52-AC3C-F4ADA47AC3D4}"/>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FFFFFF"/>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
        <p:nvSpPr>
          <p:cNvPr id="5" name="Rectangle 4">
            <a:extLst>
              <a:ext uri="{FF2B5EF4-FFF2-40B4-BE49-F238E27FC236}">
                <a16:creationId xmlns:a16="http://schemas.microsoft.com/office/drawing/2014/main" id="{7CB106AD-A724-6A23-7F88-E7F8A7B78509}"/>
              </a:ext>
            </a:extLst>
          </p:cNvPr>
          <p:cNvSpPr/>
          <p:nvPr userDrawn="1"/>
        </p:nvSpPr>
        <p:spPr>
          <a:xfrm>
            <a:off x="2295525" y="-1"/>
            <a:ext cx="1656000" cy="2772000"/>
          </a:xfrm>
          <a:prstGeom prst="rect">
            <a:avLst/>
          </a:prstGeom>
          <a:solidFill>
            <a:srgbClr val="E7AD23">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C39F33E1-10CE-9227-55F5-50A2AC9A6A27}"/>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E7AD23">
              <a:alpha val="30196"/>
            </a:srgbClr>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3539309154"/>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2.6_3 Contenu de page">
    <p:bg>
      <p:bgPr>
        <a:solidFill>
          <a:schemeClr val="bg1"/>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4CF18D4-9B6E-C9AE-3F53-DF8C1C361CEE}"/>
              </a:ext>
            </a:extLst>
          </p:cNvPr>
          <p:cNvSpPr>
            <a:spLocks noGrp="1"/>
          </p:cNvSpPr>
          <p:nvPr>
            <p:ph type="ftr" sz="quarter" idx="11"/>
          </p:nvPr>
        </p:nvSpPr>
        <p:spPr>
          <a:xfrm>
            <a:off x="5801443" y="6356350"/>
            <a:ext cx="5401877" cy="365125"/>
          </a:xfrm>
        </p:spPr>
        <p:txBody>
          <a:bodyPr/>
          <a:lstStyle>
            <a:lvl1pPr algn="r">
              <a:defRPr sz="800">
                <a:solidFill>
                  <a:srgbClr val="2A2F30"/>
                </a:solidFill>
                <a:latin typeface="Roboto Light" panose="02000000000000000000" pitchFamily="2" charset="0"/>
                <a:ea typeface="Roboto Light" panose="02000000000000000000" pitchFamily="2" charset="0"/>
                <a:cs typeface="Roboto Light" panose="02000000000000000000" pitchFamily="2" charset="0"/>
              </a:defRPr>
            </a:lvl1pPr>
          </a:lstStyle>
          <a:p>
            <a:r>
              <a:rPr lang="fr-FR"/>
              <a:t>PI</a:t>
            </a:r>
          </a:p>
        </p:txBody>
      </p:sp>
      <p:sp>
        <p:nvSpPr>
          <p:cNvPr id="3" name="Rectangle : coins arrondis 2">
            <a:extLst>
              <a:ext uri="{FF2B5EF4-FFF2-40B4-BE49-F238E27FC236}">
                <a16:creationId xmlns:a16="http://schemas.microsoft.com/office/drawing/2014/main" id="{58B293E7-A0C5-2B9E-2CFE-791DCA68CC16}"/>
              </a:ext>
            </a:extLst>
          </p:cNvPr>
          <p:cNvSpPr/>
          <p:nvPr/>
        </p:nvSpPr>
        <p:spPr>
          <a:xfrm>
            <a:off x="924864" y="822385"/>
            <a:ext cx="1116000" cy="72000"/>
          </a:xfrm>
          <a:prstGeom prst="roundRect">
            <a:avLst>
              <a:gd name="adj" fmla="val 44144"/>
            </a:avLst>
          </a:prstGeom>
          <a:solidFill>
            <a:srgbClr val="E7AD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itre 1">
            <a:extLst>
              <a:ext uri="{FF2B5EF4-FFF2-40B4-BE49-F238E27FC236}">
                <a16:creationId xmlns:a16="http://schemas.microsoft.com/office/drawing/2014/main" id="{8B20A30B-500A-8303-5379-53AD220BAAD0}"/>
              </a:ext>
            </a:extLst>
          </p:cNvPr>
          <p:cNvSpPr>
            <a:spLocks noGrp="1"/>
          </p:cNvSpPr>
          <p:nvPr>
            <p:ph type="title" hasCustomPrompt="1"/>
          </p:nvPr>
        </p:nvSpPr>
        <p:spPr>
          <a:xfrm>
            <a:off x="838200" y="236500"/>
            <a:ext cx="10837862" cy="661168"/>
          </a:xfrm>
          <a:prstGeom prst="rect">
            <a:avLst/>
          </a:prstGeom>
        </p:spPr>
        <p:txBody>
          <a:bodyPr vert="horz" lIns="91440" tIns="45720" rIns="91440" bIns="45720" rtlCol="0" anchor="ctr">
            <a:normAutofit/>
          </a:bodyPr>
          <a:lstStyle>
            <a:lvl1pPr>
              <a:defRPr sz="2600"/>
            </a:lvl1pPr>
          </a:lstStyle>
          <a:p>
            <a:r>
              <a:rPr lang="fr-FR"/>
              <a:t>Titre</a:t>
            </a:r>
          </a:p>
        </p:txBody>
      </p:sp>
      <p:sp>
        <p:nvSpPr>
          <p:cNvPr id="10" name="Espace réservé du texte 13">
            <a:extLst>
              <a:ext uri="{FF2B5EF4-FFF2-40B4-BE49-F238E27FC236}">
                <a16:creationId xmlns:a16="http://schemas.microsoft.com/office/drawing/2014/main" id="{6876D6A5-6210-BD49-54F7-1553096E4A34}"/>
              </a:ext>
            </a:extLst>
          </p:cNvPr>
          <p:cNvSpPr>
            <a:spLocks noGrp="1"/>
          </p:cNvSpPr>
          <p:nvPr>
            <p:ph type="body" sz="quarter" idx="13" hasCustomPrompt="1"/>
          </p:nvPr>
        </p:nvSpPr>
        <p:spPr>
          <a:xfrm>
            <a:off x="838800" y="1480270"/>
            <a:ext cx="504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marL="38100" marR="0" lvl="1" indent="0" algn="l" defTabSz="914400" rtl="0" eaLnBrk="1" fontAlgn="auto" latinLnBrk="0" hangingPunct="1">
              <a:lnSpc>
                <a:spcPct val="90000"/>
              </a:lnSpc>
              <a:spcBef>
                <a:spcPts val="500"/>
              </a:spcBef>
              <a:spcAft>
                <a:spcPts val="0"/>
              </a:spcAft>
              <a:buClrTx/>
              <a:buSzTx/>
              <a:buFontTx/>
              <a:buNone/>
              <a:tabLst/>
              <a:defRPr/>
            </a:pPr>
            <a:r>
              <a:rPr lang="fr-FR"/>
              <a:t>Sous titre</a:t>
            </a:r>
          </a:p>
          <a:p>
            <a:pPr lvl="1"/>
            <a:endParaRPr lang="fr-FR"/>
          </a:p>
          <a:p>
            <a:pPr lvl="1"/>
            <a:endParaRPr lang="fr-FR"/>
          </a:p>
          <a:p>
            <a:pPr lvl="1"/>
            <a:endParaRPr lang="fr-FR"/>
          </a:p>
          <a:p>
            <a:pPr lvl="2"/>
            <a:endParaRPr lang="fr-FR"/>
          </a:p>
        </p:txBody>
      </p:sp>
      <p:sp>
        <p:nvSpPr>
          <p:cNvPr id="11" name="Espace réservé du texte 13">
            <a:extLst>
              <a:ext uri="{FF2B5EF4-FFF2-40B4-BE49-F238E27FC236}">
                <a16:creationId xmlns:a16="http://schemas.microsoft.com/office/drawing/2014/main" id="{153C5F26-20D1-BB2E-21F0-D990CC6AC9CD}"/>
              </a:ext>
            </a:extLst>
          </p:cNvPr>
          <p:cNvSpPr>
            <a:spLocks noGrp="1"/>
          </p:cNvSpPr>
          <p:nvPr>
            <p:ph type="body" sz="quarter" idx="14" hasCustomPrompt="1"/>
          </p:nvPr>
        </p:nvSpPr>
        <p:spPr>
          <a:xfrm>
            <a:off x="6639398" y="1480270"/>
            <a:ext cx="504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2" name="Espace réservé du texte 16">
            <a:extLst>
              <a:ext uri="{FF2B5EF4-FFF2-40B4-BE49-F238E27FC236}">
                <a16:creationId xmlns:a16="http://schemas.microsoft.com/office/drawing/2014/main" id="{08154D63-D0A6-6CF6-9E5A-C5C1789C5CED}"/>
              </a:ext>
            </a:extLst>
          </p:cNvPr>
          <p:cNvSpPr>
            <a:spLocks noGrp="1"/>
          </p:cNvSpPr>
          <p:nvPr>
            <p:ph type="body" sz="quarter" idx="15"/>
          </p:nvPr>
        </p:nvSpPr>
        <p:spPr>
          <a:xfrm>
            <a:off x="838800" y="1949265"/>
            <a:ext cx="504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13" name="Espace réservé du texte 16">
            <a:extLst>
              <a:ext uri="{FF2B5EF4-FFF2-40B4-BE49-F238E27FC236}">
                <a16:creationId xmlns:a16="http://schemas.microsoft.com/office/drawing/2014/main" id="{FBBF22BE-A8F8-53E9-C646-09534D87E077}"/>
              </a:ext>
            </a:extLst>
          </p:cNvPr>
          <p:cNvSpPr>
            <a:spLocks noGrp="1"/>
          </p:cNvSpPr>
          <p:nvPr>
            <p:ph type="body" sz="quarter" idx="16"/>
          </p:nvPr>
        </p:nvSpPr>
        <p:spPr>
          <a:xfrm>
            <a:off x="6639335" y="1949265"/>
            <a:ext cx="504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2" name="Espace réservé du numéro de diapositive 5">
            <a:extLst>
              <a:ext uri="{FF2B5EF4-FFF2-40B4-BE49-F238E27FC236}">
                <a16:creationId xmlns:a16="http://schemas.microsoft.com/office/drawing/2014/main" id="{322AD059-DEBB-E606-AFFC-697130B3E4D1}"/>
              </a:ext>
            </a:extLst>
          </p:cNvPr>
          <p:cNvSpPr>
            <a:spLocks noGrp="1"/>
          </p:cNvSpPr>
          <p:nvPr>
            <p:ph type="sldNum" sz="quarter" idx="4"/>
          </p:nvPr>
        </p:nvSpPr>
        <p:spPr>
          <a:xfrm>
            <a:off x="11294076" y="6356350"/>
            <a:ext cx="381986" cy="365125"/>
          </a:xfrm>
          <a:prstGeom prst="rect">
            <a:avLst/>
          </a:prstGeom>
        </p:spPr>
        <p:txBody>
          <a:bodyPr vert="horz" lIns="91440" tIns="45720" rIns="91440" bIns="45720" rtlCol="0" anchor="ctr"/>
          <a:lstStyle>
            <a:lvl1pPr algn="r">
              <a:defRPr sz="8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fld id="{05787BFD-843A-4602-B314-707DEED37BF7}" type="slidenum">
              <a:rPr lang="fr-FR" smtClean="0"/>
              <a:pPr/>
              <a:t>‹#›</a:t>
            </a:fld>
            <a:endParaRPr lang="fr-FR"/>
          </a:p>
        </p:txBody>
      </p:sp>
    </p:spTree>
    <p:extLst>
      <p:ext uri="{BB962C8B-B14F-4D97-AF65-F5344CB8AC3E}">
        <p14:creationId xmlns:p14="http://schemas.microsoft.com/office/powerpoint/2010/main" val="3323877404"/>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529">
          <p15:clr>
            <a:srgbClr val="FBAE40"/>
          </p15:clr>
        </p15:guide>
        <p15:guide id="4" pos="57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3_3">
    <p:bg>
      <p:bgPr>
        <a:solidFill>
          <a:schemeClr val="bg2"/>
        </a:solidFill>
        <a:effectLst/>
      </p:bgPr>
    </p:bg>
    <p:spTree>
      <p:nvGrpSpPr>
        <p:cNvPr id="1" name=""/>
        <p:cNvGrpSpPr/>
        <p:nvPr/>
      </p:nvGrpSpPr>
      <p:grpSpPr>
        <a:xfrm>
          <a:off x="0" y="0"/>
          <a:ext cx="0" cy="0"/>
          <a:chOff x="0" y="0"/>
          <a:chExt cx="0" cy="0"/>
        </a:xfrm>
      </p:grpSpPr>
      <p:sp>
        <p:nvSpPr>
          <p:cNvPr id="11" name="Espace réservé du titre 1">
            <a:extLst>
              <a:ext uri="{FF2B5EF4-FFF2-40B4-BE49-F238E27FC236}">
                <a16:creationId xmlns:a16="http://schemas.microsoft.com/office/drawing/2014/main" id="{5E4150A3-A933-8DBE-7B26-F1468155AF28}"/>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14" name="Espace réservé du texte 13">
            <a:extLst>
              <a:ext uri="{FF2B5EF4-FFF2-40B4-BE49-F238E27FC236}">
                <a16:creationId xmlns:a16="http://schemas.microsoft.com/office/drawing/2014/main" id="{4D94DB33-3B12-FD2E-AB33-21A52726EC33}"/>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15" name="Espace réservé du texte 13">
            <a:extLst>
              <a:ext uri="{FF2B5EF4-FFF2-40B4-BE49-F238E27FC236}">
                <a16:creationId xmlns:a16="http://schemas.microsoft.com/office/drawing/2014/main" id="{0B51D0DA-3F39-9A10-49A0-0902B6A87BD5}"/>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7" name="Espace réservé du texte 16">
            <a:extLst>
              <a:ext uri="{FF2B5EF4-FFF2-40B4-BE49-F238E27FC236}">
                <a16:creationId xmlns:a16="http://schemas.microsoft.com/office/drawing/2014/main" id="{9E88A634-4038-C593-CC6F-6A4A1D7FF7D4}"/>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8" name="Espace réservé du texte 16">
            <a:extLst>
              <a:ext uri="{FF2B5EF4-FFF2-40B4-BE49-F238E27FC236}">
                <a16:creationId xmlns:a16="http://schemas.microsoft.com/office/drawing/2014/main" id="{9D8EF6AD-38CD-E2D8-AFD7-DBF8889EE30C}"/>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9" name="Espace réservé du pied de page 4">
            <a:extLst>
              <a:ext uri="{FF2B5EF4-FFF2-40B4-BE49-F238E27FC236}">
                <a16:creationId xmlns:a16="http://schemas.microsoft.com/office/drawing/2014/main" id="{D4A244E8-CCA0-6C00-3829-88BDDC752B89}"/>
              </a:ext>
            </a:extLst>
          </p:cNvPr>
          <p:cNvSpPr>
            <a:spLocks noGrp="1"/>
          </p:cNvSpPr>
          <p:nvPr>
            <p:ph type="ftr" sz="quarter" idx="3"/>
          </p:nvPr>
        </p:nvSpPr>
        <p:spPr>
          <a:xfrm>
            <a:off x="5803200" y="6356350"/>
            <a:ext cx="5400000" cy="365125"/>
          </a:xfrm>
          <a:prstGeom prst="rect">
            <a:avLst/>
          </a:prstGeom>
        </p:spPr>
        <p:txBody>
          <a:bodyPr vert="horz" lIns="91440" tIns="45720" rIns="91440" bIns="45720" rtlCol="0" anchor="ctr"/>
          <a:lstStyle>
            <a:lvl1pPr algn="r">
              <a:defRPr sz="800" cap="all" baseline="0">
                <a:solidFill>
                  <a:srgbClr val="646D77"/>
                </a:solidFill>
                <a:latin typeface="Roboto Light" panose="02000000000000000000" pitchFamily="2" charset="0"/>
                <a:ea typeface="Roboto Light" panose="02000000000000000000" pitchFamily="2" charset="0"/>
                <a:cs typeface="Roboto Light" panose="02000000000000000000" pitchFamily="2" charset="0"/>
              </a:defRPr>
            </a:lvl1pPr>
          </a:lstStyle>
          <a:p>
            <a:r>
              <a:rPr lang="fr-FR"/>
              <a:t>TITRE du document</a:t>
            </a:r>
          </a:p>
        </p:txBody>
      </p:sp>
      <p:sp>
        <p:nvSpPr>
          <p:cNvPr id="2" name="Espace réservé du numéro de diapositive 4">
            <a:extLst>
              <a:ext uri="{FF2B5EF4-FFF2-40B4-BE49-F238E27FC236}">
                <a16:creationId xmlns:a16="http://schemas.microsoft.com/office/drawing/2014/main" id="{52AE2A09-434A-780F-9AE4-54A839B28C79}"/>
              </a:ext>
            </a:extLst>
          </p:cNvPr>
          <p:cNvSpPr>
            <a:spLocks noGrp="1"/>
          </p:cNvSpPr>
          <p:nvPr>
            <p:ph type="sldNum" sz="quarter" idx="12"/>
          </p:nvPr>
        </p:nvSpPr>
        <p:spPr>
          <a:xfrm>
            <a:off x="11294076" y="6356350"/>
            <a:ext cx="381986" cy="365125"/>
          </a:xfrm>
        </p:spPr>
        <p:txBody>
          <a:bodyPr/>
          <a:lstStyle/>
          <a:p>
            <a:fld id="{05787BFD-843A-4602-B314-707DEED37BF7}" type="slidenum">
              <a:rPr lang="fr-FR" smtClean="0"/>
              <a:t>‹#›</a:t>
            </a:fld>
            <a:endParaRPr lang="fr-FR"/>
          </a:p>
        </p:txBody>
      </p:sp>
      <p:sp>
        <p:nvSpPr>
          <p:cNvPr id="42" name="Forme libre : forme 41">
            <a:extLst>
              <a:ext uri="{FF2B5EF4-FFF2-40B4-BE49-F238E27FC236}">
                <a16:creationId xmlns:a16="http://schemas.microsoft.com/office/drawing/2014/main" id="{F24A6DE9-6550-199F-370E-D97997EA6BD4}"/>
              </a:ext>
            </a:extLst>
          </p:cNvPr>
          <p:cNvSpPr/>
          <p:nvPr userDrawn="1"/>
        </p:nvSpPr>
        <p:spPr>
          <a:xfrm>
            <a:off x="-10529" y="0"/>
            <a:ext cx="1965717"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013593">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2659413496"/>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1413">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2.7_1 Intercalai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04FDEA-F7FD-286F-6BC8-8ED0CB7C5888}"/>
              </a:ext>
            </a:extLst>
          </p:cNvPr>
          <p:cNvSpPr/>
          <p:nvPr/>
        </p:nvSpPr>
        <p:spPr>
          <a:xfrm>
            <a:off x="0" y="0"/>
            <a:ext cx="3963600" cy="6884894"/>
          </a:xfrm>
          <a:prstGeom prst="rect">
            <a:avLst/>
          </a:prstGeom>
          <a:solidFill>
            <a:srgbClr val="FFE7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00E48C35-E43E-46F7-0A49-12274287D6F6}"/>
              </a:ext>
            </a:extLst>
          </p:cNvPr>
          <p:cNvSpPr/>
          <p:nvPr/>
        </p:nvSpPr>
        <p:spPr>
          <a:xfrm>
            <a:off x="4704822"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5">
            <a:extLst>
              <a:ext uri="{FF2B5EF4-FFF2-40B4-BE49-F238E27FC236}">
                <a16:creationId xmlns:a16="http://schemas.microsoft.com/office/drawing/2014/main" id="{C8B02DF2-42FF-6039-5D8F-B54279F457A7}"/>
              </a:ext>
            </a:extLst>
          </p:cNvPr>
          <p:cNvSpPr>
            <a:spLocks noGrp="1"/>
          </p:cNvSpPr>
          <p:nvPr>
            <p:ph type="body" sz="quarter" idx="10" hasCustomPrompt="1"/>
          </p:nvPr>
        </p:nvSpPr>
        <p:spPr>
          <a:xfrm>
            <a:off x="4608000" y="2817821"/>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Tree>
    <p:extLst>
      <p:ext uri="{BB962C8B-B14F-4D97-AF65-F5344CB8AC3E}">
        <p14:creationId xmlns:p14="http://schemas.microsoft.com/office/powerpoint/2010/main" val="628429932"/>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2955">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7_2 Intercalaire">
    <p:spTree>
      <p:nvGrpSpPr>
        <p:cNvPr id="1" name=""/>
        <p:cNvGrpSpPr/>
        <p:nvPr/>
      </p:nvGrpSpPr>
      <p:grpSpPr>
        <a:xfrm>
          <a:off x="0" y="0"/>
          <a:ext cx="0" cy="0"/>
          <a:chOff x="0" y="0"/>
          <a:chExt cx="0" cy="0"/>
        </a:xfrm>
      </p:grpSpPr>
      <p:sp>
        <p:nvSpPr>
          <p:cNvPr id="3" name="Espace réservé du texte 5">
            <a:extLst>
              <a:ext uri="{FF2B5EF4-FFF2-40B4-BE49-F238E27FC236}">
                <a16:creationId xmlns:a16="http://schemas.microsoft.com/office/drawing/2014/main" id="{069744B6-1661-0715-D10C-925C1AC5E4CA}"/>
              </a:ext>
            </a:extLst>
          </p:cNvPr>
          <p:cNvSpPr>
            <a:spLocks noGrp="1"/>
          </p:cNvSpPr>
          <p:nvPr>
            <p:ph type="body" sz="quarter" idx="10" hasCustomPrompt="1"/>
          </p:nvPr>
        </p:nvSpPr>
        <p:spPr>
          <a:xfrm>
            <a:off x="4608000" y="2817813"/>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
        <p:nvSpPr>
          <p:cNvPr id="2" name="Rectangle : coins arrondis 1">
            <a:extLst>
              <a:ext uri="{FF2B5EF4-FFF2-40B4-BE49-F238E27FC236}">
                <a16:creationId xmlns:a16="http://schemas.microsoft.com/office/drawing/2014/main" id="{08938B86-2EFA-6D5B-DBB8-0DBECE7D3CCF}"/>
              </a:ext>
            </a:extLst>
          </p:cNvPr>
          <p:cNvSpPr/>
          <p:nvPr/>
        </p:nvSpPr>
        <p:spPr>
          <a:xfrm>
            <a:off x="4705200"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blanc, Graphique, conception&#10;&#10;Description générée automatiquement">
            <a:extLst>
              <a:ext uri="{FF2B5EF4-FFF2-40B4-BE49-F238E27FC236}">
                <a16:creationId xmlns:a16="http://schemas.microsoft.com/office/drawing/2014/main" id="{345F7CD8-999D-A8DD-03A9-38C64E19F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61905" cy="6858000"/>
          </a:xfrm>
          <a:prstGeom prst="rect">
            <a:avLst/>
          </a:prstGeom>
        </p:spPr>
      </p:pic>
      <p:sp>
        <p:nvSpPr>
          <p:cNvPr id="4" name="Rectangle 3">
            <a:extLst>
              <a:ext uri="{FF2B5EF4-FFF2-40B4-BE49-F238E27FC236}">
                <a16:creationId xmlns:a16="http://schemas.microsoft.com/office/drawing/2014/main" id="{AC876E62-20DF-FADA-A1FD-F6C8E972CD65}"/>
              </a:ext>
            </a:extLst>
          </p:cNvPr>
          <p:cNvSpPr/>
          <p:nvPr userDrawn="1"/>
        </p:nvSpPr>
        <p:spPr>
          <a:xfrm>
            <a:off x="2295525" y="0"/>
            <a:ext cx="1656000" cy="2772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orme libre : forme 32">
            <a:extLst>
              <a:ext uri="{FF2B5EF4-FFF2-40B4-BE49-F238E27FC236}">
                <a16:creationId xmlns:a16="http://schemas.microsoft.com/office/drawing/2014/main" id="{E1EC9339-E3C7-0D52-AC3C-F4ADA47AC3D4}"/>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FFFFFF"/>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
        <p:nvSpPr>
          <p:cNvPr id="5" name="Rectangle 4">
            <a:extLst>
              <a:ext uri="{FF2B5EF4-FFF2-40B4-BE49-F238E27FC236}">
                <a16:creationId xmlns:a16="http://schemas.microsoft.com/office/drawing/2014/main" id="{7CB106AD-A724-6A23-7F88-E7F8A7B78509}"/>
              </a:ext>
            </a:extLst>
          </p:cNvPr>
          <p:cNvSpPr/>
          <p:nvPr userDrawn="1"/>
        </p:nvSpPr>
        <p:spPr>
          <a:xfrm>
            <a:off x="2295525" y="-1"/>
            <a:ext cx="1656000" cy="2772000"/>
          </a:xfrm>
          <a:prstGeom prst="rect">
            <a:avLst/>
          </a:prstGeom>
          <a:solidFill>
            <a:srgbClr val="FFE782">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C39F33E1-10CE-9227-55F5-50A2AC9A6A27}"/>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FFE782">
              <a:alpha val="30196"/>
            </a:srgbClr>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411766255"/>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7_3 Contenu de page">
    <p:bg>
      <p:bgPr>
        <a:solidFill>
          <a:schemeClr val="bg1"/>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4CF18D4-9B6E-C9AE-3F53-DF8C1C361CEE}"/>
              </a:ext>
            </a:extLst>
          </p:cNvPr>
          <p:cNvSpPr>
            <a:spLocks noGrp="1"/>
          </p:cNvSpPr>
          <p:nvPr>
            <p:ph type="ftr" sz="quarter" idx="11"/>
          </p:nvPr>
        </p:nvSpPr>
        <p:spPr>
          <a:xfrm>
            <a:off x="5801443" y="6356350"/>
            <a:ext cx="5401877" cy="365125"/>
          </a:xfrm>
        </p:spPr>
        <p:txBody>
          <a:bodyPr/>
          <a:lstStyle>
            <a:lvl1pPr algn="r">
              <a:defRPr sz="800">
                <a:solidFill>
                  <a:srgbClr val="2A2F30"/>
                </a:solidFill>
                <a:latin typeface="Roboto Light" panose="02000000000000000000" pitchFamily="2" charset="0"/>
                <a:ea typeface="Roboto Light" panose="02000000000000000000" pitchFamily="2" charset="0"/>
                <a:cs typeface="Roboto Light" panose="02000000000000000000" pitchFamily="2" charset="0"/>
              </a:defRPr>
            </a:lvl1pPr>
          </a:lstStyle>
          <a:p>
            <a:r>
              <a:rPr lang="fr-FR"/>
              <a:t>PI</a:t>
            </a:r>
          </a:p>
        </p:txBody>
      </p:sp>
      <p:sp>
        <p:nvSpPr>
          <p:cNvPr id="3" name="Rectangle : coins arrondis 2">
            <a:extLst>
              <a:ext uri="{FF2B5EF4-FFF2-40B4-BE49-F238E27FC236}">
                <a16:creationId xmlns:a16="http://schemas.microsoft.com/office/drawing/2014/main" id="{58B293E7-A0C5-2B9E-2CFE-791DCA68CC16}"/>
              </a:ext>
            </a:extLst>
          </p:cNvPr>
          <p:cNvSpPr/>
          <p:nvPr/>
        </p:nvSpPr>
        <p:spPr>
          <a:xfrm>
            <a:off x="924864" y="822385"/>
            <a:ext cx="1116000" cy="72000"/>
          </a:xfrm>
          <a:prstGeom prst="roundRect">
            <a:avLst>
              <a:gd name="adj" fmla="val 44144"/>
            </a:avLst>
          </a:prstGeom>
          <a:solidFill>
            <a:srgbClr val="FFE7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itre 1">
            <a:extLst>
              <a:ext uri="{FF2B5EF4-FFF2-40B4-BE49-F238E27FC236}">
                <a16:creationId xmlns:a16="http://schemas.microsoft.com/office/drawing/2014/main" id="{8B20A30B-500A-8303-5379-53AD220BAAD0}"/>
              </a:ext>
            </a:extLst>
          </p:cNvPr>
          <p:cNvSpPr>
            <a:spLocks noGrp="1"/>
          </p:cNvSpPr>
          <p:nvPr>
            <p:ph type="title" hasCustomPrompt="1"/>
          </p:nvPr>
        </p:nvSpPr>
        <p:spPr>
          <a:xfrm>
            <a:off x="838200" y="236500"/>
            <a:ext cx="10837862" cy="661168"/>
          </a:xfrm>
          <a:prstGeom prst="rect">
            <a:avLst/>
          </a:prstGeom>
        </p:spPr>
        <p:txBody>
          <a:bodyPr vert="horz" lIns="91440" tIns="45720" rIns="91440" bIns="45720" rtlCol="0" anchor="ctr">
            <a:normAutofit/>
          </a:bodyPr>
          <a:lstStyle>
            <a:lvl1pPr>
              <a:defRPr sz="2600"/>
            </a:lvl1pPr>
          </a:lstStyle>
          <a:p>
            <a:r>
              <a:rPr lang="fr-FR"/>
              <a:t>Titre</a:t>
            </a:r>
          </a:p>
        </p:txBody>
      </p:sp>
      <p:sp>
        <p:nvSpPr>
          <p:cNvPr id="10" name="Espace réservé du texte 13">
            <a:extLst>
              <a:ext uri="{FF2B5EF4-FFF2-40B4-BE49-F238E27FC236}">
                <a16:creationId xmlns:a16="http://schemas.microsoft.com/office/drawing/2014/main" id="{6876D6A5-6210-BD49-54F7-1553096E4A34}"/>
              </a:ext>
            </a:extLst>
          </p:cNvPr>
          <p:cNvSpPr>
            <a:spLocks noGrp="1"/>
          </p:cNvSpPr>
          <p:nvPr>
            <p:ph type="body" sz="quarter" idx="13" hasCustomPrompt="1"/>
          </p:nvPr>
        </p:nvSpPr>
        <p:spPr>
          <a:xfrm>
            <a:off x="838800" y="1480270"/>
            <a:ext cx="504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marL="38100" marR="0" lvl="1" indent="0" algn="l" defTabSz="914400" rtl="0" eaLnBrk="1" fontAlgn="auto" latinLnBrk="0" hangingPunct="1">
              <a:lnSpc>
                <a:spcPct val="90000"/>
              </a:lnSpc>
              <a:spcBef>
                <a:spcPts val="500"/>
              </a:spcBef>
              <a:spcAft>
                <a:spcPts val="0"/>
              </a:spcAft>
              <a:buClrTx/>
              <a:buSzTx/>
              <a:buFontTx/>
              <a:buNone/>
              <a:tabLst/>
              <a:defRPr/>
            </a:pPr>
            <a:r>
              <a:rPr lang="fr-FR"/>
              <a:t>Sous titre</a:t>
            </a:r>
          </a:p>
          <a:p>
            <a:pPr lvl="1"/>
            <a:endParaRPr lang="fr-FR"/>
          </a:p>
          <a:p>
            <a:pPr lvl="1"/>
            <a:endParaRPr lang="fr-FR"/>
          </a:p>
          <a:p>
            <a:pPr lvl="1"/>
            <a:endParaRPr lang="fr-FR"/>
          </a:p>
          <a:p>
            <a:pPr lvl="2"/>
            <a:endParaRPr lang="fr-FR"/>
          </a:p>
        </p:txBody>
      </p:sp>
      <p:sp>
        <p:nvSpPr>
          <p:cNvPr id="11" name="Espace réservé du texte 13">
            <a:extLst>
              <a:ext uri="{FF2B5EF4-FFF2-40B4-BE49-F238E27FC236}">
                <a16:creationId xmlns:a16="http://schemas.microsoft.com/office/drawing/2014/main" id="{153C5F26-20D1-BB2E-21F0-D990CC6AC9CD}"/>
              </a:ext>
            </a:extLst>
          </p:cNvPr>
          <p:cNvSpPr>
            <a:spLocks noGrp="1"/>
          </p:cNvSpPr>
          <p:nvPr>
            <p:ph type="body" sz="quarter" idx="14" hasCustomPrompt="1"/>
          </p:nvPr>
        </p:nvSpPr>
        <p:spPr>
          <a:xfrm>
            <a:off x="6639398" y="1480270"/>
            <a:ext cx="504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2" name="Espace réservé du texte 16">
            <a:extLst>
              <a:ext uri="{FF2B5EF4-FFF2-40B4-BE49-F238E27FC236}">
                <a16:creationId xmlns:a16="http://schemas.microsoft.com/office/drawing/2014/main" id="{08154D63-D0A6-6CF6-9E5A-C5C1789C5CED}"/>
              </a:ext>
            </a:extLst>
          </p:cNvPr>
          <p:cNvSpPr>
            <a:spLocks noGrp="1"/>
          </p:cNvSpPr>
          <p:nvPr>
            <p:ph type="body" sz="quarter" idx="15"/>
          </p:nvPr>
        </p:nvSpPr>
        <p:spPr>
          <a:xfrm>
            <a:off x="838800" y="1949265"/>
            <a:ext cx="504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13" name="Espace réservé du texte 16">
            <a:extLst>
              <a:ext uri="{FF2B5EF4-FFF2-40B4-BE49-F238E27FC236}">
                <a16:creationId xmlns:a16="http://schemas.microsoft.com/office/drawing/2014/main" id="{FBBF22BE-A8F8-53E9-C646-09534D87E077}"/>
              </a:ext>
            </a:extLst>
          </p:cNvPr>
          <p:cNvSpPr>
            <a:spLocks noGrp="1"/>
          </p:cNvSpPr>
          <p:nvPr>
            <p:ph type="body" sz="quarter" idx="16"/>
          </p:nvPr>
        </p:nvSpPr>
        <p:spPr>
          <a:xfrm>
            <a:off x="6639335" y="1949265"/>
            <a:ext cx="504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2" name="Espace réservé du numéro de diapositive 5">
            <a:extLst>
              <a:ext uri="{FF2B5EF4-FFF2-40B4-BE49-F238E27FC236}">
                <a16:creationId xmlns:a16="http://schemas.microsoft.com/office/drawing/2014/main" id="{322AD059-DEBB-E606-AFFC-697130B3E4D1}"/>
              </a:ext>
            </a:extLst>
          </p:cNvPr>
          <p:cNvSpPr>
            <a:spLocks noGrp="1"/>
          </p:cNvSpPr>
          <p:nvPr>
            <p:ph type="sldNum" sz="quarter" idx="4"/>
          </p:nvPr>
        </p:nvSpPr>
        <p:spPr>
          <a:xfrm>
            <a:off x="11294076" y="6356350"/>
            <a:ext cx="381986" cy="365125"/>
          </a:xfrm>
          <a:prstGeom prst="rect">
            <a:avLst/>
          </a:prstGeom>
        </p:spPr>
        <p:txBody>
          <a:bodyPr vert="horz" lIns="91440" tIns="45720" rIns="91440" bIns="45720" rtlCol="0" anchor="ctr"/>
          <a:lstStyle>
            <a:lvl1pPr algn="r">
              <a:defRPr sz="8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fld id="{05787BFD-843A-4602-B314-707DEED37BF7}" type="slidenum">
              <a:rPr lang="fr-FR" smtClean="0"/>
              <a:pPr/>
              <a:t>‹#›</a:t>
            </a:fld>
            <a:endParaRPr lang="fr-FR"/>
          </a:p>
        </p:txBody>
      </p:sp>
    </p:spTree>
    <p:extLst>
      <p:ext uri="{BB962C8B-B14F-4D97-AF65-F5344CB8AC3E}">
        <p14:creationId xmlns:p14="http://schemas.microsoft.com/office/powerpoint/2010/main" val="1905891740"/>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529">
          <p15:clr>
            <a:srgbClr val="FBAE40"/>
          </p15:clr>
        </p15:guide>
        <p15:guide id="4" pos="574">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2.8_1 Intercalai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04FDEA-F7FD-286F-6BC8-8ED0CB7C5888}"/>
              </a:ext>
            </a:extLst>
          </p:cNvPr>
          <p:cNvSpPr/>
          <p:nvPr/>
        </p:nvSpPr>
        <p:spPr>
          <a:xfrm>
            <a:off x="0" y="0"/>
            <a:ext cx="3963600" cy="6884894"/>
          </a:xfrm>
          <a:prstGeom prst="rect">
            <a:avLst/>
          </a:prstGeom>
          <a:solidFill>
            <a:srgbClr val="FFC7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00E48C35-E43E-46F7-0A49-12274287D6F6}"/>
              </a:ext>
            </a:extLst>
          </p:cNvPr>
          <p:cNvSpPr/>
          <p:nvPr/>
        </p:nvSpPr>
        <p:spPr>
          <a:xfrm>
            <a:off x="4704822"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5">
            <a:extLst>
              <a:ext uri="{FF2B5EF4-FFF2-40B4-BE49-F238E27FC236}">
                <a16:creationId xmlns:a16="http://schemas.microsoft.com/office/drawing/2014/main" id="{C8B02DF2-42FF-6039-5D8F-B54279F457A7}"/>
              </a:ext>
            </a:extLst>
          </p:cNvPr>
          <p:cNvSpPr>
            <a:spLocks noGrp="1"/>
          </p:cNvSpPr>
          <p:nvPr>
            <p:ph type="body" sz="quarter" idx="10" hasCustomPrompt="1"/>
          </p:nvPr>
        </p:nvSpPr>
        <p:spPr>
          <a:xfrm>
            <a:off x="4608000" y="2817821"/>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Tree>
    <p:extLst>
      <p:ext uri="{BB962C8B-B14F-4D97-AF65-F5344CB8AC3E}">
        <p14:creationId xmlns:p14="http://schemas.microsoft.com/office/powerpoint/2010/main" val="3585885192"/>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2955">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2.8_2 Intercalaire">
    <p:spTree>
      <p:nvGrpSpPr>
        <p:cNvPr id="1" name=""/>
        <p:cNvGrpSpPr/>
        <p:nvPr/>
      </p:nvGrpSpPr>
      <p:grpSpPr>
        <a:xfrm>
          <a:off x="0" y="0"/>
          <a:ext cx="0" cy="0"/>
          <a:chOff x="0" y="0"/>
          <a:chExt cx="0" cy="0"/>
        </a:xfrm>
      </p:grpSpPr>
      <p:sp>
        <p:nvSpPr>
          <p:cNvPr id="3" name="Espace réservé du texte 5">
            <a:extLst>
              <a:ext uri="{FF2B5EF4-FFF2-40B4-BE49-F238E27FC236}">
                <a16:creationId xmlns:a16="http://schemas.microsoft.com/office/drawing/2014/main" id="{069744B6-1661-0715-D10C-925C1AC5E4CA}"/>
              </a:ext>
            </a:extLst>
          </p:cNvPr>
          <p:cNvSpPr>
            <a:spLocks noGrp="1"/>
          </p:cNvSpPr>
          <p:nvPr>
            <p:ph type="body" sz="quarter" idx="10" hasCustomPrompt="1"/>
          </p:nvPr>
        </p:nvSpPr>
        <p:spPr>
          <a:xfrm>
            <a:off x="4608000" y="2817813"/>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
        <p:nvSpPr>
          <p:cNvPr id="2" name="Rectangle : coins arrondis 1">
            <a:extLst>
              <a:ext uri="{FF2B5EF4-FFF2-40B4-BE49-F238E27FC236}">
                <a16:creationId xmlns:a16="http://schemas.microsoft.com/office/drawing/2014/main" id="{08938B86-2EFA-6D5B-DBB8-0DBECE7D3CCF}"/>
              </a:ext>
            </a:extLst>
          </p:cNvPr>
          <p:cNvSpPr/>
          <p:nvPr/>
        </p:nvSpPr>
        <p:spPr>
          <a:xfrm>
            <a:off x="4705200"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blanc, Graphique, conception&#10;&#10;Description générée automatiquement">
            <a:extLst>
              <a:ext uri="{FF2B5EF4-FFF2-40B4-BE49-F238E27FC236}">
                <a16:creationId xmlns:a16="http://schemas.microsoft.com/office/drawing/2014/main" id="{345F7CD8-999D-A8DD-03A9-38C64E19F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61905" cy="6858000"/>
          </a:xfrm>
          <a:prstGeom prst="rect">
            <a:avLst/>
          </a:prstGeom>
        </p:spPr>
      </p:pic>
      <p:sp>
        <p:nvSpPr>
          <p:cNvPr id="4" name="Rectangle 3">
            <a:extLst>
              <a:ext uri="{FF2B5EF4-FFF2-40B4-BE49-F238E27FC236}">
                <a16:creationId xmlns:a16="http://schemas.microsoft.com/office/drawing/2014/main" id="{AC876E62-20DF-FADA-A1FD-F6C8E972CD65}"/>
              </a:ext>
            </a:extLst>
          </p:cNvPr>
          <p:cNvSpPr/>
          <p:nvPr userDrawn="1"/>
        </p:nvSpPr>
        <p:spPr>
          <a:xfrm>
            <a:off x="2295525" y="0"/>
            <a:ext cx="1656000" cy="2772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orme libre : forme 32">
            <a:extLst>
              <a:ext uri="{FF2B5EF4-FFF2-40B4-BE49-F238E27FC236}">
                <a16:creationId xmlns:a16="http://schemas.microsoft.com/office/drawing/2014/main" id="{E1EC9339-E3C7-0D52-AC3C-F4ADA47AC3D4}"/>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FFFFFF"/>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
        <p:nvSpPr>
          <p:cNvPr id="5" name="Rectangle 4">
            <a:extLst>
              <a:ext uri="{FF2B5EF4-FFF2-40B4-BE49-F238E27FC236}">
                <a16:creationId xmlns:a16="http://schemas.microsoft.com/office/drawing/2014/main" id="{7CB106AD-A724-6A23-7F88-E7F8A7B78509}"/>
              </a:ext>
            </a:extLst>
          </p:cNvPr>
          <p:cNvSpPr/>
          <p:nvPr userDrawn="1"/>
        </p:nvSpPr>
        <p:spPr>
          <a:xfrm>
            <a:off x="2295525" y="-1"/>
            <a:ext cx="1656000" cy="2772000"/>
          </a:xfrm>
          <a:prstGeom prst="rect">
            <a:avLst/>
          </a:prstGeom>
          <a:solidFill>
            <a:srgbClr val="FFC782">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C39F33E1-10CE-9227-55F5-50A2AC9A6A27}"/>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FFC782">
              <a:alpha val="30196"/>
            </a:srgbClr>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2363379850"/>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8_3 Contenu de page">
    <p:bg>
      <p:bgPr>
        <a:solidFill>
          <a:schemeClr val="bg1"/>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4CF18D4-9B6E-C9AE-3F53-DF8C1C361CEE}"/>
              </a:ext>
            </a:extLst>
          </p:cNvPr>
          <p:cNvSpPr>
            <a:spLocks noGrp="1"/>
          </p:cNvSpPr>
          <p:nvPr>
            <p:ph type="ftr" sz="quarter" idx="11"/>
          </p:nvPr>
        </p:nvSpPr>
        <p:spPr>
          <a:xfrm>
            <a:off x="5801443" y="6356350"/>
            <a:ext cx="5401877" cy="365125"/>
          </a:xfrm>
        </p:spPr>
        <p:txBody>
          <a:bodyPr/>
          <a:lstStyle>
            <a:lvl1pPr algn="r">
              <a:defRPr sz="800">
                <a:solidFill>
                  <a:srgbClr val="2A2F30"/>
                </a:solidFill>
                <a:latin typeface="Roboto Light" panose="02000000000000000000" pitchFamily="2" charset="0"/>
                <a:ea typeface="Roboto Light" panose="02000000000000000000" pitchFamily="2" charset="0"/>
                <a:cs typeface="Roboto Light" panose="02000000000000000000" pitchFamily="2" charset="0"/>
              </a:defRPr>
            </a:lvl1pPr>
          </a:lstStyle>
          <a:p>
            <a:r>
              <a:rPr lang="fr-FR"/>
              <a:t>PI</a:t>
            </a:r>
          </a:p>
        </p:txBody>
      </p:sp>
      <p:sp>
        <p:nvSpPr>
          <p:cNvPr id="3" name="Rectangle : coins arrondis 2">
            <a:extLst>
              <a:ext uri="{FF2B5EF4-FFF2-40B4-BE49-F238E27FC236}">
                <a16:creationId xmlns:a16="http://schemas.microsoft.com/office/drawing/2014/main" id="{58B293E7-A0C5-2B9E-2CFE-791DCA68CC16}"/>
              </a:ext>
            </a:extLst>
          </p:cNvPr>
          <p:cNvSpPr/>
          <p:nvPr/>
        </p:nvSpPr>
        <p:spPr>
          <a:xfrm>
            <a:off x="924864" y="822385"/>
            <a:ext cx="1116000" cy="72000"/>
          </a:xfrm>
          <a:prstGeom prst="roundRect">
            <a:avLst>
              <a:gd name="adj" fmla="val 44144"/>
            </a:avLst>
          </a:prstGeom>
          <a:solidFill>
            <a:srgbClr val="FFC7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itre 1">
            <a:extLst>
              <a:ext uri="{FF2B5EF4-FFF2-40B4-BE49-F238E27FC236}">
                <a16:creationId xmlns:a16="http://schemas.microsoft.com/office/drawing/2014/main" id="{8B20A30B-500A-8303-5379-53AD220BAAD0}"/>
              </a:ext>
            </a:extLst>
          </p:cNvPr>
          <p:cNvSpPr>
            <a:spLocks noGrp="1"/>
          </p:cNvSpPr>
          <p:nvPr>
            <p:ph type="title" hasCustomPrompt="1"/>
          </p:nvPr>
        </p:nvSpPr>
        <p:spPr>
          <a:xfrm>
            <a:off x="838200" y="236500"/>
            <a:ext cx="10837862" cy="661168"/>
          </a:xfrm>
          <a:prstGeom prst="rect">
            <a:avLst/>
          </a:prstGeom>
        </p:spPr>
        <p:txBody>
          <a:bodyPr vert="horz" lIns="91440" tIns="45720" rIns="91440" bIns="45720" rtlCol="0" anchor="ctr">
            <a:normAutofit/>
          </a:bodyPr>
          <a:lstStyle>
            <a:lvl1pPr>
              <a:defRPr sz="2600"/>
            </a:lvl1pPr>
          </a:lstStyle>
          <a:p>
            <a:r>
              <a:rPr lang="fr-FR"/>
              <a:t>Titre</a:t>
            </a:r>
          </a:p>
        </p:txBody>
      </p:sp>
      <p:sp>
        <p:nvSpPr>
          <p:cNvPr id="10" name="Espace réservé du texte 13">
            <a:extLst>
              <a:ext uri="{FF2B5EF4-FFF2-40B4-BE49-F238E27FC236}">
                <a16:creationId xmlns:a16="http://schemas.microsoft.com/office/drawing/2014/main" id="{6876D6A5-6210-BD49-54F7-1553096E4A34}"/>
              </a:ext>
            </a:extLst>
          </p:cNvPr>
          <p:cNvSpPr>
            <a:spLocks noGrp="1"/>
          </p:cNvSpPr>
          <p:nvPr>
            <p:ph type="body" sz="quarter" idx="13" hasCustomPrompt="1"/>
          </p:nvPr>
        </p:nvSpPr>
        <p:spPr>
          <a:xfrm>
            <a:off x="838800" y="1480270"/>
            <a:ext cx="504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marL="38100" marR="0" lvl="1" indent="0" algn="l" defTabSz="914400" rtl="0" eaLnBrk="1" fontAlgn="auto" latinLnBrk="0" hangingPunct="1">
              <a:lnSpc>
                <a:spcPct val="90000"/>
              </a:lnSpc>
              <a:spcBef>
                <a:spcPts val="500"/>
              </a:spcBef>
              <a:spcAft>
                <a:spcPts val="0"/>
              </a:spcAft>
              <a:buClrTx/>
              <a:buSzTx/>
              <a:buFontTx/>
              <a:buNone/>
              <a:tabLst/>
              <a:defRPr/>
            </a:pPr>
            <a:r>
              <a:rPr lang="fr-FR"/>
              <a:t>Sous titre</a:t>
            </a:r>
          </a:p>
          <a:p>
            <a:pPr lvl="1"/>
            <a:endParaRPr lang="fr-FR"/>
          </a:p>
          <a:p>
            <a:pPr lvl="1"/>
            <a:endParaRPr lang="fr-FR"/>
          </a:p>
          <a:p>
            <a:pPr lvl="1"/>
            <a:endParaRPr lang="fr-FR"/>
          </a:p>
          <a:p>
            <a:pPr lvl="2"/>
            <a:endParaRPr lang="fr-FR"/>
          </a:p>
        </p:txBody>
      </p:sp>
      <p:sp>
        <p:nvSpPr>
          <p:cNvPr id="11" name="Espace réservé du texte 13">
            <a:extLst>
              <a:ext uri="{FF2B5EF4-FFF2-40B4-BE49-F238E27FC236}">
                <a16:creationId xmlns:a16="http://schemas.microsoft.com/office/drawing/2014/main" id="{153C5F26-20D1-BB2E-21F0-D990CC6AC9CD}"/>
              </a:ext>
            </a:extLst>
          </p:cNvPr>
          <p:cNvSpPr>
            <a:spLocks noGrp="1"/>
          </p:cNvSpPr>
          <p:nvPr>
            <p:ph type="body" sz="quarter" idx="14" hasCustomPrompt="1"/>
          </p:nvPr>
        </p:nvSpPr>
        <p:spPr>
          <a:xfrm>
            <a:off x="6639398" y="1480270"/>
            <a:ext cx="504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2" name="Espace réservé du texte 16">
            <a:extLst>
              <a:ext uri="{FF2B5EF4-FFF2-40B4-BE49-F238E27FC236}">
                <a16:creationId xmlns:a16="http://schemas.microsoft.com/office/drawing/2014/main" id="{08154D63-D0A6-6CF6-9E5A-C5C1789C5CED}"/>
              </a:ext>
            </a:extLst>
          </p:cNvPr>
          <p:cNvSpPr>
            <a:spLocks noGrp="1"/>
          </p:cNvSpPr>
          <p:nvPr>
            <p:ph type="body" sz="quarter" idx="15"/>
          </p:nvPr>
        </p:nvSpPr>
        <p:spPr>
          <a:xfrm>
            <a:off x="838800" y="1949265"/>
            <a:ext cx="504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13" name="Espace réservé du texte 16">
            <a:extLst>
              <a:ext uri="{FF2B5EF4-FFF2-40B4-BE49-F238E27FC236}">
                <a16:creationId xmlns:a16="http://schemas.microsoft.com/office/drawing/2014/main" id="{FBBF22BE-A8F8-53E9-C646-09534D87E077}"/>
              </a:ext>
            </a:extLst>
          </p:cNvPr>
          <p:cNvSpPr>
            <a:spLocks noGrp="1"/>
          </p:cNvSpPr>
          <p:nvPr>
            <p:ph type="body" sz="quarter" idx="16"/>
          </p:nvPr>
        </p:nvSpPr>
        <p:spPr>
          <a:xfrm>
            <a:off x="6639335" y="1949265"/>
            <a:ext cx="504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2" name="Espace réservé du numéro de diapositive 5">
            <a:extLst>
              <a:ext uri="{FF2B5EF4-FFF2-40B4-BE49-F238E27FC236}">
                <a16:creationId xmlns:a16="http://schemas.microsoft.com/office/drawing/2014/main" id="{322AD059-DEBB-E606-AFFC-697130B3E4D1}"/>
              </a:ext>
            </a:extLst>
          </p:cNvPr>
          <p:cNvSpPr>
            <a:spLocks noGrp="1"/>
          </p:cNvSpPr>
          <p:nvPr>
            <p:ph type="sldNum" sz="quarter" idx="4"/>
          </p:nvPr>
        </p:nvSpPr>
        <p:spPr>
          <a:xfrm>
            <a:off x="11294076" y="6356350"/>
            <a:ext cx="381986" cy="365125"/>
          </a:xfrm>
          <a:prstGeom prst="rect">
            <a:avLst/>
          </a:prstGeom>
        </p:spPr>
        <p:txBody>
          <a:bodyPr vert="horz" lIns="91440" tIns="45720" rIns="91440" bIns="45720" rtlCol="0" anchor="ctr"/>
          <a:lstStyle>
            <a:lvl1pPr algn="r">
              <a:defRPr sz="8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fld id="{05787BFD-843A-4602-B314-707DEED37BF7}" type="slidenum">
              <a:rPr lang="fr-FR" smtClean="0"/>
              <a:pPr/>
              <a:t>‹#›</a:t>
            </a:fld>
            <a:endParaRPr lang="fr-FR"/>
          </a:p>
        </p:txBody>
      </p:sp>
    </p:spTree>
    <p:extLst>
      <p:ext uri="{BB962C8B-B14F-4D97-AF65-F5344CB8AC3E}">
        <p14:creationId xmlns:p14="http://schemas.microsoft.com/office/powerpoint/2010/main" val="2796654302"/>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529">
          <p15:clr>
            <a:srgbClr val="FBAE40"/>
          </p15:clr>
        </p15:guide>
        <p15:guide id="4" pos="574">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9 Contenu de p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04FDEA-F7FD-286F-6BC8-8ED0CB7C5888}"/>
              </a:ext>
            </a:extLst>
          </p:cNvPr>
          <p:cNvSpPr/>
          <p:nvPr/>
        </p:nvSpPr>
        <p:spPr>
          <a:xfrm>
            <a:off x="0" y="0"/>
            <a:ext cx="3963600" cy="6886800"/>
          </a:xfrm>
          <a:prstGeom prst="rect">
            <a:avLst/>
          </a:prstGeom>
          <a:solidFill>
            <a:srgbClr val="091F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00E48C35-E43E-46F7-0A49-12274287D6F6}"/>
              </a:ext>
            </a:extLst>
          </p:cNvPr>
          <p:cNvSpPr/>
          <p:nvPr/>
        </p:nvSpPr>
        <p:spPr>
          <a:xfrm>
            <a:off x="4381200" y="865736"/>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exte 5">
            <a:extLst>
              <a:ext uri="{FF2B5EF4-FFF2-40B4-BE49-F238E27FC236}">
                <a16:creationId xmlns:a16="http://schemas.microsoft.com/office/drawing/2014/main" id="{3E508250-3500-2E15-A54D-FE5DA1C5C5B6}"/>
              </a:ext>
            </a:extLst>
          </p:cNvPr>
          <p:cNvSpPr>
            <a:spLocks noGrp="1"/>
          </p:cNvSpPr>
          <p:nvPr>
            <p:ph type="body" sz="quarter" idx="10" hasCustomPrompt="1"/>
          </p:nvPr>
        </p:nvSpPr>
        <p:spPr>
          <a:xfrm>
            <a:off x="4284000" y="-1"/>
            <a:ext cx="7392353" cy="771721"/>
          </a:xfrm>
        </p:spPr>
        <p:txBody>
          <a:bodyPr anchor="b">
            <a:normAutofit/>
          </a:bodyPr>
          <a:lstStyle>
            <a:lvl1pPr marL="0" indent="0">
              <a:buFontTx/>
              <a:buNone/>
              <a:defRPr sz="26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pPr lvl="0"/>
            <a:r>
              <a:rPr lang="fr-FR"/>
              <a:t>Titre</a:t>
            </a:r>
          </a:p>
        </p:txBody>
      </p:sp>
      <p:sp>
        <p:nvSpPr>
          <p:cNvPr id="12" name="Espace réservé du pied de page 3">
            <a:extLst>
              <a:ext uri="{FF2B5EF4-FFF2-40B4-BE49-F238E27FC236}">
                <a16:creationId xmlns:a16="http://schemas.microsoft.com/office/drawing/2014/main" id="{29D1D650-023E-C939-A350-0D3CFA5C75AC}"/>
              </a:ext>
            </a:extLst>
          </p:cNvPr>
          <p:cNvSpPr>
            <a:spLocks noGrp="1"/>
          </p:cNvSpPr>
          <p:nvPr>
            <p:ph type="ftr" sz="quarter" idx="13"/>
          </p:nvPr>
        </p:nvSpPr>
        <p:spPr>
          <a:xfrm>
            <a:off x="5801443" y="6356350"/>
            <a:ext cx="5401877" cy="365125"/>
          </a:xfrm>
        </p:spPr>
        <p:txBody>
          <a:bodyPr/>
          <a:lstStyle>
            <a:lvl1pPr algn="r">
              <a:defRPr sz="800">
                <a:solidFill>
                  <a:srgbClr val="2A2F30"/>
                </a:solidFill>
                <a:latin typeface="Roboto Light" panose="02000000000000000000" pitchFamily="2" charset="0"/>
                <a:ea typeface="Roboto Light" panose="02000000000000000000" pitchFamily="2" charset="0"/>
                <a:cs typeface="Roboto Light" panose="02000000000000000000" pitchFamily="2" charset="0"/>
              </a:defRPr>
            </a:lvl1pPr>
          </a:lstStyle>
          <a:p>
            <a:r>
              <a:rPr lang="fr-FR"/>
              <a:t>PI</a:t>
            </a:r>
          </a:p>
        </p:txBody>
      </p:sp>
      <p:sp>
        <p:nvSpPr>
          <p:cNvPr id="4" name="Espace réservé du texte 13">
            <a:extLst>
              <a:ext uri="{FF2B5EF4-FFF2-40B4-BE49-F238E27FC236}">
                <a16:creationId xmlns:a16="http://schemas.microsoft.com/office/drawing/2014/main" id="{F9DF95D3-E04D-0383-D1D9-F8AEDFFAD0D4}"/>
              </a:ext>
            </a:extLst>
          </p:cNvPr>
          <p:cNvSpPr>
            <a:spLocks noGrp="1"/>
          </p:cNvSpPr>
          <p:nvPr>
            <p:ph type="body" sz="quarter" idx="14" hasCustomPrompt="1"/>
          </p:nvPr>
        </p:nvSpPr>
        <p:spPr>
          <a:xfrm>
            <a:off x="4284000" y="1480270"/>
            <a:ext cx="3528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6" name="Espace réservé du texte 13">
            <a:extLst>
              <a:ext uri="{FF2B5EF4-FFF2-40B4-BE49-F238E27FC236}">
                <a16:creationId xmlns:a16="http://schemas.microsoft.com/office/drawing/2014/main" id="{D9D64BA2-FB42-CBCD-D178-3156549D92AD}"/>
              </a:ext>
            </a:extLst>
          </p:cNvPr>
          <p:cNvSpPr>
            <a:spLocks noGrp="1"/>
          </p:cNvSpPr>
          <p:nvPr>
            <p:ph type="body" sz="quarter" idx="15" hasCustomPrompt="1"/>
          </p:nvPr>
        </p:nvSpPr>
        <p:spPr>
          <a:xfrm>
            <a:off x="8149238" y="1480270"/>
            <a:ext cx="3528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7" name="Espace réservé du texte 16">
            <a:extLst>
              <a:ext uri="{FF2B5EF4-FFF2-40B4-BE49-F238E27FC236}">
                <a16:creationId xmlns:a16="http://schemas.microsoft.com/office/drawing/2014/main" id="{D179343D-5C6D-A274-B09A-7D02BA83C4A5}"/>
              </a:ext>
            </a:extLst>
          </p:cNvPr>
          <p:cNvSpPr>
            <a:spLocks noGrp="1"/>
          </p:cNvSpPr>
          <p:nvPr>
            <p:ph type="body" sz="quarter" idx="16"/>
          </p:nvPr>
        </p:nvSpPr>
        <p:spPr>
          <a:xfrm>
            <a:off x="4284000" y="1949265"/>
            <a:ext cx="3528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8" name="Espace réservé du texte 16">
            <a:extLst>
              <a:ext uri="{FF2B5EF4-FFF2-40B4-BE49-F238E27FC236}">
                <a16:creationId xmlns:a16="http://schemas.microsoft.com/office/drawing/2014/main" id="{1A39020A-9787-AF2B-E1E2-34069771CD1B}"/>
              </a:ext>
            </a:extLst>
          </p:cNvPr>
          <p:cNvSpPr>
            <a:spLocks noGrp="1"/>
          </p:cNvSpPr>
          <p:nvPr>
            <p:ph type="body" sz="quarter" idx="17"/>
          </p:nvPr>
        </p:nvSpPr>
        <p:spPr>
          <a:xfrm>
            <a:off x="8149175" y="1949265"/>
            <a:ext cx="3528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9" name="Espace réservé du numéro de diapositive 5">
            <a:extLst>
              <a:ext uri="{FF2B5EF4-FFF2-40B4-BE49-F238E27FC236}">
                <a16:creationId xmlns:a16="http://schemas.microsoft.com/office/drawing/2014/main" id="{4E8CECA0-AB4E-40DE-79CA-12BF43F4B0AF}"/>
              </a:ext>
            </a:extLst>
          </p:cNvPr>
          <p:cNvSpPr>
            <a:spLocks noGrp="1"/>
          </p:cNvSpPr>
          <p:nvPr>
            <p:ph type="sldNum" sz="quarter" idx="4"/>
          </p:nvPr>
        </p:nvSpPr>
        <p:spPr>
          <a:xfrm>
            <a:off x="11294076" y="6356350"/>
            <a:ext cx="381986" cy="365125"/>
          </a:xfrm>
          <a:prstGeom prst="rect">
            <a:avLst/>
          </a:prstGeom>
        </p:spPr>
        <p:txBody>
          <a:bodyPr vert="horz" lIns="91440" tIns="45720" rIns="91440" bIns="45720" rtlCol="0" anchor="ctr"/>
          <a:lstStyle>
            <a:lvl1pPr algn="r">
              <a:defRPr sz="8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fld id="{05787BFD-843A-4602-B314-707DEED37BF7}" type="slidenum">
              <a:rPr lang="fr-FR" smtClean="0"/>
              <a:pPr/>
              <a:t>‹#›</a:t>
            </a:fld>
            <a:endParaRPr lang="fr-FR"/>
          </a:p>
        </p:txBody>
      </p:sp>
    </p:spTree>
    <p:extLst>
      <p:ext uri="{BB962C8B-B14F-4D97-AF65-F5344CB8AC3E}">
        <p14:creationId xmlns:p14="http://schemas.microsoft.com/office/powerpoint/2010/main" val="1617155482"/>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10 Contenu de p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5F96DF-8296-F512-C66F-277362627594}"/>
              </a:ext>
            </a:extLst>
          </p:cNvPr>
          <p:cNvSpPr>
            <a:spLocks noGrp="1"/>
          </p:cNvSpPr>
          <p:nvPr>
            <p:ph type="title"/>
          </p:nvPr>
        </p:nvSpPr>
        <p:spPr>
          <a:xfrm>
            <a:off x="838200" y="0"/>
            <a:ext cx="10515600" cy="808767"/>
          </a:xfrm>
        </p:spPr>
        <p:txBody>
          <a:bodyPr>
            <a:normAutofit/>
          </a:bodyPr>
          <a:lstStyle>
            <a:lvl1pPr>
              <a:defRPr sz="2600">
                <a:solidFill>
                  <a:srgbClr val="091F4E"/>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Modifiez le style du titre</a:t>
            </a:r>
          </a:p>
        </p:txBody>
      </p:sp>
      <p:sp>
        <p:nvSpPr>
          <p:cNvPr id="3" name="Espace réservé du contenu 2">
            <a:extLst>
              <a:ext uri="{FF2B5EF4-FFF2-40B4-BE49-F238E27FC236}">
                <a16:creationId xmlns:a16="http://schemas.microsoft.com/office/drawing/2014/main" id="{827D4E38-5226-704F-C140-3D7E1EF06E61}"/>
              </a:ext>
            </a:extLst>
          </p:cNvPr>
          <p:cNvSpPr>
            <a:spLocks noGrp="1"/>
          </p:cNvSpPr>
          <p:nvPr>
            <p:ph idx="1"/>
          </p:nvPr>
        </p:nvSpPr>
        <p:spPr>
          <a:xfrm>
            <a:off x="838199" y="1229276"/>
            <a:ext cx="10837863" cy="1893351"/>
          </a:xfrm>
        </p:spPr>
        <p:txBody>
          <a:bodyPr numCol="2" spcCol="360000"/>
          <a:lstStyle>
            <a:lvl1pPr>
              <a:defRPr sz="2200">
                <a:latin typeface="Roboto Bold" panose="02000000000000000000" pitchFamily="2" charset="0"/>
                <a:ea typeface="Roboto Bold" panose="02000000000000000000" pitchFamily="2" charset="0"/>
                <a:cs typeface="Roboto Bold" panose="02000000000000000000" pitchFamily="2" charset="0"/>
              </a:defRPr>
            </a:lvl1pPr>
            <a:lvl2pPr>
              <a:defRPr sz="1800">
                <a:latin typeface="Roboto Bold" panose="02000000000000000000" pitchFamily="2" charset="0"/>
                <a:ea typeface="Roboto Bold" panose="02000000000000000000" pitchFamily="2" charset="0"/>
                <a:cs typeface="Roboto Bold" panose="02000000000000000000" pitchFamily="2" charset="0"/>
              </a:defRPr>
            </a:lvl2pPr>
            <a:lvl3pPr>
              <a:defRPr sz="1600">
                <a:solidFill>
                  <a:srgbClr val="003593"/>
                </a:solidFill>
                <a:latin typeface="Roboto Medium" panose="02000000000000000000" pitchFamily="2" charset="0"/>
                <a:ea typeface="Roboto Medium" panose="02000000000000000000" pitchFamily="2" charset="0"/>
                <a:cs typeface="Roboto Medium" panose="02000000000000000000" pitchFamily="2" charset="0"/>
              </a:defRPr>
            </a:lvl3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pied de page 3">
            <a:extLst>
              <a:ext uri="{FF2B5EF4-FFF2-40B4-BE49-F238E27FC236}">
                <a16:creationId xmlns:a16="http://schemas.microsoft.com/office/drawing/2014/main" id="{B7B9D214-E6BA-1FA1-2150-C82EB366C0FD}"/>
              </a:ext>
            </a:extLst>
          </p:cNvPr>
          <p:cNvSpPr>
            <a:spLocks noGrp="1"/>
          </p:cNvSpPr>
          <p:nvPr>
            <p:ph type="ftr" sz="quarter" idx="11"/>
          </p:nvPr>
        </p:nvSpPr>
        <p:spPr>
          <a:xfrm>
            <a:off x="5801443" y="6356350"/>
            <a:ext cx="5401877" cy="365125"/>
          </a:xfrm>
        </p:spPr>
        <p:txBody>
          <a:bodyPr/>
          <a:lstStyle>
            <a:lvl1pPr algn="r">
              <a:defRPr sz="800">
                <a:solidFill>
                  <a:srgbClr val="2A2F30"/>
                </a:solidFill>
                <a:latin typeface="Roboto Light" panose="02000000000000000000" pitchFamily="2" charset="0"/>
                <a:ea typeface="Roboto Light" panose="02000000000000000000" pitchFamily="2" charset="0"/>
                <a:cs typeface="Roboto Light" panose="02000000000000000000" pitchFamily="2" charset="0"/>
              </a:defRPr>
            </a:lvl1pPr>
          </a:lstStyle>
          <a:p>
            <a:r>
              <a:rPr lang="fr-FR"/>
              <a:t>PI</a:t>
            </a:r>
          </a:p>
        </p:txBody>
      </p:sp>
      <p:sp>
        <p:nvSpPr>
          <p:cNvPr id="5" name="Espace réservé du numéro de diapositive 5">
            <a:extLst>
              <a:ext uri="{FF2B5EF4-FFF2-40B4-BE49-F238E27FC236}">
                <a16:creationId xmlns:a16="http://schemas.microsoft.com/office/drawing/2014/main" id="{20E69BDA-6DD0-31D2-A358-8E1D67502B3C}"/>
              </a:ext>
            </a:extLst>
          </p:cNvPr>
          <p:cNvSpPr>
            <a:spLocks noGrp="1"/>
          </p:cNvSpPr>
          <p:nvPr>
            <p:ph type="sldNum" sz="quarter" idx="4"/>
          </p:nvPr>
        </p:nvSpPr>
        <p:spPr>
          <a:xfrm>
            <a:off x="11294076" y="6356350"/>
            <a:ext cx="381986" cy="365125"/>
          </a:xfrm>
          <a:prstGeom prst="rect">
            <a:avLst/>
          </a:prstGeom>
        </p:spPr>
        <p:txBody>
          <a:bodyPr vert="horz" lIns="91440" tIns="45720" rIns="91440" bIns="45720" rtlCol="0" anchor="ctr"/>
          <a:lstStyle>
            <a:lvl1pPr algn="r">
              <a:defRPr sz="8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fld id="{05787BFD-843A-4602-B314-707DEED37BF7}" type="slidenum">
              <a:rPr lang="fr-FR" smtClean="0"/>
              <a:pPr/>
              <a:t>‹#›</a:t>
            </a:fld>
            <a:endParaRPr lang="fr-FR"/>
          </a:p>
        </p:txBody>
      </p:sp>
      <p:sp>
        <p:nvSpPr>
          <p:cNvPr id="4" name="Espace réservé du texte 16">
            <a:extLst>
              <a:ext uri="{FF2B5EF4-FFF2-40B4-BE49-F238E27FC236}">
                <a16:creationId xmlns:a16="http://schemas.microsoft.com/office/drawing/2014/main" id="{83E1BDA2-A2D0-9BFE-C04C-A7911120A31D}"/>
              </a:ext>
            </a:extLst>
          </p:cNvPr>
          <p:cNvSpPr>
            <a:spLocks noGrp="1"/>
          </p:cNvSpPr>
          <p:nvPr>
            <p:ph type="body" sz="quarter" idx="15"/>
          </p:nvPr>
        </p:nvSpPr>
        <p:spPr>
          <a:xfrm>
            <a:off x="838198" y="3122628"/>
            <a:ext cx="10837861" cy="3186097"/>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Tree>
    <p:extLst>
      <p:ext uri="{BB962C8B-B14F-4D97-AF65-F5344CB8AC3E}">
        <p14:creationId xmlns:p14="http://schemas.microsoft.com/office/powerpoint/2010/main" val="3933277965"/>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2.11  Fin">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338C1019-0C95-753D-D3DE-04AB35BA6A12}"/>
              </a:ext>
            </a:extLst>
          </p:cNvPr>
          <p:cNvSpPr>
            <a:spLocks noGrp="1"/>
          </p:cNvSpPr>
          <p:nvPr>
            <p:ph type="title" hasCustomPrompt="1"/>
          </p:nvPr>
        </p:nvSpPr>
        <p:spPr>
          <a:xfrm>
            <a:off x="1788599" y="2084439"/>
            <a:ext cx="7068063" cy="1219200"/>
          </a:xfrm>
        </p:spPr>
        <p:txBody>
          <a:bodyPr anchor="b">
            <a:normAutofit/>
          </a:bodyPr>
          <a:lstStyle>
            <a:lvl1pPr>
              <a:defRPr sz="3000" b="0">
                <a:solidFill>
                  <a:srgbClr val="2A2F30"/>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Merci</a:t>
            </a:r>
          </a:p>
        </p:txBody>
      </p:sp>
      <p:sp>
        <p:nvSpPr>
          <p:cNvPr id="2" name="Rectangle : coins arrondis 1">
            <a:extLst>
              <a:ext uri="{FF2B5EF4-FFF2-40B4-BE49-F238E27FC236}">
                <a16:creationId xmlns:a16="http://schemas.microsoft.com/office/drawing/2014/main" id="{5ECD53E4-69B6-170A-8756-620A34623E05}"/>
              </a:ext>
            </a:extLst>
          </p:cNvPr>
          <p:cNvSpPr/>
          <p:nvPr/>
        </p:nvSpPr>
        <p:spPr>
          <a:xfrm>
            <a:off x="1885422" y="3482362"/>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 coins arrondis 2">
            <a:extLst>
              <a:ext uri="{FF2B5EF4-FFF2-40B4-BE49-F238E27FC236}">
                <a16:creationId xmlns:a16="http://schemas.microsoft.com/office/drawing/2014/main" id="{2A666340-A18C-A8BA-E0F0-1413C3A60FAD}"/>
              </a:ext>
            </a:extLst>
          </p:cNvPr>
          <p:cNvSpPr/>
          <p:nvPr/>
        </p:nvSpPr>
        <p:spPr>
          <a:xfrm>
            <a:off x="1788600" y="765368"/>
            <a:ext cx="4724048" cy="360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20">
            <a:extLst>
              <a:ext uri="{FF2B5EF4-FFF2-40B4-BE49-F238E27FC236}">
                <a16:creationId xmlns:a16="http://schemas.microsoft.com/office/drawing/2014/main" id="{559467EF-79DF-1FF6-1383-2A8D22C9E965}"/>
              </a:ext>
            </a:extLst>
          </p:cNvPr>
          <p:cNvSpPr>
            <a:spLocks noGrp="1"/>
          </p:cNvSpPr>
          <p:nvPr>
            <p:ph type="body" sz="quarter" idx="11" hasCustomPrompt="1"/>
          </p:nvPr>
        </p:nvSpPr>
        <p:spPr>
          <a:xfrm>
            <a:off x="1806600" y="822786"/>
            <a:ext cx="4630315" cy="409575"/>
          </a:xfrm>
        </p:spPr>
        <p:txBody>
          <a:bodyPr/>
          <a:lstStyle>
            <a:lvl1pPr marL="0" indent="0">
              <a:buNone/>
              <a:defRPr sz="1400" cap="all" baseline="0">
                <a:solidFill>
                  <a:schemeClr val="bg2"/>
                </a:solidFill>
                <a:latin typeface="Roboto Medium" panose="02000000000000000000" pitchFamily="2" charset="0"/>
                <a:ea typeface="Roboto Medium" panose="02000000000000000000" pitchFamily="2" charset="0"/>
                <a:cs typeface="Roboto Medium" panose="02000000000000000000" pitchFamily="2" charset="0"/>
              </a:defRPr>
            </a:lvl1pPr>
          </a:lstStyle>
          <a:p>
            <a:pPr lvl="0"/>
            <a:r>
              <a:rPr lang="fr-FR"/>
              <a:t>DEPARTEMENT / POLE</a:t>
            </a:r>
          </a:p>
        </p:txBody>
      </p:sp>
      <p:sp>
        <p:nvSpPr>
          <p:cNvPr id="5" name="Espace réservé du texte 18">
            <a:extLst>
              <a:ext uri="{FF2B5EF4-FFF2-40B4-BE49-F238E27FC236}">
                <a16:creationId xmlns:a16="http://schemas.microsoft.com/office/drawing/2014/main" id="{899A1121-80BD-8B9D-2671-252F6B7441AB}"/>
              </a:ext>
            </a:extLst>
          </p:cNvPr>
          <p:cNvSpPr>
            <a:spLocks noGrp="1"/>
          </p:cNvSpPr>
          <p:nvPr>
            <p:ph type="body" sz="quarter" idx="10" hasCustomPrompt="1"/>
          </p:nvPr>
        </p:nvSpPr>
        <p:spPr>
          <a:xfrm>
            <a:off x="1788600" y="3733085"/>
            <a:ext cx="4724048" cy="384175"/>
          </a:xfrm>
        </p:spPr>
        <p:txBody>
          <a:bodyPr/>
          <a:lstStyle>
            <a:lvl1pPr marL="0" indent="0">
              <a:buNone/>
              <a:defRPr sz="1400" cap="all" baseline="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VERSION / DATE</a:t>
            </a:r>
          </a:p>
        </p:txBody>
      </p:sp>
      <p:pic>
        <p:nvPicPr>
          <p:cNvPr id="11" name="Image 10" descr="Une image contenant Bleu électrique, bleu, symbole, Graphique&#10;&#10;Description générée automatiquement">
            <a:extLst>
              <a:ext uri="{FF2B5EF4-FFF2-40B4-BE49-F238E27FC236}">
                <a16:creationId xmlns:a16="http://schemas.microsoft.com/office/drawing/2014/main" id="{652C3097-6A33-131D-D92A-F59ED530E6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0095" y="0"/>
            <a:ext cx="3961905" cy="6884894"/>
          </a:xfrm>
          <a:prstGeom prst="rect">
            <a:avLst/>
          </a:prstGeom>
        </p:spPr>
      </p:pic>
      <p:pic>
        <p:nvPicPr>
          <p:cNvPr id="13" name="Image 12" descr="Une image contenant texte, Police, capture d’écran, affiche&#10;&#10;Description générée automatiquement">
            <a:extLst>
              <a:ext uri="{FF2B5EF4-FFF2-40B4-BE49-F238E27FC236}">
                <a16:creationId xmlns:a16="http://schemas.microsoft.com/office/drawing/2014/main" id="{FD080B4D-F3AB-1C12-5177-C34CAC13DE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79" y="5670358"/>
            <a:ext cx="621792" cy="871728"/>
          </a:xfrm>
          <a:prstGeom prst="rect">
            <a:avLst/>
          </a:prstGeom>
        </p:spPr>
      </p:pic>
    </p:spTree>
    <p:extLst>
      <p:ext uri="{BB962C8B-B14F-4D97-AF65-F5344CB8AC3E}">
        <p14:creationId xmlns:p14="http://schemas.microsoft.com/office/powerpoint/2010/main" val="1604831983"/>
      </p:ext>
    </p:extLst>
  </p:cSld>
  <p:clrMapOvr>
    <a:masterClrMapping/>
  </p:clrMapOvr>
  <p:extLst>
    <p:ext uri="{DCECCB84-F9BA-43D5-87BE-67443E8EF086}">
      <p15:sldGuideLst xmlns:p15="http://schemas.microsoft.com/office/powerpoint/2012/main">
        <p15:guide id="1" orient="horz" pos="4088">
          <p15:clr>
            <a:srgbClr val="FBAE40"/>
          </p15:clr>
        </p15:guide>
        <p15:guide id="2" pos="7378">
          <p15:clr>
            <a:srgbClr val="FBAE40"/>
          </p15:clr>
        </p15:guide>
        <p15:guide id="3" pos="295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3_4 Contenu de page">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17F0F71-5E64-514E-ADC0-9D9244B73392}"/>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3" name="Espace réservé du texte 13">
            <a:extLst>
              <a:ext uri="{FF2B5EF4-FFF2-40B4-BE49-F238E27FC236}">
                <a16:creationId xmlns:a16="http://schemas.microsoft.com/office/drawing/2014/main" id="{9C7A8401-DF62-684D-50CB-6D8B5FB34731}"/>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4" name="Espace réservé du texte 13">
            <a:extLst>
              <a:ext uri="{FF2B5EF4-FFF2-40B4-BE49-F238E27FC236}">
                <a16:creationId xmlns:a16="http://schemas.microsoft.com/office/drawing/2014/main" id="{FEB1E1FA-6899-E0B8-231C-46CFE21AE78E}"/>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5" name="Espace réservé du texte 16">
            <a:extLst>
              <a:ext uri="{FF2B5EF4-FFF2-40B4-BE49-F238E27FC236}">
                <a16:creationId xmlns:a16="http://schemas.microsoft.com/office/drawing/2014/main" id="{2B3D6DB9-3CED-0D0B-80BB-75B48902A272}"/>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9" name="Espace réservé du texte 16">
            <a:extLst>
              <a:ext uri="{FF2B5EF4-FFF2-40B4-BE49-F238E27FC236}">
                <a16:creationId xmlns:a16="http://schemas.microsoft.com/office/drawing/2014/main" id="{87C4711A-0D09-0CAA-1D09-A327877CE7A8}"/>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0" name="Espace réservé du numéro de diapositive 4">
            <a:extLst>
              <a:ext uri="{FF2B5EF4-FFF2-40B4-BE49-F238E27FC236}">
                <a16:creationId xmlns:a16="http://schemas.microsoft.com/office/drawing/2014/main" id="{231B22A2-B7C0-4BE2-1547-C2F94EA9D258}"/>
              </a:ext>
            </a:extLst>
          </p:cNvPr>
          <p:cNvSpPr>
            <a:spLocks noGrp="1"/>
          </p:cNvSpPr>
          <p:nvPr>
            <p:ph type="sldNum" sz="quarter" idx="12"/>
          </p:nvPr>
        </p:nvSpPr>
        <p:spPr>
          <a:xfrm>
            <a:off x="11294076" y="6356350"/>
            <a:ext cx="381986" cy="365125"/>
          </a:xfrm>
        </p:spPr>
        <p:txBody>
          <a:bodyPr/>
          <a:lstStyle>
            <a:lvl1pPr>
              <a:defRPr>
                <a:solidFill>
                  <a:srgbClr val="013593"/>
                </a:solidFill>
              </a:defRPr>
            </a:lvl1pPr>
          </a:lstStyle>
          <a:p>
            <a:fld id="{05787BFD-843A-4602-B314-707DEED37BF7}" type="slidenum">
              <a:rPr lang="fr-FR" smtClean="0"/>
              <a:pPr/>
              <a:t>‹#›</a:t>
            </a:fld>
            <a:endParaRPr lang="fr-FR"/>
          </a:p>
        </p:txBody>
      </p:sp>
      <p:sp>
        <p:nvSpPr>
          <p:cNvPr id="11" name="Espace réservé du pied de page 4">
            <a:extLst>
              <a:ext uri="{FF2B5EF4-FFF2-40B4-BE49-F238E27FC236}">
                <a16:creationId xmlns:a16="http://schemas.microsoft.com/office/drawing/2014/main" id="{A10C0A0F-41BB-A06F-FD38-DD7641D3F787}"/>
              </a:ext>
            </a:extLst>
          </p:cNvPr>
          <p:cNvSpPr>
            <a:spLocks noGrp="1"/>
          </p:cNvSpPr>
          <p:nvPr>
            <p:ph type="ftr" sz="quarter" idx="3"/>
          </p:nvPr>
        </p:nvSpPr>
        <p:spPr>
          <a:xfrm>
            <a:off x="5803200" y="6356350"/>
            <a:ext cx="5400000" cy="365125"/>
          </a:xfrm>
          <a:prstGeom prst="rect">
            <a:avLst/>
          </a:prstGeom>
        </p:spPr>
        <p:txBody>
          <a:bodyPr vert="horz" lIns="91440" tIns="45720" rIns="91440" bIns="45720" rtlCol="0" anchor="ctr"/>
          <a:lstStyle>
            <a:lvl1pPr algn="r">
              <a:defRPr sz="800" cap="all" baseline="0">
                <a:solidFill>
                  <a:srgbClr val="646D77"/>
                </a:solidFill>
                <a:latin typeface="Roboto Light" panose="02000000000000000000" pitchFamily="2" charset="0"/>
                <a:ea typeface="Roboto Light" panose="02000000000000000000" pitchFamily="2" charset="0"/>
                <a:cs typeface="Roboto Light" panose="02000000000000000000" pitchFamily="2" charset="0"/>
              </a:defRPr>
            </a:lvl1pPr>
          </a:lstStyle>
          <a:p>
            <a:r>
              <a:rPr lang="fr-FR"/>
              <a:t>TITRE du document</a:t>
            </a:r>
          </a:p>
        </p:txBody>
      </p:sp>
      <p:pic>
        <p:nvPicPr>
          <p:cNvPr id="7" name="Image 6">
            <a:extLst>
              <a:ext uri="{FF2B5EF4-FFF2-40B4-BE49-F238E27FC236}">
                <a16:creationId xmlns:a16="http://schemas.microsoft.com/office/drawing/2014/main" id="{2C2333E7-EE55-18AB-4A49-EDB76782D43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904762" cy="6858000"/>
          </a:xfrm>
          <a:prstGeom prst="rect">
            <a:avLst/>
          </a:prstGeom>
        </p:spPr>
      </p:pic>
    </p:spTree>
    <p:extLst>
      <p:ext uri="{BB962C8B-B14F-4D97-AF65-F5344CB8AC3E}">
        <p14:creationId xmlns:p14="http://schemas.microsoft.com/office/powerpoint/2010/main" val="251121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1 Intercalaire">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8E495474-B9FD-5D22-F724-FDF0840A3CDE}"/>
              </a:ext>
            </a:extLst>
          </p:cNvPr>
          <p:cNvPicPr>
            <a:picLocks noChangeAspect="1"/>
          </p:cNvPicPr>
          <p:nvPr userDrawn="1"/>
        </p:nvPicPr>
        <p:blipFill>
          <a:blip r:embed="rId2"/>
          <a:stretch>
            <a:fillRect/>
          </a:stretch>
        </p:blipFill>
        <p:spPr>
          <a:xfrm>
            <a:off x="3912" y="0"/>
            <a:ext cx="12184175" cy="5201376"/>
          </a:xfrm>
          <a:prstGeom prst="rect">
            <a:avLst/>
          </a:prstGeom>
        </p:spPr>
      </p:pic>
      <p:sp>
        <p:nvSpPr>
          <p:cNvPr id="2" name="Titre 1">
            <a:extLst>
              <a:ext uri="{FF2B5EF4-FFF2-40B4-BE49-F238E27FC236}">
                <a16:creationId xmlns:a16="http://schemas.microsoft.com/office/drawing/2014/main" id="{CB5C398A-59EE-0B1C-6583-A3C3BC64BE67}"/>
              </a:ext>
            </a:extLst>
          </p:cNvPr>
          <p:cNvSpPr>
            <a:spLocks noGrp="1"/>
          </p:cNvSpPr>
          <p:nvPr>
            <p:ph type="title" hasCustomPrompt="1"/>
          </p:nvPr>
        </p:nvSpPr>
        <p:spPr>
          <a:xfrm>
            <a:off x="3665838" y="2084438"/>
            <a:ext cx="8010225" cy="1344561"/>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spTree>
    <p:extLst>
      <p:ext uri="{BB962C8B-B14F-4D97-AF65-F5344CB8AC3E}">
        <p14:creationId xmlns:p14="http://schemas.microsoft.com/office/powerpoint/2010/main" val="13495765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4_2 Intercalair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DA0B485-EACF-A4C9-DC0D-DBD556352DC1}"/>
              </a:ext>
            </a:extLst>
          </p:cNvPr>
          <p:cNvPicPr>
            <a:picLocks noChangeAspect="1"/>
          </p:cNvPicPr>
          <p:nvPr userDrawn="1"/>
        </p:nvPicPr>
        <p:blipFill>
          <a:blip r:embed="rId2"/>
          <a:stretch>
            <a:fillRect/>
          </a:stretch>
        </p:blipFill>
        <p:spPr>
          <a:xfrm>
            <a:off x="0" y="0"/>
            <a:ext cx="12192000" cy="5187696"/>
          </a:xfrm>
          <a:prstGeom prst="rect">
            <a:avLst/>
          </a:prstGeom>
        </p:spPr>
      </p:pic>
      <p:sp>
        <p:nvSpPr>
          <p:cNvPr id="9" name="Titre 1">
            <a:extLst>
              <a:ext uri="{FF2B5EF4-FFF2-40B4-BE49-F238E27FC236}">
                <a16:creationId xmlns:a16="http://schemas.microsoft.com/office/drawing/2014/main" id="{338C1019-0C95-753D-D3DE-04AB35BA6A12}"/>
              </a:ext>
            </a:extLst>
          </p:cNvPr>
          <p:cNvSpPr>
            <a:spLocks noGrp="1"/>
          </p:cNvSpPr>
          <p:nvPr>
            <p:ph type="title" hasCustomPrompt="1"/>
          </p:nvPr>
        </p:nvSpPr>
        <p:spPr>
          <a:xfrm>
            <a:off x="3665838" y="2084438"/>
            <a:ext cx="8010225" cy="1344561"/>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spTree>
    <p:extLst>
      <p:ext uri="{BB962C8B-B14F-4D97-AF65-F5344CB8AC3E}">
        <p14:creationId xmlns:p14="http://schemas.microsoft.com/office/powerpoint/2010/main" val="22549350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4_3 Contenu de page">
    <p:bg>
      <p:bgPr>
        <a:solidFill>
          <a:schemeClr val="bg2"/>
        </a:solidFill>
        <a:effectLst/>
      </p:bgPr>
    </p:bg>
    <p:spTree>
      <p:nvGrpSpPr>
        <p:cNvPr id="1" name=""/>
        <p:cNvGrpSpPr/>
        <p:nvPr/>
      </p:nvGrpSpPr>
      <p:grpSpPr>
        <a:xfrm>
          <a:off x="0" y="0"/>
          <a:ext cx="0" cy="0"/>
          <a:chOff x="0" y="0"/>
          <a:chExt cx="0" cy="0"/>
        </a:xfrm>
      </p:grpSpPr>
      <p:sp>
        <p:nvSpPr>
          <p:cNvPr id="11" name="Espace réservé du titre 1">
            <a:extLst>
              <a:ext uri="{FF2B5EF4-FFF2-40B4-BE49-F238E27FC236}">
                <a16:creationId xmlns:a16="http://schemas.microsoft.com/office/drawing/2014/main" id="{5E4150A3-A933-8DBE-7B26-F1468155AF28}"/>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14" name="Espace réservé du texte 13">
            <a:extLst>
              <a:ext uri="{FF2B5EF4-FFF2-40B4-BE49-F238E27FC236}">
                <a16:creationId xmlns:a16="http://schemas.microsoft.com/office/drawing/2014/main" id="{4D94DB33-3B12-FD2E-AB33-21A52726EC33}"/>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15" name="Espace réservé du texte 13">
            <a:extLst>
              <a:ext uri="{FF2B5EF4-FFF2-40B4-BE49-F238E27FC236}">
                <a16:creationId xmlns:a16="http://schemas.microsoft.com/office/drawing/2014/main" id="{0B51D0DA-3F39-9A10-49A0-0902B6A87BD5}"/>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7" name="Espace réservé du texte 16">
            <a:extLst>
              <a:ext uri="{FF2B5EF4-FFF2-40B4-BE49-F238E27FC236}">
                <a16:creationId xmlns:a16="http://schemas.microsoft.com/office/drawing/2014/main" id="{9E88A634-4038-C593-CC6F-6A4A1D7FF7D4}"/>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8" name="Espace réservé du texte 16">
            <a:extLst>
              <a:ext uri="{FF2B5EF4-FFF2-40B4-BE49-F238E27FC236}">
                <a16:creationId xmlns:a16="http://schemas.microsoft.com/office/drawing/2014/main" id="{9D8EF6AD-38CD-E2D8-AFD7-DBF8889EE30C}"/>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9" name="Espace réservé du pied de page 4">
            <a:extLst>
              <a:ext uri="{FF2B5EF4-FFF2-40B4-BE49-F238E27FC236}">
                <a16:creationId xmlns:a16="http://schemas.microsoft.com/office/drawing/2014/main" id="{D4A244E8-CCA0-6C00-3829-88BDDC752B89}"/>
              </a:ext>
            </a:extLst>
          </p:cNvPr>
          <p:cNvSpPr>
            <a:spLocks noGrp="1"/>
          </p:cNvSpPr>
          <p:nvPr>
            <p:ph type="ftr" sz="quarter" idx="3"/>
          </p:nvPr>
        </p:nvSpPr>
        <p:spPr>
          <a:xfrm>
            <a:off x="5803200" y="6356350"/>
            <a:ext cx="5400000" cy="365125"/>
          </a:xfrm>
          <a:prstGeom prst="rect">
            <a:avLst/>
          </a:prstGeom>
        </p:spPr>
        <p:txBody>
          <a:bodyPr vert="horz" lIns="91440" tIns="45720" rIns="91440" bIns="45720" rtlCol="0" anchor="ctr"/>
          <a:lstStyle>
            <a:lvl1pPr algn="r">
              <a:defRPr sz="800" cap="all" baseline="0">
                <a:solidFill>
                  <a:srgbClr val="646D77"/>
                </a:solidFill>
                <a:latin typeface="Roboto Light" panose="02000000000000000000" pitchFamily="2" charset="0"/>
                <a:ea typeface="Roboto Light" panose="02000000000000000000" pitchFamily="2" charset="0"/>
                <a:cs typeface="Roboto Light" panose="02000000000000000000" pitchFamily="2" charset="0"/>
              </a:defRPr>
            </a:lvl1pPr>
          </a:lstStyle>
          <a:p>
            <a:r>
              <a:rPr lang="fr-FR"/>
              <a:t>TITRE du document</a:t>
            </a:r>
          </a:p>
        </p:txBody>
      </p:sp>
      <p:pic>
        <p:nvPicPr>
          <p:cNvPr id="3" name="Image 2" descr="Une image contenant noir&#10;&#10;Description générée automatiquement">
            <a:extLst>
              <a:ext uri="{FF2B5EF4-FFF2-40B4-BE49-F238E27FC236}">
                <a16:creationId xmlns:a16="http://schemas.microsoft.com/office/drawing/2014/main" id="{BEA5375E-D9E8-3909-AF3E-98147A3AC8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42857" cy="1428571"/>
          </a:xfrm>
          <a:prstGeom prst="rect">
            <a:avLst/>
          </a:prstGeom>
        </p:spPr>
      </p:pic>
      <p:sp>
        <p:nvSpPr>
          <p:cNvPr id="2" name="Espace réservé du numéro de diapositive 4">
            <a:extLst>
              <a:ext uri="{FF2B5EF4-FFF2-40B4-BE49-F238E27FC236}">
                <a16:creationId xmlns:a16="http://schemas.microsoft.com/office/drawing/2014/main" id="{52AE2A09-434A-780F-9AE4-54A839B28C79}"/>
              </a:ext>
            </a:extLst>
          </p:cNvPr>
          <p:cNvSpPr>
            <a:spLocks noGrp="1"/>
          </p:cNvSpPr>
          <p:nvPr>
            <p:ph type="sldNum" sz="quarter" idx="12"/>
          </p:nvPr>
        </p:nvSpPr>
        <p:spPr>
          <a:xfrm>
            <a:off x="11294076" y="6356350"/>
            <a:ext cx="381986" cy="365125"/>
          </a:xfrm>
        </p:spPr>
        <p:txBody>
          <a:bodyPr/>
          <a:lstStyle/>
          <a:p>
            <a:fld id="{05787BFD-843A-4602-B314-707DEED37BF7}" type="slidenum">
              <a:rPr lang="fr-FR" smtClean="0"/>
              <a:t>‹#›</a:t>
            </a:fld>
            <a:endParaRPr lang="fr-FR"/>
          </a:p>
        </p:txBody>
      </p:sp>
    </p:spTree>
    <p:extLst>
      <p:ext uri="{BB962C8B-B14F-4D97-AF65-F5344CB8AC3E}">
        <p14:creationId xmlns:p14="http://schemas.microsoft.com/office/powerpoint/2010/main" val="2936097034"/>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1413">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theme" Target="../theme/theme2.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DEAABCF-A275-DD93-5D59-2121DBD40A2F}"/>
              </a:ext>
            </a:extLst>
          </p:cNvPr>
          <p:cNvSpPr>
            <a:spLocks noGrp="1"/>
          </p:cNvSpPr>
          <p:nvPr>
            <p:ph type="title"/>
          </p:nvPr>
        </p:nvSpPr>
        <p:spPr>
          <a:xfrm>
            <a:off x="2268000" y="241201"/>
            <a:ext cx="9408062" cy="661168"/>
          </a:xfrm>
          <a:prstGeom prst="rect">
            <a:avLst/>
          </a:prstGeom>
        </p:spPr>
        <p:txBody>
          <a:bodyPr vert="horz" lIns="91440" tIns="45720" rIns="91440" bIns="45720" rtlCol="0" anchor="b">
            <a:normAutofit/>
          </a:bodyPr>
          <a:lstStyle/>
          <a:p>
            <a:r>
              <a:rPr lang="fr-FR"/>
              <a:t>Modifiez le style du titre</a:t>
            </a:r>
          </a:p>
        </p:txBody>
      </p:sp>
      <p:sp>
        <p:nvSpPr>
          <p:cNvPr id="3" name="Espace réservé du texte 2">
            <a:extLst>
              <a:ext uri="{FF2B5EF4-FFF2-40B4-BE49-F238E27FC236}">
                <a16:creationId xmlns:a16="http://schemas.microsoft.com/office/drawing/2014/main" id="{1D0BCB24-7A8A-9D45-D32D-8606B93D3253}"/>
              </a:ext>
            </a:extLst>
          </p:cNvPr>
          <p:cNvSpPr>
            <a:spLocks noGrp="1"/>
          </p:cNvSpPr>
          <p:nvPr>
            <p:ph type="body" idx="1"/>
          </p:nvPr>
        </p:nvSpPr>
        <p:spPr>
          <a:xfrm>
            <a:off x="2268000" y="1825624"/>
            <a:ext cx="9408063" cy="447130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a:extLst>
              <a:ext uri="{FF2B5EF4-FFF2-40B4-BE49-F238E27FC236}">
                <a16:creationId xmlns:a16="http://schemas.microsoft.com/office/drawing/2014/main" id="{2CAEFF1C-19B9-CC65-F0AB-5275659C5C34}"/>
              </a:ext>
            </a:extLst>
          </p:cNvPr>
          <p:cNvSpPr>
            <a:spLocks noGrp="1"/>
          </p:cNvSpPr>
          <p:nvPr>
            <p:ph type="ftr" sz="quarter" idx="3"/>
          </p:nvPr>
        </p:nvSpPr>
        <p:spPr>
          <a:xfrm>
            <a:off x="5803200" y="6356350"/>
            <a:ext cx="5400000" cy="365125"/>
          </a:xfrm>
          <a:prstGeom prst="rect">
            <a:avLst/>
          </a:prstGeom>
        </p:spPr>
        <p:txBody>
          <a:bodyPr vert="horz" lIns="91440" tIns="45720" rIns="91440" bIns="45720" rtlCol="0" anchor="ctr"/>
          <a:lstStyle>
            <a:lvl1pPr algn="r">
              <a:defRPr sz="800">
                <a:solidFill>
                  <a:srgbClr val="646D77"/>
                </a:solidFill>
                <a:latin typeface="Roboto Light" panose="02000000000000000000" pitchFamily="2" charset="0"/>
                <a:ea typeface="Roboto Light" panose="02000000000000000000" pitchFamily="2" charset="0"/>
                <a:cs typeface="Roboto Light" panose="02000000000000000000" pitchFamily="2" charset="0"/>
              </a:defRPr>
            </a:lvl1pPr>
          </a:lstStyle>
          <a:p>
            <a:endParaRPr lang="fr-FR"/>
          </a:p>
        </p:txBody>
      </p:sp>
      <p:sp>
        <p:nvSpPr>
          <p:cNvPr id="6" name="Espace réservé du numéro de diapositive 5">
            <a:extLst>
              <a:ext uri="{FF2B5EF4-FFF2-40B4-BE49-F238E27FC236}">
                <a16:creationId xmlns:a16="http://schemas.microsoft.com/office/drawing/2014/main" id="{AC3CA651-AB15-5222-C627-2C663C1D58BB}"/>
              </a:ext>
            </a:extLst>
          </p:cNvPr>
          <p:cNvSpPr>
            <a:spLocks noGrp="1"/>
          </p:cNvSpPr>
          <p:nvPr>
            <p:ph type="sldNum" sz="quarter" idx="4"/>
          </p:nvPr>
        </p:nvSpPr>
        <p:spPr>
          <a:xfrm>
            <a:off x="11294076" y="6356350"/>
            <a:ext cx="381986" cy="365125"/>
          </a:xfrm>
          <a:prstGeom prst="rect">
            <a:avLst/>
          </a:prstGeom>
        </p:spPr>
        <p:txBody>
          <a:bodyPr vert="horz" lIns="91440" tIns="45720" rIns="91440" bIns="45720" rtlCol="0" anchor="ctr"/>
          <a:lstStyle>
            <a:lvl1pPr algn="r">
              <a:defRPr sz="8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fld id="{05787BFD-843A-4602-B314-707DEED37BF7}" type="slidenum">
              <a:rPr lang="fr-FR" smtClean="0"/>
              <a:pPr/>
              <a:t>‹#›</a:t>
            </a:fld>
            <a:endParaRPr lang="fr-FR"/>
          </a:p>
        </p:txBody>
      </p:sp>
    </p:spTree>
    <p:extLst>
      <p:ext uri="{BB962C8B-B14F-4D97-AF65-F5344CB8AC3E}">
        <p14:creationId xmlns:p14="http://schemas.microsoft.com/office/powerpoint/2010/main" val="885386678"/>
      </p:ext>
    </p:extLst>
  </p:cSld>
  <p:clrMap bg1="lt1" tx1="dk1" bg2="lt2" tx2="dk2" accent1="accent1" accent2="accent2" accent3="accent3" accent4="accent4" accent5="accent5" accent6="accent6" hlink="hlink" folHlink="folHlink"/>
  <p:sldLayoutIdLst>
    <p:sldLayoutId id="2147483661" r:id="rId1"/>
    <p:sldLayoutId id="2147483738" r:id="rId2"/>
    <p:sldLayoutId id="2147483743" r:id="rId3"/>
    <p:sldLayoutId id="2147483693" r:id="rId4"/>
    <p:sldLayoutId id="2147483756" r:id="rId5"/>
    <p:sldLayoutId id="2147483733" r:id="rId6"/>
    <p:sldLayoutId id="2147483744" r:id="rId7"/>
    <p:sldLayoutId id="2147483750" r:id="rId8"/>
    <p:sldLayoutId id="2147483737" r:id="rId9"/>
    <p:sldLayoutId id="2147483762" r:id="rId10"/>
    <p:sldLayoutId id="2147483745" r:id="rId11"/>
    <p:sldLayoutId id="2147483751" r:id="rId12"/>
    <p:sldLayoutId id="2147483757" r:id="rId13"/>
    <p:sldLayoutId id="2147483763" r:id="rId14"/>
    <p:sldLayoutId id="2147483746" r:id="rId15"/>
    <p:sldLayoutId id="2147483752" r:id="rId16"/>
    <p:sldLayoutId id="2147483758" r:id="rId17"/>
    <p:sldLayoutId id="2147483764" r:id="rId18"/>
    <p:sldLayoutId id="2147483747" r:id="rId19"/>
    <p:sldLayoutId id="2147483753" r:id="rId20"/>
    <p:sldLayoutId id="2147483759" r:id="rId21"/>
    <p:sldLayoutId id="2147483765" r:id="rId22"/>
    <p:sldLayoutId id="2147483748" r:id="rId23"/>
    <p:sldLayoutId id="2147483754" r:id="rId24"/>
    <p:sldLayoutId id="2147483760" r:id="rId25"/>
    <p:sldLayoutId id="2147483766" r:id="rId26"/>
    <p:sldLayoutId id="2147483749" r:id="rId27"/>
    <p:sldLayoutId id="2147483755" r:id="rId28"/>
    <p:sldLayoutId id="2147483761" r:id="rId29"/>
    <p:sldLayoutId id="2147483767" r:id="rId30"/>
    <p:sldLayoutId id="2147483739" r:id="rId31"/>
    <p:sldLayoutId id="2147483783" r:id="rId32"/>
    <p:sldLayoutId id="2147483791" r:id="rId33"/>
  </p:sldLayoutIdLst>
  <p:hf hdr="0" dt="0"/>
  <p:txStyles>
    <p:titleStyle>
      <a:lvl1pPr algn="l" defTabSz="914400" rtl="0" eaLnBrk="1" latinLnBrk="0" hangingPunct="1">
        <a:lnSpc>
          <a:spcPct val="90000"/>
        </a:lnSpc>
        <a:spcBef>
          <a:spcPct val="0"/>
        </a:spcBef>
        <a:buNone/>
        <a:defRPr sz="3000" kern="1200">
          <a:solidFill>
            <a:srgbClr val="003593"/>
          </a:solidFill>
          <a:latin typeface="Roboto Bold" panose="02000000000000000000" pitchFamily="2" charset="0"/>
          <a:ea typeface="Roboto Bold" panose="02000000000000000000" pitchFamily="2" charset="0"/>
          <a:cs typeface="Roboto Bold"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9204E"/>
          </a:solidFill>
          <a:latin typeface="Roboto Bold" panose="02000000000000000000" pitchFamily="2" charset="0"/>
          <a:ea typeface="Roboto Bold" panose="02000000000000000000" pitchFamily="2" charset="0"/>
          <a:cs typeface="Roboto Bold"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9204E"/>
          </a:solidFill>
          <a:latin typeface="Roboto Black" panose="02000000000000000000" pitchFamily="2" charset="0"/>
          <a:ea typeface="Roboto Black" panose="02000000000000000000" pitchFamily="2" charset="0"/>
          <a:cs typeface="Roboto Black"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13593"/>
          </a:solidFill>
          <a:latin typeface="Roboto Bold" panose="02000000000000000000" pitchFamily="2" charset="0"/>
          <a:ea typeface="Roboto Bold" panose="02000000000000000000" pitchFamily="2" charset="0"/>
          <a:cs typeface="Roboto Bold"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Bold" panose="02000000000000000000" pitchFamily="2" charset="0"/>
          <a:ea typeface="Roboto Bold" panose="02000000000000000000" pitchFamily="2" charset="0"/>
          <a:cs typeface="Roboto Bold"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Roboto Bold" panose="02000000000000000000" pitchFamily="2" charset="0"/>
          <a:ea typeface="Roboto Bold" panose="02000000000000000000" pitchFamily="2" charset="0"/>
          <a:cs typeface="Roboto Bol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p15:clr>
            <a:srgbClr val="F26B43"/>
          </p15:clr>
        </p15:guide>
        <p15:guide id="2" pos="7355">
          <p15:clr>
            <a:srgbClr val="F26B43"/>
          </p15:clr>
        </p15:guide>
        <p15:guide id="3" orient="horz" pos="459">
          <p15:clr>
            <a:srgbClr val="F26B43"/>
          </p15:clr>
        </p15:guide>
        <p15:guide id="4" pos="141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DEAABCF-A275-DD93-5D59-2121DBD40A2F}"/>
              </a:ext>
            </a:extLst>
          </p:cNvPr>
          <p:cNvSpPr>
            <a:spLocks noGrp="1"/>
          </p:cNvSpPr>
          <p:nvPr>
            <p:ph type="title"/>
          </p:nvPr>
        </p:nvSpPr>
        <p:spPr>
          <a:xfrm>
            <a:off x="2268000" y="241201"/>
            <a:ext cx="9408062" cy="661168"/>
          </a:xfrm>
          <a:prstGeom prst="rect">
            <a:avLst/>
          </a:prstGeom>
        </p:spPr>
        <p:txBody>
          <a:bodyPr vert="horz" lIns="91440" tIns="45720" rIns="91440" bIns="45720" rtlCol="0" anchor="b">
            <a:normAutofit/>
          </a:bodyPr>
          <a:lstStyle/>
          <a:p>
            <a:r>
              <a:rPr lang="fr-FR"/>
              <a:t>Modifiez le style du titre</a:t>
            </a:r>
          </a:p>
        </p:txBody>
      </p:sp>
      <p:sp>
        <p:nvSpPr>
          <p:cNvPr id="3" name="Espace réservé du texte 2">
            <a:extLst>
              <a:ext uri="{FF2B5EF4-FFF2-40B4-BE49-F238E27FC236}">
                <a16:creationId xmlns:a16="http://schemas.microsoft.com/office/drawing/2014/main" id="{1D0BCB24-7A8A-9D45-D32D-8606B93D3253}"/>
              </a:ext>
            </a:extLst>
          </p:cNvPr>
          <p:cNvSpPr>
            <a:spLocks noGrp="1"/>
          </p:cNvSpPr>
          <p:nvPr>
            <p:ph type="body" idx="1"/>
          </p:nvPr>
        </p:nvSpPr>
        <p:spPr>
          <a:xfrm>
            <a:off x="2268000" y="1825624"/>
            <a:ext cx="9408063" cy="447130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a:extLst>
              <a:ext uri="{FF2B5EF4-FFF2-40B4-BE49-F238E27FC236}">
                <a16:creationId xmlns:a16="http://schemas.microsoft.com/office/drawing/2014/main" id="{2CAEFF1C-19B9-CC65-F0AB-5275659C5C34}"/>
              </a:ext>
            </a:extLst>
          </p:cNvPr>
          <p:cNvSpPr>
            <a:spLocks noGrp="1"/>
          </p:cNvSpPr>
          <p:nvPr>
            <p:ph type="ftr" sz="quarter" idx="3"/>
          </p:nvPr>
        </p:nvSpPr>
        <p:spPr>
          <a:xfrm>
            <a:off x="5803200" y="6356350"/>
            <a:ext cx="5400000" cy="365125"/>
          </a:xfrm>
          <a:prstGeom prst="rect">
            <a:avLst/>
          </a:prstGeom>
        </p:spPr>
        <p:txBody>
          <a:bodyPr vert="horz" lIns="91440" tIns="45720" rIns="91440" bIns="45720" rtlCol="0" anchor="ctr"/>
          <a:lstStyle>
            <a:lvl1pPr algn="r">
              <a:defRPr sz="800">
                <a:solidFill>
                  <a:srgbClr val="646D77"/>
                </a:solidFill>
                <a:latin typeface="Roboto Light" panose="02000000000000000000" pitchFamily="2" charset="0"/>
                <a:ea typeface="Roboto Light" panose="02000000000000000000" pitchFamily="2" charset="0"/>
                <a:cs typeface="Roboto Light" panose="02000000000000000000" pitchFamily="2" charset="0"/>
              </a:defRPr>
            </a:lvl1pPr>
          </a:lstStyle>
          <a:p>
            <a:endParaRPr lang="fr-FR"/>
          </a:p>
        </p:txBody>
      </p:sp>
      <p:sp>
        <p:nvSpPr>
          <p:cNvPr id="4" name="Espace réservé du numéro de diapositive 5">
            <a:extLst>
              <a:ext uri="{FF2B5EF4-FFF2-40B4-BE49-F238E27FC236}">
                <a16:creationId xmlns:a16="http://schemas.microsoft.com/office/drawing/2014/main" id="{7AC5478D-80D2-27EE-E47E-A0E40C3DCE77}"/>
              </a:ext>
            </a:extLst>
          </p:cNvPr>
          <p:cNvSpPr>
            <a:spLocks noGrp="1"/>
          </p:cNvSpPr>
          <p:nvPr>
            <p:ph type="sldNum" sz="quarter" idx="4"/>
          </p:nvPr>
        </p:nvSpPr>
        <p:spPr>
          <a:xfrm>
            <a:off x="11294076" y="6356350"/>
            <a:ext cx="381986" cy="365125"/>
          </a:xfrm>
          <a:prstGeom prst="rect">
            <a:avLst/>
          </a:prstGeom>
        </p:spPr>
        <p:txBody>
          <a:bodyPr vert="horz" lIns="91440" tIns="45720" rIns="91440" bIns="45720" rtlCol="0" anchor="ctr"/>
          <a:lstStyle>
            <a:lvl1pPr algn="r">
              <a:defRPr sz="8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fld id="{05787BFD-843A-4602-B314-707DEED37BF7}" type="slidenum">
              <a:rPr lang="fr-FR" smtClean="0"/>
              <a:pPr/>
              <a:t>‹#›</a:t>
            </a:fld>
            <a:endParaRPr lang="fr-FR"/>
          </a:p>
        </p:txBody>
      </p:sp>
    </p:spTree>
    <p:extLst>
      <p:ext uri="{BB962C8B-B14F-4D97-AF65-F5344CB8AC3E}">
        <p14:creationId xmlns:p14="http://schemas.microsoft.com/office/powerpoint/2010/main" val="3239773274"/>
      </p:ext>
    </p:extLst>
  </p:cSld>
  <p:clrMap bg1="lt1" tx1="dk1" bg2="lt2" tx2="dk2" accent1="accent1" accent2="accent2" accent3="accent3" accent4="accent4" accent5="accent5" accent6="accent6" hlink="hlink" folHlink="folHlink"/>
  <p:sldLayoutIdLst>
    <p:sldLayoutId id="2147483676" r:id="rId1"/>
    <p:sldLayoutId id="2147483721" r:id="rId2"/>
    <p:sldLayoutId id="2147483777" r:id="rId3"/>
    <p:sldLayoutId id="2147483784" r:id="rId4"/>
    <p:sldLayoutId id="2147483768" r:id="rId5"/>
    <p:sldLayoutId id="2147483734" r:id="rId6"/>
    <p:sldLayoutId id="2147483789" r:id="rId7"/>
    <p:sldLayoutId id="2147483769" r:id="rId8"/>
    <p:sldLayoutId id="2147483778" r:id="rId9"/>
    <p:sldLayoutId id="2147483788" r:id="rId10"/>
    <p:sldLayoutId id="2147483770" r:id="rId11"/>
    <p:sldLayoutId id="2147483779" r:id="rId12"/>
    <p:sldLayoutId id="2147483787" r:id="rId13"/>
    <p:sldLayoutId id="2147483771" r:id="rId14"/>
    <p:sldLayoutId id="2147483780" r:id="rId15"/>
    <p:sldLayoutId id="2147483786" r:id="rId16"/>
    <p:sldLayoutId id="2147483772" r:id="rId17"/>
    <p:sldLayoutId id="2147483781" r:id="rId18"/>
    <p:sldLayoutId id="2147483785" r:id="rId19"/>
    <p:sldLayoutId id="2147483773" r:id="rId20"/>
    <p:sldLayoutId id="2147483782" r:id="rId21"/>
    <p:sldLayoutId id="2147483723" r:id="rId22"/>
    <p:sldLayoutId id="2147483742" r:id="rId23"/>
    <p:sldLayoutId id="2147483725" r:id="rId24"/>
    <p:sldLayoutId id="2147483790" r:id="rId25"/>
  </p:sldLayoutIdLst>
  <p:hf hdr="0" dt="0"/>
  <p:txStyles>
    <p:titleStyle>
      <a:lvl1pPr algn="l" defTabSz="914400" rtl="0" eaLnBrk="1" latinLnBrk="0" hangingPunct="1">
        <a:lnSpc>
          <a:spcPct val="90000"/>
        </a:lnSpc>
        <a:spcBef>
          <a:spcPct val="0"/>
        </a:spcBef>
        <a:buNone/>
        <a:defRPr sz="3000" kern="1200">
          <a:solidFill>
            <a:srgbClr val="003593"/>
          </a:solidFill>
          <a:latin typeface="Roboto Bold" panose="02000000000000000000" pitchFamily="2" charset="0"/>
          <a:ea typeface="Roboto Bold" panose="02000000000000000000" pitchFamily="2" charset="0"/>
          <a:cs typeface="Roboto Bold"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Roboto Bold" panose="02000000000000000000" pitchFamily="2" charset="0"/>
          <a:ea typeface="Roboto Bold" panose="02000000000000000000" pitchFamily="2" charset="0"/>
          <a:cs typeface="Roboto Bold"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Roboto Bold" panose="02000000000000000000" pitchFamily="2" charset="0"/>
          <a:ea typeface="Roboto Bold" panose="02000000000000000000" pitchFamily="2" charset="0"/>
          <a:cs typeface="Roboto Bold"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Bold" panose="02000000000000000000" pitchFamily="2" charset="0"/>
          <a:ea typeface="Roboto Bold" panose="02000000000000000000" pitchFamily="2" charset="0"/>
          <a:cs typeface="Roboto Bold"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Roboto Bold" panose="02000000000000000000" pitchFamily="2" charset="0"/>
          <a:ea typeface="Roboto Bold" panose="02000000000000000000" pitchFamily="2" charset="0"/>
          <a:cs typeface="Roboto Bol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p15:clr>
            <a:srgbClr val="F26B43"/>
          </p15:clr>
        </p15:guide>
        <p15:guide id="2" pos="7355">
          <p15:clr>
            <a:srgbClr val="F26B43"/>
          </p15:clr>
        </p15:guide>
        <p15:guide id="3" orient="horz" pos="459">
          <p15:clr>
            <a:srgbClr val="F26B43"/>
          </p15:clr>
        </p15:guide>
        <p15:guide id="4" pos="141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franceconnect.gouv.fr/franceconnect-plus" TargetMode="External"/><Relationship Id="rId1" Type="http://schemas.openxmlformats.org/officeDocument/2006/relationships/slideLayout" Target="../slideLayouts/slideLayout10.xml"/><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hyperlink" Target="https://play.google.com/store/apps/details?id=fr.gouv.franceidentite&amp;hl=fr&amp;gl=FR" TargetMode="External"/><Relationship Id="rId3" Type="http://schemas.openxmlformats.org/officeDocument/2006/relationships/hyperlink" Target="https://lidentitenumerique.laposte.fr/" TargetMode="External"/><Relationship Id="rId7" Type="http://schemas.openxmlformats.org/officeDocument/2006/relationships/hyperlink" Target="https://france-identite.gouv.fr/" TargetMode="External"/><Relationship Id="rId2" Type="http://schemas.openxmlformats.org/officeDocument/2006/relationships/slide" Target="slide2.xml"/><Relationship Id="rId1" Type="http://schemas.openxmlformats.org/officeDocument/2006/relationships/slideLayout" Target="../slideLayouts/slideLayout10.xml"/><Relationship Id="rId6" Type="http://schemas.openxmlformats.org/officeDocument/2006/relationships/image" Target="../media/image43.jpeg"/><Relationship Id="rId5" Type="http://schemas.openxmlformats.org/officeDocument/2006/relationships/hyperlink" Target="https://apps.apple.com/fr/app/lidentit%C3%A9-num%C3%A9rique-la-poste/id1434857287" TargetMode="External"/><Relationship Id="rId10" Type="http://schemas.openxmlformats.org/officeDocument/2006/relationships/image" Target="../media/image44.png"/><Relationship Id="rId4" Type="http://schemas.openxmlformats.org/officeDocument/2006/relationships/hyperlink" Target="https://play.google.com/store/apps/details?id=fr.laposte.idn" TargetMode="External"/><Relationship Id="rId9" Type="http://schemas.openxmlformats.org/officeDocument/2006/relationships/hyperlink" Target="https://apps.apple.com/app/france-identit%C3%A9/id1590142959"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image" Target="../media/image46.png"/><Relationship Id="rId1" Type="http://schemas.openxmlformats.org/officeDocument/2006/relationships/slideLayout" Target="../slideLayouts/slideLayout14.xml"/><Relationship Id="rId6" Type="http://schemas.microsoft.com/office/2007/relationships/hdphoto" Target="../media/hdphoto1.wdp"/><Relationship Id="rId5" Type="http://schemas.openxmlformats.org/officeDocument/2006/relationships/image" Target="../media/image49.png"/><Relationship Id="rId10" Type="http://schemas.openxmlformats.org/officeDocument/2006/relationships/image" Target="../media/image53.png"/><Relationship Id="rId4" Type="http://schemas.openxmlformats.org/officeDocument/2006/relationships/image" Target="../media/image48.png"/><Relationship Id="rId9" Type="http://schemas.openxmlformats.org/officeDocument/2006/relationships/image" Target="../media/image5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 Target="slide2.xml"/><Relationship Id="rId1" Type="http://schemas.openxmlformats.org/officeDocument/2006/relationships/slideLayout" Target="../slideLayouts/slideLayout14.xml"/><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oleObject" Target="../embeddings/oleObject1.bin"/><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18.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6.png"/><Relationship Id="rId1" Type="http://schemas.openxmlformats.org/officeDocument/2006/relationships/slideLayout" Target="../slideLayouts/slideLayout18.xml"/><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ED2A37-1CB0-51A4-B57C-7997ACE4DD75}"/>
              </a:ext>
            </a:extLst>
          </p:cNvPr>
          <p:cNvSpPr>
            <a:spLocks noGrp="1"/>
          </p:cNvSpPr>
          <p:nvPr>
            <p:ph type="title"/>
          </p:nvPr>
        </p:nvSpPr>
        <p:spPr/>
        <p:txBody>
          <a:bodyPr>
            <a:normAutofit/>
          </a:bodyPr>
          <a:lstStyle/>
          <a:p>
            <a:r>
              <a:rPr lang="fr-FR" sz="3200"/>
              <a:t>La </a:t>
            </a:r>
            <a:r>
              <a:rPr lang="fr-FR" sz="3200">
                <a:latin typeface="Dreaming Outloud Script Pro" panose="03050502040304050704" pitchFamily="66" charset="0"/>
                <a:cs typeface="Dreaming Outloud Script Pro" panose="03050502040304050704" pitchFamily="66" charset="0"/>
              </a:rPr>
              <a:t>mensuelle</a:t>
            </a:r>
            <a:r>
              <a:rPr lang="fr-FR" sz="3200"/>
              <a:t> des Partenaires</a:t>
            </a:r>
          </a:p>
        </p:txBody>
      </p:sp>
      <p:sp>
        <p:nvSpPr>
          <p:cNvPr id="3" name="Espace réservé du texte 2">
            <a:extLst>
              <a:ext uri="{FF2B5EF4-FFF2-40B4-BE49-F238E27FC236}">
                <a16:creationId xmlns:a16="http://schemas.microsoft.com/office/drawing/2014/main" id="{53F981F5-CC04-7EC2-B459-3FD8D35D9897}"/>
              </a:ext>
            </a:extLst>
          </p:cNvPr>
          <p:cNvSpPr>
            <a:spLocks noGrp="1"/>
          </p:cNvSpPr>
          <p:nvPr>
            <p:ph type="body" sz="quarter" idx="10"/>
          </p:nvPr>
        </p:nvSpPr>
        <p:spPr/>
        <p:txBody>
          <a:bodyPr/>
          <a:lstStyle/>
          <a:p>
            <a:r>
              <a:rPr lang="fr-FR"/>
              <a:t>MARS 2025</a:t>
            </a:r>
          </a:p>
        </p:txBody>
      </p:sp>
    </p:spTree>
    <p:extLst>
      <p:ext uri="{BB962C8B-B14F-4D97-AF65-F5344CB8AC3E}">
        <p14:creationId xmlns:p14="http://schemas.microsoft.com/office/powerpoint/2010/main" val="3894485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4D9E0D6-8FBA-6C92-FA0C-D830C67CAD91}"/>
              </a:ext>
            </a:extLst>
          </p:cNvPr>
          <p:cNvSpPr>
            <a:spLocks noGrp="1"/>
          </p:cNvSpPr>
          <p:nvPr>
            <p:ph type="sldNum" sz="quarter" idx="12"/>
          </p:nvPr>
        </p:nvSpPr>
        <p:spPr/>
        <p:txBody>
          <a:bodyPr/>
          <a:lstStyle/>
          <a:p>
            <a:fld id="{05787BFD-843A-4602-B314-707DEED37BF7}" type="slidenum">
              <a:rPr lang="fr-FR" smtClean="0"/>
              <a:pPr/>
              <a:t>10</a:t>
            </a:fld>
            <a:endParaRPr lang="fr-FR"/>
          </a:p>
        </p:txBody>
      </p:sp>
      <p:sp>
        <p:nvSpPr>
          <p:cNvPr id="7" name="ZoneTexte 6">
            <a:extLst>
              <a:ext uri="{FF2B5EF4-FFF2-40B4-BE49-F238E27FC236}">
                <a16:creationId xmlns:a16="http://schemas.microsoft.com/office/drawing/2014/main" id="{7892B1A0-D92F-3AE0-E4AC-EE7DB8E0EC66}"/>
              </a:ext>
            </a:extLst>
          </p:cNvPr>
          <p:cNvSpPr txBox="1"/>
          <p:nvPr/>
        </p:nvSpPr>
        <p:spPr>
          <a:xfrm>
            <a:off x="2213280" y="1100279"/>
            <a:ext cx="9747563" cy="1169551"/>
          </a:xfrm>
          <a:prstGeom prst="rect">
            <a:avLst/>
          </a:prstGeom>
          <a:noFill/>
        </p:spPr>
        <p:txBody>
          <a:bodyPr wrap="square" rtlCol="0">
            <a:spAutoFit/>
          </a:bodyPr>
          <a:lstStyle/>
          <a:p>
            <a:pPr algn="just"/>
            <a:r>
              <a:rPr lang="fr-FR" sz="1400"/>
              <a:t>Les personnes morales agissant dans le cadre de mesure judiciaire d’aide à la gestion du budget familial, de mesure d’accompagnement social personnalisé (niveau 2 et 3) et de mesure d’accompagnement judiciaire, accompagnent leurs protégés mais ne les représentent pas. </a:t>
            </a:r>
          </a:p>
          <a:p>
            <a:pPr algn="just"/>
            <a:endParaRPr lang="fr-FR" sz="1400"/>
          </a:p>
          <a:p>
            <a:pPr algn="just"/>
            <a:r>
              <a:rPr lang="fr-FR" sz="1400"/>
              <a:t>Par conséquent, ces personnes morales </a:t>
            </a:r>
            <a:r>
              <a:rPr lang="fr-FR" sz="1400" b="1"/>
              <a:t>ne peuvent pas </a:t>
            </a:r>
            <a:r>
              <a:rPr lang="fr-FR" sz="1400"/>
              <a:t>réaliser de démarches en lieu et place de leurs protégés. </a:t>
            </a:r>
          </a:p>
        </p:txBody>
      </p:sp>
      <p:pic>
        <p:nvPicPr>
          <p:cNvPr id="8" name="Image 7">
            <a:extLst>
              <a:ext uri="{FF2B5EF4-FFF2-40B4-BE49-F238E27FC236}">
                <a16:creationId xmlns:a16="http://schemas.microsoft.com/office/drawing/2014/main" id="{DF15BD43-2BDF-4AE9-D121-23D1D09C3ED4}"/>
              </a:ext>
            </a:extLst>
          </p:cNvPr>
          <p:cNvPicPr>
            <a:picLocks noChangeAspect="1"/>
          </p:cNvPicPr>
          <p:nvPr/>
        </p:nvPicPr>
        <p:blipFill>
          <a:blip r:embed="rId2"/>
          <a:stretch>
            <a:fillRect/>
          </a:stretch>
        </p:blipFill>
        <p:spPr>
          <a:xfrm>
            <a:off x="3658233" y="2580654"/>
            <a:ext cx="6103605" cy="3281308"/>
          </a:xfrm>
          <a:prstGeom prst="rect">
            <a:avLst/>
          </a:prstGeom>
          <a:ln>
            <a:noFill/>
          </a:ln>
          <a:effectLst>
            <a:outerShdw blurRad="292100" dist="139700" dir="2700000" algn="tl" rotWithShape="0">
              <a:srgbClr val="333333">
                <a:alpha val="65000"/>
              </a:srgbClr>
            </a:outerShdw>
          </a:effectLst>
        </p:spPr>
      </p:pic>
      <p:sp>
        <p:nvSpPr>
          <p:cNvPr id="12" name="Titre 1">
            <a:extLst>
              <a:ext uri="{FF2B5EF4-FFF2-40B4-BE49-F238E27FC236}">
                <a16:creationId xmlns:a16="http://schemas.microsoft.com/office/drawing/2014/main" id="{B02D04DE-ABEB-13B1-337B-A07B52A0B792}"/>
              </a:ext>
            </a:extLst>
          </p:cNvPr>
          <p:cNvSpPr>
            <a:spLocks noGrp="1"/>
          </p:cNvSpPr>
          <p:nvPr>
            <p:ph type="title"/>
          </p:nvPr>
        </p:nvSpPr>
        <p:spPr>
          <a:xfrm>
            <a:off x="2268000" y="241201"/>
            <a:ext cx="9408062" cy="661168"/>
          </a:xfrm>
        </p:spPr>
        <p:txBody>
          <a:bodyPr/>
          <a:lstStyle/>
          <a:p>
            <a:r>
              <a:rPr lang="fr-FR"/>
              <a:t>Les démarches accessibles au tuteur moral : </a:t>
            </a:r>
          </a:p>
        </p:txBody>
      </p:sp>
      <p:sp>
        <p:nvSpPr>
          <p:cNvPr id="3" name="Espace réservé du pied de page 6">
            <a:extLst>
              <a:ext uri="{FF2B5EF4-FFF2-40B4-BE49-F238E27FC236}">
                <a16:creationId xmlns:a16="http://schemas.microsoft.com/office/drawing/2014/main" id="{1A99C039-7F54-DCEB-48E6-62446A830A8A}"/>
              </a:ext>
            </a:extLst>
          </p:cNvPr>
          <p:cNvSpPr>
            <a:spLocks noGrp="1"/>
          </p:cNvSpPr>
          <p:nvPr>
            <p:ph type="ftr" sz="quarter" idx="3"/>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mars 2025</a:t>
            </a:r>
          </a:p>
        </p:txBody>
      </p:sp>
    </p:spTree>
    <p:extLst>
      <p:ext uri="{BB962C8B-B14F-4D97-AF65-F5344CB8AC3E}">
        <p14:creationId xmlns:p14="http://schemas.microsoft.com/office/powerpoint/2010/main" val="158907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C77039-372B-C3D0-52E4-F101F24DC8FF}"/>
              </a:ext>
            </a:extLst>
          </p:cNvPr>
          <p:cNvSpPr>
            <a:spLocks noGrp="1"/>
          </p:cNvSpPr>
          <p:nvPr>
            <p:ph type="title"/>
          </p:nvPr>
        </p:nvSpPr>
        <p:spPr/>
        <p:txBody>
          <a:bodyPr/>
          <a:lstStyle/>
          <a:p>
            <a:r>
              <a:rPr lang="fr-FR" err="1">
                <a:solidFill>
                  <a:srgbClr val="82AEFF"/>
                </a:solidFill>
              </a:rPr>
              <a:t>FranceConnect</a:t>
            </a:r>
            <a:r>
              <a:rPr lang="fr-FR">
                <a:solidFill>
                  <a:srgbClr val="82AEFF"/>
                </a:solidFill>
              </a:rPr>
              <a:t>+</a:t>
            </a:r>
          </a:p>
        </p:txBody>
      </p:sp>
    </p:spTree>
    <p:extLst>
      <p:ext uri="{BB962C8B-B14F-4D97-AF65-F5344CB8AC3E}">
        <p14:creationId xmlns:p14="http://schemas.microsoft.com/office/powerpoint/2010/main" val="1289429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61F369-8D6C-F969-75CD-81A8FA6AAC4A}"/>
              </a:ext>
            </a:extLst>
          </p:cNvPr>
          <p:cNvSpPr>
            <a:spLocks noGrp="1"/>
          </p:cNvSpPr>
          <p:nvPr>
            <p:ph type="title"/>
          </p:nvPr>
        </p:nvSpPr>
        <p:spPr/>
        <p:txBody>
          <a:bodyPr/>
          <a:lstStyle/>
          <a:p>
            <a:r>
              <a:rPr lang="fr-FR"/>
              <a:t>S’identifier avec </a:t>
            </a:r>
            <a:r>
              <a:rPr lang="fr-FR" err="1"/>
              <a:t>FranceConnect</a:t>
            </a:r>
            <a:r>
              <a:rPr lang="fr-FR"/>
              <a:t>+</a:t>
            </a:r>
          </a:p>
        </p:txBody>
      </p:sp>
      <p:sp>
        <p:nvSpPr>
          <p:cNvPr id="7" name="Espace réservé du numéro de diapositive 6">
            <a:extLst>
              <a:ext uri="{FF2B5EF4-FFF2-40B4-BE49-F238E27FC236}">
                <a16:creationId xmlns:a16="http://schemas.microsoft.com/office/drawing/2014/main" id="{9599F95D-63B5-513E-33F1-4861AF3C7DE1}"/>
              </a:ext>
            </a:extLst>
          </p:cNvPr>
          <p:cNvSpPr>
            <a:spLocks noGrp="1"/>
          </p:cNvSpPr>
          <p:nvPr>
            <p:ph type="sldNum" sz="quarter" idx="12"/>
          </p:nvPr>
        </p:nvSpPr>
        <p:spPr/>
        <p:txBody>
          <a:bodyPr/>
          <a:lstStyle/>
          <a:p>
            <a:fld id="{05787BFD-843A-4602-B314-707DEED37BF7}" type="slidenum">
              <a:rPr lang="fr-FR" smtClean="0"/>
              <a:pPr/>
              <a:t>12</a:t>
            </a:fld>
            <a:endParaRPr lang="fr-FR"/>
          </a:p>
        </p:txBody>
      </p:sp>
      <p:sp>
        <p:nvSpPr>
          <p:cNvPr id="11" name="ZoneTexte 10">
            <a:extLst>
              <a:ext uri="{FF2B5EF4-FFF2-40B4-BE49-F238E27FC236}">
                <a16:creationId xmlns:a16="http://schemas.microsoft.com/office/drawing/2014/main" id="{A8DD7AB1-4432-584A-47BE-AB2E1A2DA474}"/>
              </a:ext>
            </a:extLst>
          </p:cNvPr>
          <p:cNvSpPr txBox="1"/>
          <p:nvPr/>
        </p:nvSpPr>
        <p:spPr>
          <a:xfrm>
            <a:off x="2167748" y="1114001"/>
            <a:ext cx="9608565" cy="2677656"/>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fr-FR" sz="1400"/>
              <a:t>Depuis la fin du mois de février, la solution </a:t>
            </a:r>
            <a:r>
              <a:rPr lang="fr-FR" sz="1400" err="1"/>
              <a:t>FranceConnect</a:t>
            </a:r>
            <a:r>
              <a:rPr lang="fr-FR" sz="1400"/>
              <a:t>+ apparaît sur la page d’authentification, en plus de celle de </a:t>
            </a:r>
            <a:r>
              <a:rPr lang="fr-FR" sz="1400" err="1"/>
              <a:t>FranceConnect</a:t>
            </a:r>
            <a:r>
              <a:rPr lang="fr-FR" sz="1400"/>
              <a:t>. À partir de mai 2025,  seul </a:t>
            </a:r>
            <a:r>
              <a:rPr lang="fr-FR" sz="1400" err="1"/>
              <a:t>FranceConnect</a:t>
            </a:r>
            <a:r>
              <a:rPr lang="fr-FR" sz="1400"/>
              <a:t>+  sera proposé à l'usager.</a:t>
            </a:r>
          </a:p>
          <a:p>
            <a:endParaRPr lang="fr-FR" sz="1400"/>
          </a:p>
          <a:p>
            <a:r>
              <a:rPr lang="fr-FR" sz="1400"/>
              <a:t>Pourquoi cette évolution ?</a:t>
            </a:r>
          </a:p>
          <a:p>
            <a:endParaRPr lang="fr-FR" sz="1400"/>
          </a:p>
          <a:p>
            <a:r>
              <a:rPr lang="fr-FR" sz="1400"/>
              <a:t>Dans le cadre de l’évolution vers plus de sécurisation des services en ligne nécessitant une authentification, et afin de lutter contre les usurpations d’identité, la branche Famille fait le choix d’implémenter </a:t>
            </a:r>
            <a:r>
              <a:rPr lang="fr-FR" sz="1400" err="1"/>
              <a:t>FranceConnect</a:t>
            </a:r>
            <a:r>
              <a:rPr lang="fr-FR" sz="1400"/>
              <a:t>+ à la connexion au Compte, en remplacement de </a:t>
            </a:r>
            <a:r>
              <a:rPr lang="fr-FR" sz="1400" err="1"/>
              <a:t>FranceConnect</a:t>
            </a:r>
            <a:r>
              <a:rPr lang="fr-FR" sz="1400"/>
              <a:t>.</a:t>
            </a:r>
          </a:p>
          <a:p>
            <a:endParaRPr lang="fr-FR" sz="1400"/>
          </a:p>
          <a:p>
            <a:r>
              <a:rPr lang="fr-FR" sz="1400" err="1"/>
              <a:t>FranceConnect</a:t>
            </a:r>
            <a:r>
              <a:rPr lang="fr-FR" sz="1400"/>
              <a:t>+ est une version plus sécurisée, reposant sur </a:t>
            </a:r>
            <a:r>
              <a:rPr lang="fr-FR" sz="1400" b="1" u="sng"/>
              <a:t>l’identité numérique </a:t>
            </a:r>
            <a:r>
              <a:rPr lang="fr-FR" sz="1400"/>
              <a:t>: </a:t>
            </a:r>
            <a:r>
              <a:rPr lang="fr-FR" sz="1400">
                <a:hlinkClick r:id="rId2"/>
              </a:rPr>
              <a:t>https://franceconnect.gouv.fr/franceconnect-plus</a:t>
            </a:r>
            <a:r>
              <a:rPr lang="fr-FR" sz="1400"/>
              <a:t>.</a:t>
            </a:r>
          </a:p>
          <a:p>
            <a:endParaRPr lang="fr-FR" sz="1400"/>
          </a:p>
        </p:txBody>
      </p:sp>
      <p:sp>
        <p:nvSpPr>
          <p:cNvPr id="3" name="Bouton d’action : accueil 2">
            <a:hlinkClick r:id="rId3" action="ppaction://hlinksldjump" highlightClick="1"/>
            <a:extLst>
              <a:ext uri="{FF2B5EF4-FFF2-40B4-BE49-F238E27FC236}">
                <a16:creationId xmlns:a16="http://schemas.microsoft.com/office/drawing/2014/main" id="{6D51B66E-6AB6-64D5-3D90-820F05B4DD0C}"/>
              </a:ext>
            </a:extLst>
          </p:cNvPr>
          <p:cNvSpPr/>
          <p:nvPr/>
        </p:nvSpPr>
        <p:spPr>
          <a:xfrm>
            <a:off x="205215" y="6356349"/>
            <a:ext cx="381986" cy="365125"/>
          </a:xfrm>
          <a:prstGeom prst="actionButtonHome">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Organigramme : Connecteur 3">
            <a:extLst>
              <a:ext uri="{FF2B5EF4-FFF2-40B4-BE49-F238E27FC236}">
                <a16:creationId xmlns:a16="http://schemas.microsoft.com/office/drawing/2014/main" id="{F7A81A63-E460-24C5-5148-16A0E1E07252}"/>
              </a:ext>
            </a:extLst>
          </p:cNvPr>
          <p:cNvSpPr/>
          <p:nvPr/>
        </p:nvSpPr>
        <p:spPr>
          <a:xfrm>
            <a:off x="184714" y="6321512"/>
            <a:ext cx="428614" cy="433735"/>
          </a:xfrm>
          <a:prstGeom prst="flowChartConnector">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descr="Une image contenant texte, capture d’écran, logiciel, Page web&#10;&#10;Le contenu généré par l’IA peut être incorrect.">
            <a:extLst>
              <a:ext uri="{FF2B5EF4-FFF2-40B4-BE49-F238E27FC236}">
                <a16:creationId xmlns:a16="http://schemas.microsoft.com/office/drawing/2014/main" id="{967C4382-A89E-E330-ADB6-2BC8072EA1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9135" y="3745220"/>
            <a:ext cx="4342789" cy="2403922"/>
          </a:xfrm>
          <a:prstGeom prst="rect">
            <a:avLst/>
          </a:prstGeom>
          <a:ln>
            <a:noFill/>
          </a:ln>
          <a:effectLst>
            <a:outerShdw blurRad="292100" dist="139700" dir="2700000" algn="tl" rotWithShape="0">
              <a:srgbClr val="333333">
                <a:alpha val="65000"/>
              </a:srgbClr>
            </a:outerShdw>
          </a:effectLst>
        </p:spPr>
      </p:pic>
      <p:sp>
        <p:nvSpPr>
          <p:cNvPr id="14" name="Espace réservé du pied de page 6">
            <a:extLst>
              <a:ext uri="{FF2B5EF4-FFF2-40B4-BE49-F238E27FC236}">
                <a16:creationId xmlns:a16="http://schemas.microsoft.com/office/drawing/2014/main" id="{E2E974DF-1C60-9CD9-F1A2-826370B1A7D6}"/>
              </a:ext>
            </a:extLst>
          </p:cNvPr>
          <p:cNvSpPr>
            <a:spLocks noGrp="1"/>
          </p:cNvSpPr>
          <p:nvPr>
            <p:ph type="ftr" sz="quarter" idx="3"/>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mars 2025</a:t>
            </a:r>
          </a:p>
        </p:txBody>
      </p:sp>
      <p:sp>
        <p:nvSpPr>
          <p:cNvPr id="15" name="Rectangle 14">
            <a:extLst>
              <a:ext uri="{FF2B5EF4-FFF2-40B4-BE49-F238E27FC236}">
                <a16:creationId xmlns:a16="http://schemas.microsoft.com/office/drawing/2014/main" id="{98774463-5494-9D57-65D1-D2F2981D4293}"/>
              </a:ext>
            </a:extLst>
          </p:cNvPr>
          <p:cNvSpPr/>
          <p:nvPr/>
        </p:nvSpPr>
        <p:spPr>
          <a:xfrm>
            <a:off x="7049530" y="4952798"/>
            <a:ext cx="1618735" cy="562233"/>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579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61F369-8D6C-F969-75CD-81A8FA6AAC4A}"/>
              </a:ext>
            </a:extLst>
          </p:cNvPr>
          <p:cNvSpPr>
            <a:spLocks noGrp="1"/>
          </p:cNvSpPr>
          <p:nvPr>
            <p:ph type="title"/>
          </p:nvPr>
        </p:nvSpPr>
        <p:spPr/>
        <p:txBody>
          <a:bodyPr/>
          <a:lstStyle/>
          <a:p>
            <a:r>
              <a:rPr lang="fr-FR"/>
              <a:t>S’identifier avec </a:t>
            </a:r>
            <a:r>
              <a:rPr lang="fr-FR" err="1"/>
              <a:t>FranceConnect</a:t>
            </a:r>
            <a:r>
              <a:rPr lang="fr-FR"/>
              <a:t>+</a:t>
            </a:r>
          </a:p>
        </p:txBody>
      </p:sp>
      <p:sp>
        <p:nvSpPr>
          <p:cNvPr id="7" name="Espace réservé du numéro de diapositive 6">
            <a:extLst>
              <a:ext uri="{FF2B5EF4-FFF2-40B4-BE49-F238E27FC236}">
                <a16:creationId xmlns:a16="http://schemas.microsoft.com/office/drawing/2014/main" id="{9599F95D-63B5-513E-33F1-4861AF3C7DE1}"/>
              </a:ext>
            </a:extLst>
          </p:cNvPr>
          <p:cNvSpPr>
            <a:spLocks noGrp="1"/>
          </p:cNvSpPr>
          <p:nvPr>
            <p:ph type="sldNum" sz="quarter" idx="12"/>
          </p:nvPr>
        </p:nvSpPr>
        <p:spPr/>
        <p:txBody>
          <a:bodyPr/>
          <a:lstStyle/>
          <a:p>
            <a:fld id="{05787BFD-843A-4602-B314-707DEED37BF7}" type="slidenum">
              <a:rPr lang="fr-FR" smtClean="0"/>
              <a:pPr/>
              <a:t>13</a:t>
            </a:fld>
            <a:endParaRPr lang="fr-FR"/>
          </a:p>
        </p:txBody>
      </p:sp>
      <p:sp>
        <p:nvSpPr>
          <p:cNvPr id="4" name="Bouton d’action : accueil 3">
            <a:hlinkClick r:id="rId2" action="ppaction://hlinksldjump" highlightClick="1"/>
            <a:extLst>
              <a:ext uri="{FF2B5EF4-FFF2-40B4-BE49-F238E27FC236}">
                <a16:creationId xmlns:a16="http://schemas.microsoft.com/office/drawing/2014/main" id="{49B573E0-3312-98C9-18ED-A2393E21A56D}"/>
              </a:ext>
            </a:extLst>
          </p:cNvPr>
          <p:cNvSpPr/>
          <p:nvPr/>
        </p:nvSpPr>
        <p:spPr>
          <a:xfrm>
            <a:off x="205215" y="6356349"/>
            <a:ext cx="381986" cy="365125"/>
          </a:xfrm>
          <a:prstGeom prst="actionButtonHome">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Organigramme : Connecteur 4">
            <a:extLst>
              <a:ext uri="{FF2B5EF4-FFF2-40B4-BE49-F238E27FC236}">
                <a16:creationId xmlns:a16="http://schemas.microsoft.com/office/drawing/2014/main" id="{DC1DCE64-7E6A-AA86-51E2-4A094D72D0B7}"/>
              </a:ext>
            </a:extLst>
          </p:cNvPr>
          <p:cNvSpPr/>
          <p:nvPr/>
        </p:nvSpPr>
        <p:spPr>
          <a:xfrm>
            <a:off x="184714" y="6321512"/>
            <a:ext cx="428614" cy="433735"/>
          </a:xfrm>
          <a:prstGeom prst="flowChartConnector">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pied de page 6">
            <a:extLst>
              <a:ext uri="{FF2B5EF4-FFF2-40B4-BE49-F238E27FC236}">
                <a16:creationId xmlns:a16="http://schemas.microsoft.com/office/drawing/2014/main" id="{94F61FBB-4F0C-DF31-EFE0-AEA649DAF15F}"/>
              </a:ext>
            </a:extLst>
          </p:cNvPr>
          <p:cNvSpPr>
            <a:spLocks noGrp="1"/>
          </p:cNvSpPr>
          <p:nvPr>
            <p:ph type="ftr" sz="quarter" idx="3"/>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mars 2025</a:t>
            </a:r>
          </a:p>
        </p:txBody>
      </p:sp>
      <p:sp>
        <p:nvSpPr>
          <p:cNvPr id="13" name="ZoneTexte 12">
            <a:extLst>
              <a:ext uri="{FF2B5EF4-FFF2-40B4-BE49-F238E27FC236}">
                <a16:creationId xmlns:a16="http://schemas.microsoft.com/office/drawing/2014/main" id="{FAC23C9B-883D-67B3-ABB9-B5DA94AB85F7}"/>
              </a:ext>
            </a:extLst>
          </p:cNvPr>
          <p:cNvSpPr txBox="1"/>
          <p:nvPr/>
        </p:nvSpPr>
        <p:spPr>
          <a:xfrm>
            <a:off x="2268000" y="1229497"/>
            <a:ext cx="9285568" cy="1169551"/>
          </a:xfrm>
          <a:prstGeom prst="rect">
            <a:avLst/>
          </a:prstGeom>
          <a:noFill/>
        </p:spPr>
        <p:txBody>
          <a:bodyPr wrap="square" rtlCol="0">
            <a:spAutoFit/>
          </a:bodyPr>
          <a:lstStyle/>
          <a:p>
            <a:pPr algn="l"/>
            <a:r>
              <a:rPr lang="fr-FR" sz="1400" b="1" i="0">
                <a:solidFill>
                  <a:srgbClr val="005A9E"/>
                </a:solidFill>
                <a:effectLst/>
              </a:rPr>
              <a:t>Qu'est-ce qu'une identité numérique ?</a:t>
            </a:r>
            <a:endParaRPr lang="fr-FR" sz="1400" b="0" i="0">
              <a:solidFill>
                <a:srgbClr val="2A2F30"/>
              </a:solidFill>
              <a:effectLst/>
            </a:endParaRPr>
          </a:p>
          <a:p>
            <a:pPr marL="0" algn="l"/>
            <a:r>
              <a:rPr lang="fr-FR" sz="1400" b="0" i="0">
                <a:solidFill>
                  <a:srgbClr val="2A2F30"/>
                </a:solidFill>
                <a:effectLst/>
              </a:rPr>
              <a:t>L'identité numérique est une solution qui permet aux internautes de prouver leur identité en ligne, pour accéder à différents services, sans avoir besoin de créer plusieurs mots de passe.</a:t>
            </a:r>
          </a:p>
          <a:p>
            <a:pPr marL="0" algn="l"/>
            <a:r>
              <a:rPr lang="fr-FR" sz="1400" b="0" i="0">
                <a:solidFill>
                  <a:srgbClr val="2A2F30"/>
                </a:solidFill>
                <a:effectLst/>
              </a:rPr>
              <a:t>C’est comme une carte d’identité classique mais en ligne.</a:t>
            </a:r>
          </a:p>
          <a:p>
            <a:endParaRPr lang="fr-FR" sz="1400"/>
          </a:p>
        </p:txBody>
      </p:sp>
      <p:sp>
        <p:nvSpPr>
          <p:cNvPr id="17" name="ZoneTexte 16">
            <a:extLst>
              <a:ext uri="{FF2B5EF4-FFF2-40B4-BE49-F238E27FC236}">
                <a16:creationId xmlns:a16="http://schemas.microsoft.com/office/drawing/2014/main" id="{B754E353-CB14-AA5E-67EF-7D14B363636F}"/>
              </a:ext>
            </a:extLst>
          </p:cNvPr>
          <p:cNvSpPr txBox="1"/>
          <p:nvPr/>
        </p:nvSpPr>
        <p:spPr>
          <a:xfrm>
            <a:off x="2268000" y="2459808"/>
            <a:ext cx="9285568" cy="1169551"/>
          </a:xfrm>
          <a:prstGeom prst="rect">
            <a:avLst/>
          </a:prstGeom>
          <a:noFill/>
        </p:spPr>
        <p:txBody>
          <a:bodyPr wrap="square" rtlCol="0">
            <a:spAutoFit/>
          </a:bodyPr>
          <a:lstStyle/>
          <a:p>
            <a:pPr algn="l"/>
            <a:r>
              <a:rPr lang="fr-FR" sz="1400" b="1" i="0">
                <a:solidFill>
                  <a:srgbClr val="005A9E"/>
                </a:solidFill>
                <a:effectLst/>
              </a:rPr>
              <a:t>Comment acquérir une identité numérique ?</a:t>
            </a:r>
            <a:endParaRPr lang="fr-FR" sz="1400" b="0" i="0">
              <a:solidFill>
                <a:srgbClr val="2A2F30"/>
              </a:solidFill>
              <a:effectLst/>
            </a:endParaRPr>
          </a:p>
          <a:p>
            <a:pPr algn="l"/>
            <a:r>
              <a:rPr lang="fr-FR" sz="1400" b="0" i="0">
                <a:solidFill>
                  <a:srgbClr val="2A2F30"/>
                </a:solidFill>
                <a:effectLst/>
              </a:rPr>
              <a:t>Si l’usager n’en possède pas déjà une, il doit la créer – gratuitement – chez l’un des fournisseurs d’identité présent sur le dispositif </a:t>
            </a:r>
            <a:r>
              <a:rPr lang="fr-FR" sz="1400" b="0" i="0" err="1">
                <a:solidFill>
                  <a:srgbClr val="2A2F30"/>
                </a:solidFill>
                <a:effectLst/>
              </a:rPr>
              <a:t>FranceConnect</a:t>
            </a:r>
            <a:r>
              <a:rPr lang="fr-FR" sz="1400" b="0" i="0">
                <a:solidFill>
                  <a:srgbClr val="2A2F30"/>
                </a:solidFill>
                <a:effectLst/>
              </a:rPr>
              <a:t>+, à date : L’Identité Numérique La Poste ou France Identité. Les conditions ne sont pas identiques selon les fournisseurs.</a:t>
            </a:r>
          </a:p>
          <a:p>
            <a:endParaRPr lang="fr-FR" sz="1400"/>
          </a:p>
        </p:txBody>
      </p:sp>
      <p:sp>
        <p:nvSpPr>
          <p:cNvPr id="19" name="AutoShape 8">
            <a:extLst>
              <a:ext uri="{FF2B5EF4-FFF2-40B4-BE49-F238E27FC236}">
                <a16:creationId xmlns:a16="http://schemas.microsoft.com/office/drawing/2014/main" id="{CDC4AF69-02A6-B1A5-C211-16FFD02FF568}"/>
              </a:ext>
            </a:extLst>
          </p:cNvPr>
          <p:cNvSpPr>
            <a:spLocks noChangeAspect="1" noChangeArrowheads="1"/>
          </p:cNvSpPr>
          <p:nvPr/>
        </p:nvSpPr>
        <p:spPr bwMode="auto">
          <a:xfrm>
            <a:off x="69850" y="-2484438"/>
            <a:ext cx="1200150" cy="1200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50"/>
          </a:p>
        </p:txBody>
      </p:sp>
      <p:sp>
        <p:nvSpPr>
          <p:cNvPr id="20" name="AutoShape 9">
            <a:extLst>
              <a:ext uri="{FF2B5EF4-FFF2-40B4-BE49-F238E27FC236}">
                <a16:creationId xmlns:a16="http://schemas.microsoft.com/office/drawing/2014/main" id="{FCAAF687-36D1-AAF1-3128-B4B3A0705A20}"/>
              </a:ext>
            </a:extLst>
          </p:cNvPr>
          <p:cNvSpPr>
            <a:spLocks noChangeAspect="1" noChangeArrowheads="1"/>
          </p:cNvSpPr>
          <p:nvPr/>
        </p:nvSpPr>
        <p:spPr bwMode="auto">
          <a:xfrm>
            <a:off x="69850" y="-182563"/>
            <a:ext cx="1371600" cy="1371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50"/>
          </a:p>
        </p:txBody>
      </p:sp>
      <p:sp>
        <p:nvSpPr>
          <p:cNvPr id="21" name="ZoneTexte 20">
            <a:extLst>
              <a:ext uri="{FF2B5EF4-FFF2-40B4-BE49-F238E27FC236}">
                <a16:creationId xmlns:a16="http://schemas.microsoft.com/office/drawing/2014/main" id="{5044F077-A9EC-7B11-65C0-5FA1DDA687B8}"/>
              </a:ext>
            </a:extLst>
          </p:cNvPr>
          <p:cNvSpPr txBox="1"/>
          <p:nvPr/>
        </p:nvSpPr>
        <p:spPr>
          <a:xfrm>
            <a:off x="3305432" y="3503760"/>
            <a:ext cx="8370630" cy="144655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5A9E"/>
                </a:solidFill>
                <a:effectLst/>
              </a:rPr>
              <a:t>L’Identité Numérique La Poste</a:t>
            </a:r>
            <a:r>
              <a:rPr kumimoji="0" lang="fr-FR" altLang="fr-FR" sz="1400" b="0" i="0" u="none" strike="noStrike" cap="none" normalizeH="0" baseline="0">
                <a:ln>
                  <a:noFill/>
                </a:ln>
                <a:solidFill>
                  <a:srgbClr val="2A2F30"/>
                </a:solidFill>
                <a:effectLst/>
              </a:rPr>
              <a:t>  </a:t>
            </a:r>
            <a:r>
              <a:rPr kumimoji="0" lang="fr-FR" altLang="fr-FR" sz="1400" b="0" i="0" u="sng" strike="noStrike" cap="none" normalizeH="0" baseline="0">
                <a:ln>
                  <a:noFill/>
                </a:ln>
                <a:solidFill>
                  <a:srgbClr val="0064AF"/>
                </a:solidFill>
                <a:effectLst/>
                <a:hlinkClick r:id="rId3"/>
              </a:rPr>
              <a:t>https://lidentitenumerique.laposte.fr/</a:t>
            </a:r>
            <a:endParaRPr kumimoji="0" lang="fr-FR" altLang="fr-FR" sz="1400" b="0" i="0" u="none" strike="noStrike" cap="none" normalizeH="0" baseline="0">
              <a:ln>
                <a:noFill/>
              </a:ln>
              <a:solidFill>
                <a:srgbClr val="2A2F3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2A2F30"/>
                </a:solidFill>
                <a:effectLst/>
              </a:rPr>
              <a:t>Conditions d’éligibilité :</a:t>
            </a:r>
            <a:endParaRPr kumimoji="0" lang="fr-FR" altLang="fr-FR" sz="1200" b="0" i="0" u="none" strike="noStrike" cap="none" normalizeH="0" baseline="0">
              <a:ln>
                <a:noFill/>
              </a:ln>
              <a:solidFill>
                <a:srgbClr val="2A2F30"/>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fr-FR" altLang="fr-FR" sz="1200" b="0" i="0" u="none" strike="noStrike" cap="none" normalizeH="0" baseline="0">
                <a:ln>
                  <a:noFill/>
                </a:ln>
                <a:solidFill>
                  <a:srgbClr val="2A2F30"/>
                </a:solidFill>
                <a:effectLst/>
              </a:rPr>
              <a:t>avoir plus de 18 ans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fr-FR" altLang="fr-FR" sz="1200" b="0" i="0" u="none" strike="noStrike" cap="none" normalizeH="0" baseline="0">
                <a:ln>
                  <a:noFill/>
                </a:ln>
                <a:solidFill>
                  <a:srgbClr val="2A2F30"/>
                </a:solidFill>
                <a:effectLst/>
              </a:rPr>
              <a:t>posséder une pièce d’identité valide : carte d’identité, passeport ou titre de séjour (validité d’au moins 5 ans)</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fr-FR" altLang="fr-FR" sz="1200" b="0" i="0" u="none" strike="noStrike" cap="none" normalizeH="0" baseline="0">
                <a:ln>
                  <a:noFill/>
                </a:ln>
                <a:solidFill>
                  <a:srgbClr val="2A2F30"/>
                </a:solidFill>
                <a:effectLst/>
              </a:rPr>
              <a:t>avoir un numéro de téléphone mobile et un smartphone compatible (Android ≥12 et iOS ≥15).</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2A2F30"/>
                </a:solidFill>
                <a:effectLst/>
              </a:rPr>
              <a:t>Liens de téléchargement : </a:t>
            </a:r>
            <a:r>
              <a:rPr kumimoji="0" lang="fr-FR" altLang="fr-FR" sz="1200" b="0" i="0" u="sng" strike="noStrike" cap="none" normalizeH="0" baseline="0">
                <a:ln>
                  <a:noFill/>
                </a:ln>
                <a:solidFill>
                  <a:srgbClr val="0064AF"/>
                </a:solidFill>
                <a:effectLst/>
                <a:hlinkClick r:id="rId4"/>
              </a:rPr>
              <a:t>lien Play Store (Android)</a:t>
            </a:r>
            <a:r>
              <a:rPr kumimoji="0" lang="fr-FR" altLang="fr-FR" sz="1200" b="0" i="0" u="none" strike="noStrike" cap="none" normalizeH="0" baseline="0">
                <a:ln>
                  <a:noFill/>
                </a:ln>
                <a:solidFill>
                  <a:srgbClr val="2A2F30"/>
                </a:solidFill>
                <a:effectLst/>
              </a:rPr>
              <a:t> / </a:t>
            </a:r>
            <a:r>
              <a:rPr kumimoji="0" lang="fr-FR" altLang="fr-FR" sz="1200" b="0" i="0" u="sng" strike="noStrike" cap="none" normalizeH="0" baseline="0">
                <a:ln>
                  <a:noFill/>
                </a:ln>
                <a:solidFill>
                  <a:srgbClr val="0064AF"/>
                </a:solidFill>
                <a:effectLst/>
                <a:hlinkClick r:id="rId5"/>
              </a:rPr>
              <a:t>lien App Store (iOS)</a:t>
            </a:r>
            <a:r>
              <a:rPr kumimoji="0" lang="fr-FR" altLang="fr-FR" sz="1200" b="0" i="0" u="none" strike="noStrike" cap="none" normalizeH="0" baseline="0">
                <a:ln>
                  <a:noFill/>
                </a:ln>
                <a:solidFill>
                  <a:srgbClr val="2A2F30"/>
                </a:solidFill>
                <a:effectLst/>
              </a:rPr>
              <a:t>.</a:t>
            </a:r>
            <a:endParaRPr kumimoji="0" lang="fr-FR" altLang="fr-FR" sz="1200" b="0" i="0" u="none" strike="noStrike" cap="none" normalizeH="0" baseline="0">
              <a:ln>
                <a:noFill/>
              </a:ln>
              <a:solidFill>
                <a:schemeClr val="tx1"/>
              </a:solidFill>
              <a:effectLst/>
            </a:endParaRPr>
          </a:p>
          <a:p>
            <a:endParaRPr lang="fr-FR" sz="1400"/>
          </a:p>
        </p:txBody>
      </p:sp>
      <p:pic>
        <p:nvPicPr>
          <p:cNvPr id="2059" name="Picture 11" descr="Télécharger L'Identité Numérique pour iPhone sur l'App Store (Utilitaires)">
            <a:extLst>
              <a:ext uri="{FF2B5EF4-FFF2-40B4-BE49-F238E27FC236}">
                <a16:creationId xmlns:a16="http://schemas.microsoft.com/office/drawing/2014/main" id="{018DD542-24AC-3B6F-6F36-DA4EE8D9F9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8000" y="3733871"/>
            <a:ext cx="866961" cy="866961"/>
          </a:xfrm>
          <a:prstGeom prst="rect">
            <a:avLst/>
          </a:prstGeom>
          <a:noFill/>
          <a:extLst>
            <a:ext uri="{909E8E84-426E-40DD-AFC4-6F175D3DCCD1}">
              <a14:hiddenFill xmlns:a14="http://schemas.microsoft.com/office/drawing/2010/main">
                <a:solidFill>
                  <a:srgbClr val="FFFFFF"/>
                </a:solidFill>
              </a14:hiddenFill>
            </a:ext>
          </a:extLst>
        </p:spPr>
      </p:pic>
      <p:sp>
        <p:nvSpPr>
          <p:cNvPr id="22" name="ZoneTexte 21">
            <a:extLst>
              <a:ext uri="{FF2B5EF4-FFF2-40B4-BE49-F238E27FC236}">
                <a16:creationId xmlns:a16="http://schemas.microsoft.com/office/drawing/2014/main" id="{0F294992-1E9C-2021-A023-510E16EEF819}"/>
              </a:ext>
            </a:extLst>
          </p:cNvPr>
          <p:cNvSpPr txBox="1"/>
          <p:nvPr/>
        </p:nvSpPr>
        <p:spPr>
          <a:xfrm>
            <a:off x="3305432" y="4800917"/>
            <a:ext cx="8370630" cy="181588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5A9E"/>
                </a:solidFill>
                <a:effectLst/>
              </a:rPr>
              <a:t>France Identité</a:t>
            </a:r>
            <a:r>
              <a:rPr kumimoji="0" lang="fr-FR" altLang="fr-FR" sz="1400" b="0" i="0" u="none" strike="noStrike" cap="none" normalizeH="0" baseline="0">
                <a:ln>
                  <a:noFill/>
                </a:ln>
                <a:solidFill>
                  <a:srgbClr val="005A9E"/>
                </a:solidFill>
                <a:effectLst/>
              </a:rPr>
              <a:t> </a:t>
            </a:r>
            <a:r>
              <a:rPr kumimoji="0" lang="fr-FR" altLang="fr-FR" sz="1400" b="0" i="0" u="none" strike="noStrike" cap="none" normalizeH="0" baseline="0">
                <a:ln>
                  <a:noFill/>
                </a:ln>
                <a:solidFill>
                  <a:srgbClr val="2A2F30"/>
                </a:solidFill>
                <a:effectLst/>
              </a:rPr>
              <a:t> </a:t>
            </a:r>
            <a:r>
              <a:rPr kumimoji="0" lang="fr-FR" altLang="fr-FR" sz="1400" b="0" i="0" u="sng" strike="noStrike" cap="none" normalizeH="0" baseline="0">
                <a:ln>
                  <a:noFill/>
                </a:ln>
                <a:solidFill>
                  <a:srgbClr val="0064AF"/>
                </a:solidFill>
                <a:effectLst/>
                <a:hlinkClick r:id="rId7"/>
              </a:rPr>
              <a:t>https://france-identite.gouv.fr/</a:t>
            </a:r>
            <a:endParaRPr kumimoji="0" lang="fr-FR" altLang="fr-FR" sz="1400" b="0" i="0" u="none" strike="noStrike" cap="none" normalizeH="0" baseline="0">
              <a:ln>
                <a:noFill/>
              </a:ln>
              <a:solidFill>
                <a:srgbClr val="2A2F3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2A2F30"/>
                </a:solidFill>
                <a:effectLst/>
              </a:rPr>
              <a:t>Conditions d’éligibilité :</a:t>
            </a:r>
            <a:endParaRPr kumimoji="0" lang="fr-FR" altLang="fr-FR" sz="1200" b="0" i="0" u="none" strike="noStrike" cap="none" normalizeH="0" baseline="0">
              <a:ln>
                <a:noFill/>
              </a:ln>
              <a:solidFill>
                <a:srgbClr val="2A2F30"/>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fr-FR" altLang="fr-FR" sz="1200" b="0" i="0" u="none" strike="noStrike" cap="none" normalizeH="0" baseline="0">
                <a:ln>
                  <a:noFill/>
                </a:ln>
                <a:solidFill>
                  <a:srgbClr val="2A2F30"/>
                </a:solidFill>
                <a:effectLst/>
              </a:rPr>
              <a:t>avoir plus de 18 ans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fr-FR" altLang="fr-FR" sz="1200" b="0" i="0" u="none" strike="noStrike" cap="none" normalizeH="0" baseline="0">
                <a:ln>
                  <a:noFill/>
                </a:ln>
                <a:solidFill>
                  <a:srgbClr val="2A2F30"/>
                </a:solidFill>
                <a:effectLst/>
              </a:rPr>
              <a:t>posséder une carte d’identité nouvelle génération (au format carte bancaire)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fr-FR" altLang="fr-FR" sz="1200" b="0" i="0" u="none" strike="noStrike" cap="none" normalizeH="0" baseline="0">
                <a:ln>
                  <a:noFill/>
                </a:ln>
                <a:solidFill>
                  <a:srgbClr val="2A2F30"/>
                </a:solidFill>
                <a:effectLst/>
              </a:rPr>
              <a:t>avoir un numéro de téléphone mobile et un smartphone compatible (Android ≥11 et iOS ≥16) disposant de la technologie NFC.</a:t>
            </a:r>
          </a:p>
          <a:p>
            <a:pPr marL="0" marR="0" lvl="0" indent="0" algn="l" defTabSz="914400" rtl="0" eaLnBrk="0" fontAlgn="base" latinLnBrk="0" hangingPunct="0">
              <a:lnSpc>
                <a:spcPct val="100000"/>
              </a:lnSpc>
              <a:spcBef>
                <a:spcPct val="0"/>
              </a:spcBef>
              <a:spcAft>
                <a:spcPct val="0"/>
              </a:spcAft>
              <a:buClrTx/>
              <a:buSzTx/>
              <a:tabLst/>
            </a:pPr>
            <a:r>
              <a:rPr kumimoji="0" lang="fr-FR" altLang="fr-FR" sz="1200" b="0" i="0" u="none" strike="noStrike" cap="none" normalizeH="0" baseline="0">
                <a:ln>
                  <a:noFill/>
                </a:ln>
                <a:solidFill>
                  <a:srgbClr val="2A2F30"/>
                </a:solidFill>
                <a:effectLst/>
              </a:rPr>
              <a:t>À noter : il est nécessaire, ensuite, de faire certifier son identité numérique France Identité en mairie.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2A2F30"/>
                </a:solidFill>
                <a:effectLst/>
              </a:rPr>
              <a:t>Liens de téléchargement : </a:t>
            </a:r>
            <a:r>
              <a:rPr kumimoji="0" lang="fr-FR" altLang="fr-FR" sz="1200" b="0" i="0" u="sng" strike="noStrike" cap="none" normalizeH="0" baseline="0">
                <a:ln>
                  <a:noFill/>
                </a:ln>
                <a:solidFill>
                  <a:srgbClr val="0064AF"/>
                </a:solidFill>
                <a:effectLst/>
                <a:hlinkClick r:id="rId8"/>
              </a:rPr>
              <a:t>lien Play Store (Android)</a:t>
            </a:r>
            <a:r>
              <a:rPr kumimoji="0" lang="fr-FR" altLang="fr-FR" sz="1200" b="0" i="0" u="none" strike="noStrike" cap="none" normalizeH="0" baseline="0">
                <a:ln>
                  <a:noFill/>
                </a:ln>
                <a:solidFill>
                  <a:srgbClr val="2A2F30"/>
                </a:solidFill>
                <a:effectLst/>
              </a:rPr>
              <a:t> / </a:t>
            </a:r>
            <a:r>
              <a:rPr kumimoji="0" lang="fr-FR" altLang="fr-FR" sz="1200" b="0" i="0" u="sng" strike="noStrike" cap="none" normalizeH="0" baseline="0">
                <a:ln>
                  <a:noFill/>
                </a:ln>
                <a:solidFill>
                  <a:srgbClr val="0064AF"/>
                </a:solidFill>
                <a:effectLst/>
                <a:hlinkClick r:id="rId9"/>
              </a:rPr>
              <a:t>lien App Store (iOS)</a:t>
            </a:r>
            <a:endParaRPr kumimoji="0" lang="fr-FR" altLang="fr-FR" sz="1200" b="0" i="0" u="none" strike="noStrike" cap="none" normalizeH="0" baseline="0">
              <a:ln>
                <a:noFill/>
              </a:ln>
              <a:solidFill>
                <a:schemeClr val="tx1"/>
              </a:solidFill>
              <a:effectLst/>
            </a:endParaRPr>
          </a:p>
          <a:p>
            <a:endParaRPr lang="fr-FR" sz="1400"/>
          </a:p>
        </p:txBody>
      </p:sp>
      <p:pic>
        <p:nvPicPr>
          <p:cNvPr id="26" name="Image 25" descr="Une image contenant texte, logo, Police, Graphique&#10;&#10;Le contenu généré par l’IA peut être incorrect.">
            <a:extLst>
              <a:ext uri="{FF2B5EF4-FFF2-40B4-BE49-F238E27FC236}">
                <a16:creationId xmlns:a16="http://schemas.microsoft.com/office/drawing/2014/main" id="{A6E4315B-D547-1E1A-A319-E7F62CD44FF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57951" y="5030629"/>
            <a:ext cx="877010" cy="867600"/>
          </a:xfrm>
          <a:prstGeom prst="rect">
            <a:avLst/>
          </a:prstGeom>
          <a:ln>
            <a:solidFill>
              <a:schemeClr val="tx1"/>
            </a:solidFill>
          </a:ln>
        </p:spPr>
      </p:pic>
    </p:spTree>
    <p:extLst>
      <p:ext uri="{BB962C8B-B14F-4D97-AF65-F5344CB8AC3E}">
        <p14:creationId xmlns:p14="http://schemas.microsoft.com/office/powerpoint/2010/main" val="3849558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5A0B0E-34BD-C9A1-BDD9-69A0E0D09FC9}"/>
              </a:ext>
            </a:extLst>
          </p:cNvPr>
          <p:cNvSpPr>
            <a:spLocks noGrp="1"/>
          </p:cNvSpPr>
          <p:nvPr>
            <p:ph type="title"/>
          </p:nvPr>
        </p:nvSpPr>
        <p:spPr/>
        <p:txBody>
          <a:bodyPr/>
          <a:lstStyle/>
          <a:p>
            <a:r>
              <a:rPr lang="fr-FR">
                <a:solidFill>
                  <a:srgbClr val="2B808D"/>
                </a:solidFill>
              </a:rPr>
              <a:t>Les démarches en ligne</a:t>
            </a:r>
          </a:p>
        </p:txBody>
      </p:sp>
    </p:spTree>
    <p:extLst>
      <p:ext uri="{BB962C8B-B14F-4D97-AF65-F5344CB8AC3E}">
        <p14:creationId xmlns:p14="http://schemas.microsoft.com/office/powerpoint/2010/main" val="172439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6479702-BA5F-54BA-8D8D-E47FE3F85C2D}"/>
              </a:ext>
            </a:extLst>
          </p:cNvPr>
          <p:cNvSpPr>
            <a:spLocks noGrp="1"/>
          </p:cNvSpPr>
          <p:nvPr>
            <p:ph type="body" sz="quarter" idx="10"/>
          </p:nvPr>
        </p:nvSpPr>
        <p:spPr/>
        <p:txBody>
          <a:bodyPr>
            <a:normAutofit fontScale="85000" lnSpcReduction="20000"/>
          </a:bodyPr>
          <a:lstStyle/>
          <a:p>
            <a:r>
              <a:rPr lang="fr-FR"/>
              <a:t>Déclaration trimestrielle pour les travailleurs indépendants, bénéficiaires d’une Allocation Adulte Handicapé (</a:t>
            </a:r>
            <a:r>
              <a:rPr lang="fr-FR" err="1"/>
              <a:t>Aah</a:t>
            </a:r>
            <a:r>
              <a:rPr lang="fr-FR"/>
              <a:t>)</a:t>
            </a:r>
          </a:p>
        </p:txBody>
      </p:sp>
    </p:spTree>
    <p:extLst>
      <p:ext uri="{BB962C8B-B14F-4D97-AF65-F5344CB8AC3E}">
        <p14:creationId xmlns:p14="http://schemas.microsoft.com/office/powerpoint/2010/main" val="260165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DCDCDB-4F0D-1DBC-F48F-1C9869438D1F}"/>
              </a:ext>
            </a:extLst>
          </p:cNvPr>
          <p:cNvSpPr>
            <a:spLocks noGrp="1"/>
          </p:cNvSpPr>
          <p:nvPr>
            <p:ph type="title"/>
          </p:nvPr>
        </p:nvSpPr>
        <p:spPr>
          <a:xfrm>
            <a:off x="2268000" y="241201"/>
            <a:ext cx="9738938" cy="661168"/>
          </a:xfrm>
        </p:spPr>
        <p:txBody>
          <a:bodyPr>
            <a:normAutofit fontScale="90000"/>
          </a:bodyPr>
          <a:lstStyle/>
          <a:p>
            <a:r>
              <a:rPr lang="fr-FR"/>
              <a:t>Déclaration trimestrielle pour les travailleurs indépendants bénéficiaires d’une Allocation Adulte Handicapé (</a:t>
            </a:r>
            <a:r>
              <a:rPr lang="fr-FR" err="1"/>
              <a:t>Aah</a:t>
            </a:r>
            <a:r>
              <a:rPr lang="fr-FR"/>
              <a:t>)</a:t>
            </a:r>
          </a:p>
        </p:txBody>
      </p:sp>
      <p:sp>
        <p:nvSpPr>
          <p:cNvPr id="7" name="Espace réservé du numéro de diapositive 6">
            <a:extLst>
              <a:ext uri="{FF2B5EF4-FFF2-40B4-BE49-F238E27FC236}">
                <a16:creationId xmlns:a16="http://schemas.microsoft.com/office/drawing/2014/main" id="{62A3F0FF-2414-5642-3E7E-9B143BA7B98C}"/>
              </a:ext>
            </a:extLst>
          </p:cNvPr>
          <p:cNvSpPr>
            <a:spLocks noGrp="1"/>
          </p:cNvSpPr>
          <p:nvPr>
            <p:ph type="sldNum" sz="quarter" idx="12"/>
          </p:nvPr>
        </p:nvSpPr>
        <p:spPr/>
        <p:txBody>
          <a:bodyPr/>
          <a:lstStyle/>
          <a:p>
            <a:fld id="{05787BFD-843A-4602-B314-707DEED37BF7}" type="slidenum">
              <a:rPr lang="fr-FR" smtClean="0"/>
              <a:pPr/>
              <a:t>16</a:t>
            </a:fld>
            <a:endParaRPr lang="fr-FR"/>
          </a:p>
        </p:txBody>
      </p:sp>
      <p:sp>
        <p:nvSpPr>
          <p:cNvPr id="9" name="ZoneTexte 8">
            <a:extLst>
              <a:ext uri="{FF2B5EF4-FFF2-40B4-BE49-F238E27FC236}">
                <a16:creationId xmlns:a16="http://schemas.microsoft.com/office/drawing/2014/main" id="{0CA7E763-6E49-AE2C-3AF1-97AC1318090F}"/>
              </a:ext>
            </a:extLst>
          </p:cNvPr>
          <p:cNvSpPr txBox="1"/>
          <p:nvPr/>
        </p:nvSpPr>
        <p:spPr>
          <a:xfrm>
            <a:off x="2224216" y="1166069"/>
            <a:ext cx="9782723" cy="523220"/>
          </a:xfrm>
          <a:prstGeom prst="rect">
            <a:avLst/>
          </a:prstGeom>
          <a:noFill/>
        </p:spPr>
        <p:txBody>
          <a:bodyPr wrap="square" rtlCol="0">
            <a:spAutoFit/>
          </a:bodyPr>
          <a:lstStyle/>
          <a:p>
            <a:r>
              <a:rPr lang="fr-FR" sz="1400"/>
              <a:t>Les allocataires travailleurs indépendants bénéficiaires d’ </a:t>
            </a:r>
            <a:r>
              <a:rPr lang="fr-FR" sz="1400" err="1"/>
              <a:t>Aah</a:t>
            </a:r>
            <a:r>
              <a:rPr lang="fr-FR" sz="1400"/>
              <a:t> ne pourront plus valider leurs déclarations trimestrielles de ressources en ligne à vide. </a:t>
            </a:r>
          </a:p>
        </p:txBody>
      </p:sp>
      <p:sp>
        <p:nvSpPr>
          <p:cNvPr id="10" name="ZoneTexte 9">
            <a:extLst>
              <a:ext uri="{FF2B5EF4-FFF2-40B4-BE49-F238E27FC236}">
                <a16:creationId xmlns:a16="http://schemas.microsoft.com/office/drawing/2014/main" id="{2D983BCE-CE20-E6C4-B969-436DA8456AC8}"/>
              </a:ext>
            </a:extLst>
          </p:cNvPr>
          <p:cNvSpPr txBox="1"/>
          <p:nvPr/>
        </p:nvSpPr>
        <p:spPr>
          <a:xfrm>
            <a:off x="2224215" y="1899472"/>
            <a:ext cx="9782723" cy="523220"/>
          </a:xfrm>
          <a:prstGeom prst="rect">
            <a:avLst/>
          </a:prstGeom>
          <a:noFill/>
        </p:spPr>
        <p:txBody>
          <a:bodyPr wrap="square" rtlCol="0">
            <a:spAutoFit/>
          </a:bodyPr>
          <a:lstStyle/>
          <a:p>
            <a:r>
              <a:rPr lang="fr-FR" sz="1400"/>
              <a:t>À compter de mars 2025, en l’absence de revenus professionnels indépendants, le bénéficiaire d’</a:t>
            </a:r>
            <a:r>
              <a:rPr lang="fr-FR" sz="1400" err="1"/>
              <a:t>Aah</a:t>
            </a:r>
            <a:r>
              <a:rPr lang="fr-FR" sz="1400"/>
              <a:t> sera obligé de cocher la case « aucun de ces trois mois » (illustration A) ou de renseigner des ressources à zéro (illustration B)</a:t>
            </a:r>
          </a:p>
        </p:txBody>
      </p:sp>
      <p:sp>
        <p:nvSpPr>
          <p:cNvPr id="19" name="Espace réservé du pied de page 6">
            <a:extLst>
              <a:ext uri="{FF2B5EF4-FFF2-40B4-BE49-F238E27FC236}">
                <a16:creationId xmlns:a16="http://schemas.microsoft.com/office/drawing/2014/main" id="{D89F5D4D-9B8B-97AA-1892-4EF21EF84208}"/>
              </a:ext>
            </a:extLst>
          </p:cNvPr>
          <p:cNvSpPr>
            <a:spLocks noGrp="1"/>
          </p:cNvSpPr>
          <p:nvPr>
            <p:ph type="ftr" sz="quarter" idx="3"/>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mars 2025</a:t>
            </a:r>
          </a:p>
        </p:txBody>
      </p:sp>
      <p:pic>
        <p:nvPicPr>
          <p:cNvPr id="28" name="Image 27" descr="Une image contenant texte, capture d’écran, conception&#10;&#10;Le contenu généré par l’IA peut être incorrect.">
            <a:extLst>
              <a:ext uri="{FF2B5EF4-FFF2-40B4-BE49-F238E27FC236}">
                <a16:creationId xmlns:a16="http://schemas.microsoft.com/office/drawing/2014/main" id="{5B092B8D-4D81-28B6-9975-B4CD171036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8000" y="2632875"/>
            <a:ext cx="9693392" cy="3378103"/>
          </a:xfrm>
          <a:prstGeom prst="rect">
            <a:avLst/>
          </a:prstGeom>
        </p:spPr>
      </p:pic>
      <p:sp>
        <p:nvSpPr>
          <p:cNvPr id="29" name="ZoneTexte 28">
            <a:extLst>
              <a:ext uri="{FF2B5EF4-FFF2-40B4-BE49-F238E27FC236}">
                <a16:creationId xmlns:a16="http://schemas.microsoft.com/office/drawing/2014/main" id="{79D9F027-97F2-D72D-D71F-0412DB284FC5}"/>
              </a:ext>
            </a:extLst>
          </p:cNvPr>
          <p:cNvSpPr txBox="1"/>
          <p:nvPr/>
        </p:nvSpPr>
        <p:spPr>
          <a:xfrm>
            <a:off x="2039400" y="5790274"/>
            <a:ext cx="4448432" cy="430887"/>
          </a:xfrm>
          <a:prstGeom prst="rect">
            <a:avLst/>
          </a:prstGeom>
          <a:noFill/>
        </p:spPr>
        <p:txBody>
          <a:bodyPr wrap="square" rtlCol="0">
            <a:spAutoFit/>
          </a:bodyPr>
          <a:lstStyle/>
          <a:p>
            <a:pPr algn="ctr"/>
            <a:r>
              <a:rPr lang="fr-FR" sz="1100"/>
              <a:t>Illustration A – </a:t>
            </a:r>
          </a:p>
          <a:p>
            <a:pPr algn="ctr"/>
            <a:r>
              <a:rPr lang="fr-FR" sz="1100"/>
              <a:t>déclaration trimestrielle travailleur indépendant </a:t>
            </a:r>
          </a:p>
        </p:txBody>
      </p:sp>
      <p:sp>
        <p:nvSpPr>
          <p:cNvPr id="30" name="ZoneTexte 29">
            <a:extLst>
              <a:ext uri="{FF2B5EF4-FFF2-40B4-BE49-F238E27FC236}">
                <a16:creationId xmlns:a16="http://schemas.microsoft.com/office/drawing/2014/main" id="{C10B5B9A-63E2-307B-6684-1D387BFC5258}"/>
              </a:ext>
            </a:extLst>
          </p:cNvPr>
          <p:cNvSpPr txBox="1"/>
          <p:nvPr/>
        </p:nvSpPr>
        <p:spPr>
          <a:xfrm>
            <a:off x="7431065" y="5170376"/>
            <a:ext cx="4448432" cy="430887"/>
          </a:xfrm>
          <a:prstGeom prst="rect">
            <a:avLst/>
          </a:prstGeom>
          <a:noFill/>
        </p:spPr>
        <p:txBody>
          <a:bodyPr wrap="square" rtlCol="0">
            <a:spAutoFit/>
          </a:bodyPr>
          <a:lstStyle/>
          <a:p>
            <a:pPr algn="ctr"/>
            <a:r>
              <a:rPr lang="fr-FR" sz="1100"/>
              <a:t>Illustration B – </a:t>
            </a:r>
          </a:p>
          <a:p>
            <a:pPr algn="ctr"/>
            <a:r>
              <a:rPr lang="fr-FR" sz="1100"/>
              <a:t>déclaration trimestrielle d’un micro-entrepreneur</a:t>
            </a:r>
          </a:p>
        </p:txBody>
      </p:sp>
    </p:spTree>
    <p:extLst>
      <p:ext uri="{BB962C8B-B14F-4D97-AF65-F5344CB8AC3E}">
        <p14:creationId xmlns:p14="http://schemas.microsoft.com/office/powerpoint/2010/main" val="2216544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6479702-BA5F-54BA-8D8D-E47FE3F85C2D}"/>
              </a:ext>
            </a:extLst>
          </p:cNvPr>
          <p:cNvSpPr>
            <a:spLocks noGrp="1"/>
          </p:cNvSpPr>
          <p:nvPr>
            <p:ph type="body" sz="quarter" idx="10"/>
          </p:nvPr>
        </p:nvSpPr>
        <p:spPr/>
        <p:txBody>
          <a:bodyPr/>
          <a:lstStyle/>
          <a:p>
            <a:r>
              <a:rPr lang="fr-FR"/>
              <a:t>Aide aux Victimes de Violences Conjugales</a:t>
            </a:r>
          </a:p>
        </p:txBody>
      </p:sp>
    </p:spTree>
    <p:extLst>
      <p:ext uri="{BB962C8B-B14F-4D97-AF65-F5344CB8AC3E}">
        <p14:creationId xmlns:p14="http://schemas.microsoft.com/office/powerpoint/2010/main" val="1141860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FDCFF5-330C-26E7-0F30-E6B3A042A77C}"/>
              </a:ext>
            </a:extLst>
          </p:cNvPr>
          <p:cNvSpPr>
            <a:spLocks noGrp="1"/>
          </p:cNvSpPr>
          <p:nvPr>
            <p:ph type="title"/>
          </p:nvPr>
        </p:nvSpPr>
        <p:spPr>
          <a:xfrm>
            <a:off x="2267999" y="241201"/>
            <a:ext cx="9577823" cy="661168"/>
          </a:xfrm>
        </p:spPr>
        <p:txBody>
          <a:bodyPr>
            <a:normAutofit fontScale="90000"/>
          </a:bodyPr>
          <a:lstStyle/>
          <a:p>
            <a:r>
              <a:rPr lang="fr-FR"/>
              <a:t>Création d’un simulateur pour l’Aide aux Victimes de Violences Conjugales (</a:t>
            </a:r>
            <a:r>
              <a:rPr lang="fr-FR" err="1"/>
              <a:t>Avvc</a:t>
            </a:r>
            <a:r>
              <a:rPr lang="fr-FR"/>
              <a:t>)</a:t>
            </a:r>
          </a:p>
        </p:txBody>
      </p:sp>
      <p:sp>
        <p:nvSpPr>
          <p:cNvPr id="7" name="Espace réservé du numéro de diapositive 6">
            <a:extLst>
              <a:ext uri="{FF2B5EF4-FFF2-40B4-BE49-F238E27FC236}">
                <a16:creationId xmlns:a16="http://schemas.microsoft.com/office/drawing/2014/main" id="{DFBB66EF-EA88-A144-1CC7-C972FAF2B103}"/>
              </a:ext>
            </a:extLst>
          </p:cNvPr>
          <p:cNvSpPr>
            <a:spLocks noGrp="1"/>
          </p:cNvSpPr>
          <p:nvPr>
            <p:ph type="sldNum" sz="quarter" idx="12"/>
          </p:nvPr>
        </p:nvSpPr>
        <p:spPr/>
        <p:txBody>
          <a:bodyPr/>
          <a:lstStyle/>
          <a:p>
            <a:fld id="{05787BFD-843A-4602-B314-707DEED37BF7}" type="slidenum">
              <a:rPr lang="fr-FR" smtClean="0"/>
              <a:pPr/>
              <a:t>18</a:t>
            </a:fld>
            <a:endParaRPr lang="fr-FR"/>
          </a:p>
        </p:txBody>
      </p:sp>
      <p:pic>
        <p:nvPicPr>
          <p:cNvPr id="9" name="Picture 2">
            <a:extLst>
              <a:ext uri="{FF2B5EF4-FFF2-40B4-BE49-F238E27FC236}">
                <a16:creationId xmlns:a16="http://schemas.microsoft.com/office/drawing/2014/main" id="{EF616303-96C3-4A3A-717B-F0E0D3C528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8318" y="2050243"/>
            <a:ext cx="1514973" cy="1057481"/>
          </a:xfrm>
          <a:prstGeom prst="rect">
            <a:avLst/>
          </a:prstGeom>
          <a:ln>
            <a:noFill/>
          </a:ln>
          <a:effectLst>
            <a:outerShdw blurRad="292100" dist="139700" dir="2700000" algn="tl" rotWithShape="0">
              <a:srgbClr val="333333">
                <a:alpha val="65000"/>
              </a:srgbClr>
            </a:outerShdw>
          </a:effectLst>
        </p:spPr>
      </p:pic>
      <p:pic>
        <p:nvPicPr>
          <p:cNvPr id="10" name="Picture 4">
            <a:extLst>
              <a:ext uri="{FF2B5EF4-FFF2-40B4-BE49-F238E27FC236}">
                <a16:creationId xmlns:a16="http://schemas.microsoft.com/office/drawing/2014/main" id="{E39A8126-1A0D-7FA9-CE09-73835E7671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2174" y="3345792"/>
            <a:ext cx="2722658" cy="9914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6">
            <a:extLst>
              <a:ext uri="{FF2B5EF4-FFF2-40B4-BE49-F238E27FC236}">
                <a16:creationId xmlns:a16="http://schemas.microsoft.com/office/drawing/2014/main" id="{65969D53-6422-954A-7F23-45FBA3C3BE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1309" y="4648637"/>
            <a:ext cx="3149669" cy="12184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 11">
            <a:extLst>
              <a:ext uri="{FF2B5EF4-FFF2-40B4-BE49-F238E27FC236}">
                <a16:creationId xmlns:a16="http://schemas.microsoft.com/office/drawing/2014/main" id="{194DDE01-1B76-94B7-6036-D33E4E822B54}"/>
              </a:ext>
            </a:extLst>
          </p:cNvPr>
          <p:cNvPicPr>
            <a:picLocks noChangeAspect="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backgroundRemoval t="8949" b="89933" l="8987" r="89706">
                        <a14:foregroundMark x1="43137" y1="9172" x2="43137" y2="9172"/>
                        <a14:foregroundMark x1="28431" y1="17897" x2="28431" y2="17897"/>
                        <a14:foregroundMark x1="11275" y1="38926" x2="11275" y2="38926"/>
                        <a14:foregroundMark x1="29412" y1="17002" x2="29412" y2="17002"/>
                        <a14:foregroundMark x1="25817" y1="19911" x2="25817" y2="19911"/>
                        <a14:foregroundMark x1="41176" y1="14541" x2="41176" y2="14541"/>
                        <a14:foregroundMark x1="36275" y1="17226" x2="44281" y2="13423"/>
                        <a14:foregroundMark x1="50654" y1="14765" x2="55556" y2="13423"/>
                        <a14:foregroundMark x1="56863" y1="15436" x2="56863" y2="15436"/>
                        <a14:foregroundMark x1="8987" y1="46756" x2="9477" y2="43400"/>
                        <a14:foregroundMark x1="12418" y1="37136" x2="17157" y2="27517"/>
                        <a14:foregroundMark x1="17157" y1="27517" x2="28268" y2="17673"/>
                      </a14:backgroundRemoval>
                    </a14:imgEffect>
                  </a14:imgLayer>
                </a14:imgProps>
              </a:ext>
            </a:extLst>
          </a:blip>
          <a:stretch>
            <a:fillRect/>
          </a:stretch>
        </p:blipFill>
        <p:spPr>
          <a:xfrm>
            <a:off x="2037246" y="5103525"/>
            <a:ext cx="1342327" cy="913766"/>
          </a:xfrm>
          <a:prstGeom prst="rect">
            <a:avLst/>
          </a:prstGeom>
        </p:spPr>
      </p:pic>
      <p:sp>
        <p:nvSpPr>
          <p:cNvPr id="13" name="ZoneTexte 12">
            <a:extLst>
              <a:ext uri="{FF2B5EF4-FFF2-40B4-BE49-F238E27FC236}">
                <a16:creationId xmlns:a16="http://schemas.microsoft.com/office/drawing/2014/main" id="{52282475-86F6-02F8-31C4-874382C6B23E}"/>
              </a:ext>
            </a:extLst>
          </p:cNvPr>
          <p:cNvSpPr txBox="1"/>
          <p:nvPr/>
        </p:nvSpPr>
        <p:spPr>
          <a:xfrm>
            <a:off x="1421594" y="6095718"/>
            <a:ext cx="5216324"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514945"/>
                </a:solidFill>
                <a:effectLst/>
                <a:uLnTx/>
                <a:uFillTx/>
                <a:latin typeface="Avenir"/>
                <a:ea typeface="+mj-lt"/>
                <a:cs typeface="Aparajita" panose="02020603050405020304" pitchFamily="18" charset="0"/>
              </a:rPr>
              <a:t>Illustration A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a:solidFill>
                  <a:srgbClr val="514945"/>
                </a:solidFill>
                <a:latin typeface="Avenir"/>
                <a:ea typeface="+mj-lt"/>
                <a:cs typeface="Aparajita" panose="02020603050405020304" pitchFamily="18" charset="0"/>
              </a:rPr>
              <a:t>Accéder au simulateur depuis mon tableau de bord</a:t>
            </a:r>
            <a:endParaRPr kumimoji="0" lang="fr-FR" sz="1200" b="0" i="0" u="none" strike="noStrike" kern="1200" cap="none" spc="0" normalizeH="0" baseline="0" noProof="0">
              <a:ln>
                <a:noFill/>
              </a:ln>
              <a:solidFill>
                <a:srgbClr val="514945"/>
              </a:solidFill>
              <a:effectLst/>
              <a:uLnTx/>
              <a:uFillTx/>
              <a:latin typeface="Avenir"/>
              <a:ea typeface="+mn-ea"/>
              <a:cs typeface="+mn-cs"/>
            </a:endParaRPr>
          </a:p>
        </p:txBody>
      </p:sp>
      <p:pic>
        <p:nvPicPr>
          <p:cNvPr id="14" name="Graphique 4" descr="Flèche : courbe dans le sens des aiguilles d’une montre avec un remplissage uni">
            <a:extLst>
              <a:ext uri="{FF2B5EF4-FFF2-40B4-BE49-F238E27FC236}">
                <a16:creationId xmlns:a16="http://schemas.microsoft.com/office/drawing/2014/main" id="{3DEE615A-9A8F-2E0E-12BE-9B6D36B14C26}"/>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141112">
            <a:off x="3987516" y="2458250"/>
            <a:ext cx="658946" cy="658946"/>
          </a:xfrm>
          <a:prstGeom prst="rect">
            <a:avLst/>
          </a:prstGeom>
        </p:spPr>
      </p:pic>
      <p:pic>
        <p:nvPicPr>
          <p:cNvPr id="15" name="Graphique 4" descr="Flèche : courbe dans le sens des aiguilles d’une montre avec un remplissage uni">
            <a:extLst>
              <a:ext uri="{FF2B5EF4-FFF2-40B4-BE49-F238E27FC236}">
                <a16:creationId xmlns:a16="http://schemas.microsoft.com/office/drawing/2014/main" id="{1696F0D4-5F60-EFED-742C-63EC0FFD6436}"/>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1144171">
            <a:off x="5096983" y="3845883"/>
            <a:ext cx="658946" cy="658946"/>
          </a:xfrm>
          <a:prstGeom prst="rect">
            <a:avLst/>
          </a:prstGeom>
        </p:spPr>
      </p:pic>
      <p:sp>
        <p:nvSpPr>
          <p:cNvPr id="21" name="Espace réservé du pied de page 6">
            <a:extLst>
              <a:ext uri="{FF2B5EF4-FFF2-40B4-BE49-F238E27FC236}">
                <a16:creationId xmlns:a16="http://schemas.microsoft.com/office/drawing/2014/main" id="{C87138D7-52D2-35D1-0D89-054513EF8577}"/>
              </a:ext>
            </a:extLst>
          </p:cNvPr>
          <p:cNvSpPr>
            <a:spLocks noGrp="1"/>
          </p:cNvSpPr>
          <p:nvPr>
            <p:ph type="ftr" sz="quarter" idx="3"/>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mars 2025</a:t>
            </a:r>
          </a:p>
        </p:txBody>
      </p:sp>
      <p:grpSp>
        <p:nvGrpSpPr>
          <p:cNvPr id="25" name="Groupe 24">
            <a:extLst>
              <a:ext uri="{FF2B5EF4-FFF2-40B4-BE49-F238E27FC236}">
                <a16:creationId xmlns:a16="http://schemas.microsoft.com/office/drawing/2014/main" id="{8622E996-BBC0-2C9B-58F0-2D3B09156E26}"/>
              </a:ext>
            </a:extLst>
          </p:cNvPr>
          <p:cNvGrpSpPr/>
          <p:nvPr/>
        </p:nvGrpSpPr>
        <p:grpSpPr>
          <a:xfrm>
            <a:off x="8002855" y="2050243"/>
            <a:ext cx="2637181" cy="3857354"/>
            <a:chOff x="2297965" y="1227832"/>
            <a:chExt cx="3565217" cy="4963693"/>
          </a:xfrm>
        </p:grpSpPr>
        <p:pic>
          <p:nvPicPr>
            <p:cNvPr id="23" name="Image 22" descr="Une image contenant texte, capture d’écran, Site web, Page web&#10;&#10;Le contenu généré par l’IA peut être incorrect.">
              <a:extLst>
                <a:ext uri="{FF2B5EF4-FFF2-40B4-BE49-F238E27FC236}">
                  <a16:creationId xmlns:a16="http://schemas.microsoft.com/office/drawing/2014/main" id="{32A4F89D-B8F1-C527-8377-C6101CA432C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97965" y="1227832"/>
              <a:ext cx="3565217" cy="4963693"/>
            </a:xfrm>
            <a:prstGeom prst="rect">
              <a:avLst/>
            </a:prstGeom>
            <a:ln>
              <a:solidFill>
                <a:schemeClr val="tx1"/>
              </a:solidFill>
            </a:ln>
          </p:spPr>
        </p:pic>
        <p:pic>
          <p:nvPicPr>
            <p:cNvPr id="24" name="Image 23">
              <a:extLst>
                <a:ext uri="{FF2B5EF4-FFF2-40B4-BE49-F238E27FC236}">
                  <a16:creationId xmlns:a16="http://schemas.microsoft.com/office/drawing/2014/main" id="{FFBE11C7-2C46-84E5-6766-FD5FD148EBD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97965" y="1227832"/>
              <a:ext cx="3565217" cy="305172"/>
            </a:xfrm>
            <a:prstGeom prst="rect">
              <a:avLst/>
            </a:prstGeom>
          </p:spPr>
        </p:pic>
      </p:grpSp>
      <p:pic>
        <p:nvPicPr>
          <p:cNvPr id="20" name="Image 19">
            <a:extLst>
              <a:ext uri="{FF2B5EF4-FFF2-40B4-BE49-F238E27FC236}">
                <a16:creationId xmlns:a16="http://schemas.microsoft.com/office/drawing/2014/main" id="{EBF48A8C-291A-7087-E2D1-A82F58302738}"/>
              </a:ext>
            </a:extLst>
          </p:cNvPr>
          <p:cNvPicPr>
            <a:picLocks noChangeAspect="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backgroundRemoval t="8949" b="89933" l="8987" r="89706">
                        <a14:foregroundMark x1="43137" y1="9172" x2="43137" y2="9172"/>
                        <a14:foregroundMark x1="28431" y1="17897" x2="28431" y2="17897"/>
                        <a14:foregroundMark x1="11275" y1="38926" x2="11275" y2="38926"/>
                        <a14:foregroundMark x1="29412" y1="17002" x2="29412" y2="17002"/>
                        <a14:foregroundMark x1="25817" y1="19911" x2="25817" y2="19911"/>
                        <a14:foregroundMark x1="41176" y1="14541" x2="41176" y2="14541"/>
                        <a14:foregroundMark x1="36275" y1="17226" x2="44281" y2="13423"/>
                        <a14:foregroundMark x1="50654" y1="14765" x2="55556" y2="13423"/>
                        <a14:foregroundMark x1="56863" y1="15436" x2="56863" y2="15436"/>
                        <a14:foregroundMark x1="8987" y1="46756" x2="9477" y2="43400"/>
                        <a14:foregroundMark x1="12418" y1="37136" x2="17157" y2="27517"/>
                        <a14:foregroundMark x1="17157" y1="27517" x2="28268" y2="17673"/>
                      </a14:backgroundRemoval>
                    </a14:imgEffect>
                  </a14:imgLayer>
                </a14:imgProps>
              </a:ext>
            </a:extLst>
          </a:blip>
          <a:stretch>
            <a:fillRect/>
          </a:stretch>
        </p:blipFill>
        <p:spPr>
          <a:xfrm>
            <a:off x="7914687" y="5213984"/>
            <a:ext cx="908001" cy="913765"/>
          </a:xfrm>
          <a:prstGeom prst="rect">
            <a:avLst/>
          </a:prstGeom>
        </p:spPr>
      </p:pic>
      <p:sp>
        <p:nvSpPr>
          <p:cNvPr id="26" name="ZoneTexte 25">
            <a:extLst>
              <a:ext uri="{FF2B5EF4-FFF2-40B4-BE49-F238E27FC236}">
                <a16:creationId xmlns:a16="http://schemas.microsoft.com/office/drawing/2014/main" id="{255E3F1E-DD69-4CE8-93EF-C6AB04DDA681}"/>
              </a:ext>
            </a:extLst>
          </p:cNvPr>
          <p:cNvSpPr txBox="1"/>
          <p:nvPr/>
        </p:nvSpPr>
        <p:spPr>
          <a:xfrm>
            <a:off x="2224216" y="1166069"/>
            <a:ext cx="9782723" cy="523220"/>
          </a:xfrm>
          <a:prstGeom prst="rect">
            <a:avLst/>
          </a:prstGeom>
          <a:noFill/>
        </p:spPr>
        <p:txBody>
          <a:bodyPr wrap="square" rtlCol="0">
            <a:spAutoFit/>
          </a:bodyPr>
          <a:lstStyle/>
          <a:p>
            <a:r>
              <a:rPr lang="fr-FR" sz="1400"/>
              <a:t>À compter de mars 2025, un simulateur d’Aide aux Victimes de Violences Conjugales est mis à disposition pour les allocataires connus et identifiés (illustration A) que les non-allocataire (ou personne non authentifiée)(illustration B).</a:t>
            </a:r>
          </a:p>
        </p:txBody>
      </p:sp>
      <p:sp>
        <p:nvSpPr>
          <p:cNvPr id="27" name="ZoneTexte 26">
            <a:extLst>
              <a:ext uri="{FF2B5EF4-FFF2-40B4-BE49-F238E27FC236}">
                <a16:creationId xmlns:a16="http://schemas.microsoft.com/office/drawing/2014/main" id="{191EE638-0505-AA5E-45B2-60A461FE85EB}"/>
              </a:ext>
            </a:extLst>
          </p:cNvPr>
          <p:cNvSpPr txBox="1"/>
          <p:nvPr/>
        </p:nvSpPr>
        <p:spPr>
          <a:xfrm>
            <a:off x="6713283" y="5922007"/>
            <a:ext cx="5216324"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514945"/>
                </a:solidFill>
                <a:effectLst/>
                <a:uLnTx/>
                <a:uFillTx/>
                <a:latin typeface="Avenir"/>
                <a:ea typeface="+mj-lt"/>
                <a:cs typeface="Aparajita" panose="02020603050405020304" pitchFamily="18" charset="0"/>
              </a:rPr>
              <a:t>Illustration B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a:solidFill>
                  <a:srgbClr val="514945"/>
                </a:solidFill>
                <a:latin typeface="Avenir"/>
                <a:ea typeface="+mj-lt"/>
                <a:cs typeface="Aparajita" panose="02020603050405020304" pitchFamily="18" charset="0"/>
              </a:rPr>
              <a:t>Accéder au simulateur depuis l’accueil du site</a:t>
            </a:r>
            <a:endParaRPr kumimoji="0" lang="fr-FR" sz="1400" b="0" i="0" u="none" strike="noStrike" kern="1200" cap="none" spc="0" normalizeH="0" baseline="0" noProof="0">
              <a:ln>
                <a:noFill/>
              </a:ln>
              <a:solidFill>
                <a:srgbClr val="514945"/>
              </a:solidFill>
              <a:effectLst/>
              <a:uLnTx/>
              <a:uFillTx/>
              <a:latin typeface="Avenir"/>
              <a:ea typeface="+mn-ea"/>
              <a:cs typeface="+mn-cs"/>
            </a:endParaRPr>
          </a:p>
        </p:txBody>
      </p:sp>
    </p:spTree>
    <p:extLst>
      <p:ext uri="{BB962C8B-B14F-4D97-AF65-F5344CB8AC3E}">
        <p14:creationId xmlns:p14="http://schemas.microsoft.com/office/powerpoint/2010/main" val="3298294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6479702-BA5F-54BA-8D8D-E47FE3F85C2D}"/>
              </a:ext>
            </a:extLst>
          </p:cNvPr>
          <p:cNvSpPr>
            <a:spLocks noGrp="1"/>
          </p:cNvSpPr>
          <p:nvPr>
            <p:ph type="body" sz="quarter" idx="10"/>
          </p:nvPr>
        </p:nvSpPr>
        <p:spPr/>
        <p:txBody>
          <a:bodyPr>
            <a:normAutofit fontScale="85000" lnSpcReduction="10000"/>
          </a:bodyPr>
          <a:lstStyle/>
          <a:p>
            <a:r>
              <a:rPr lang="fr-FR"/>
              <a:t>RSA/Prime d’Activité : confirmation de situation lors d’une déclaration de ressources</a:t>
            </a:r>
          </a:p>
        </p:txBody>
      </p:sp>
    </p:spTree>
    <p:extLst>
      <p:ext uri="{BB962C8B-B14F-4D97-AF65-F5344CB8AC3E}">
        <p14:creationId xmlns:p14="http://schemas.microsoft.com/office/powerpoint/2010/main" val="631787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5F948DE-D2C5-927F-A6FE-DF79F8FF3236}"/>
              </a:ext>
            </a:extLst>
          </p:cNvPr>
          <p:cNvSpPr>
            <a:spLocks noGrp="1"/>
          </p:cNvSpPr>
          <p:nvPr>
            <p:ph type="sldNum" sz="quarter" idx="12"/>
          </p:nvPr>
        </p:nvSpPr>
        <p:spPr/>
        <p:txBody>
          <a:bodyPr/>
          <a:lstStyle/>
          <a:p>
            <a:fld id="{05787BFD-843A-4602-B314-707DEED37BF7}" type="slidenum">
              <a:rPr lang="fr-FR" smtClean="0"/>
              <a:t>2</a:t>
            </a:fld>
            <a:endParaRPr lang="fr-FR"/>
          </a:p>
        </p:txBody>
      </p:sp>
      <p:sp>
        <p:nvSpPr>
          <p:cNvPr id="6" name="Espace réservé du pied de page 6">
            <a:extLst>
              <a:ext uri="{FF2B5EF4-FFF2-40B4-BE49-F238E27FC236}">
                <a16:creationId xmlns:a16="http://schemas.microsoft.com/office/drawing/2014/main" id="{52256266-F348-5759-ED3B-9CA4B1F16695}"/>
              </a:ext>
            </a:extLst>
          </p:cNvPr>
          <p:cNvSpPr>
            <a:spLocks noGrp="1"/>
          </p:cNvSpPr>
          <p:nvPr>
            <p:ph type="ftr" sz="quarter" idx="3"/>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mars 2025</a:t>
            </a:r>
          </a:p>
        </p:txBody>
      </p:sp>
      <p:graphicFrame>
        <p:nvGraphicFramePr>
          <p:cNvPr id="11" name="Diagramme 10">
            <a:extLst>
              <a:ext uri="{FF2B5EF4-FFF2-40B4-BE49-F238E27FC236}">
                <a16:creationId xmlns:a16="http://schemas.microsoft.com/office/drawing/2014/main" id="{E34C8ED8-7690-778A-7915-24F39FF1822A}"/>
              </a:ext>
            </a:extLst>
          </p:cNvPr>
          <p:cNvGraphicFramePr/>
          <p:nvPr>
            <p:extLst>
              <p:ext uri="{D42A27DB-BD31-4B8C-83A1-F6EECF244321}">
                <p14:modId xmlns:p14="http://schemas.microsoft.com/office/powerpoint/2010/main" val="2602905231"/>
              </p:ext>
            </p:extLst>
          </p:nvPr>
        </p:nvGraphicFramePr>
        <p:xfrm>
          <a:off x="2253351" y="143704"/>
          <a:ext cx="9422711" cy="6219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re 3">
            <a:extLst>
              <a:ext uri="{FF2B5EF4-FFF2-40B4-BE49-F238E27FC236}">
                <a16:creationId xmlns:a16="http://schemas.microsoft.com/office/drawing/2014/main" id="{1250FA8F-CA6C-E404-DE82-4E31773FA65B}"/>
              </a:ext>
            </a:extLst>
          </p:cNvPr>
          <p:cNvSpPr>
            <a:spLocks noGrp="1"/>
          </p:cNvSpPr>
          <p:nvPr>
            <p:ph type="title"/>
          </p:nvPr>
        </p:nvSpPr>
        <p:spPr>
          <a:xfrm>
            <a:off x="5459195" y="2916896"/>
            <a:ext cx="3353412" cy="661168"/>
          </a:xfrm>
        </p:spPr>
        <p:txBody>
          <a:bodyPr/>
          <a:lstStyle/>
          <a:p>
            <a:r>
              <a:rPr lang="fr-FR">
                <a:latin typeface="Dreaming Outloud Script Pro" panose="03050502040304050704" pitchFamily="66" charset="0"/>
                <a:cs typeface="Dreaming Outloud Script Pro" panose="03050502040304050704" pitchFamily="66" charset="0"/>
              </a:rPr>
              <a:t>En bref ce mois-ci…</a:t>
            </a:r>
          </a:p>
        </p:txBody>
      </p:sp>
    </p:spTree>
    <p:extLst>
      <p:ext uri="{BB962C8B-B14F-4D97-AF65-F5344CB8AC3E}">
        <p14:creationId xmlns:p14="http://schemas.microsoft.com/office/powerpoint/2010/main" val="1337217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3">
            <a:extLst>
              <a:ext uri="{FF2B5EF4-FFF2-40B4-BE49-F238E27FC236}">
                <a16:creationId xmlns:a16="http://schemas.microsoft.com/office/drawing/2014/main" id="{3BCFCE34-F117-CE30-2886-2E72B28B3A43}"/>
              </a:ext>
            </a:extLst>
          </p:cNvPr>
          <p:cNvSpPr>
            <a:spLocks noGrp="1"/>
          </p:cNvSpPr>
          <p:nvPr>
            <p:ph type="title"/>
          </p:nvPr>
        </p:nvSpPr>
        <p:spPr/>
        <p:txBody>
          <a:bodyPr>
            <a:normAutofit fontScale="90000"/>
          </a:bodyPr>
          <a:lstStyle/>
          <a:p>
            <a:r>
              <a:rPr lang="fr-FR"/>
              <a:t>RSA/Prime d’Activité : confirmation de situation lors d’une déclaration de ressources</a:t>
            </a:r>
          </a:p>
        </p:txBody>
      </p:sp>
      <p:sp>
        <p:nvSpPr>
          <p:cNvPr id="8" name="Espace réservé du numéro de diapositive 7">
            <a:extLst>
              <a:ext uri="{FF2B5EF4-FFF2-40B4-BE49-F238E27FC236}">
                <a16:creationId xmlns:a16="http://schemas.microsoft.com/office/drawing/2014/main" id="{F67FE3FF-2C2D-F87B-AA50-242A61A2689D}"/>
              </a:ext>
            </a:extLst>
          </p:cNvPr>
          <p:cNvSpPr>
            <a:spLocks noGrp="1"/>
          </p:cNvSpPr>
          <p:nvPr>
            <p:ph type="sldNum" sz="quarter" idx="12"/>
          </p:nvPr>
        </p:nvSpPr>
        <p:spPr/>
        <p:txBody>
          <a:bodyPr/>
          <a:lstStyle/>
          <a:p>
            <a:fld id="{05787BFD-843A-4602-B314-707DEED37BF7}" type="slidenum">
              <a:rPr lang="fr-FR" smtClean="0"/>
              <a:t>20</a:t>
            </a:fld>
            <a:endParaRPr lang="fr-FR"/>
          </a:p>
        </p:txBody>
      </p:sp>
      <p:sp>
        <p:nvSpPr>
          <p:cNvPr id="2" name="Bouton d’action : accueil 1">
            <a:hlinkClick r:id="rId2" action="ppaction://hlinksldjump" highlightClick="1"/>
            <a:extLst>
              <a:ext uri="{FF2B5EF4-FFF2-40B4-BE49-F238E27FC236}">
                <a16:creationId xmlns:a16="http://schemas.microsoft.com/office/drawing/2014/main" id="{297B0C0F-73A9-2693-E3C2-8D8312C6C7B9}"/>
              </a:ext>
            </a:extLst>
          </p:cNvPr>
          <p:cNvSpPr/>
          <p:nvPr/>
        </p:nvSpPr>
        <p:spPr>
          <a:xfrm>
            <a:off x="196506" y="6365058"/>
            <a:ext cx="381986" cy="365125"/>
          </a:xfrm>
          <a:prstGeom prst="actionButtonHome">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Organigramme : Connecteur 2">
            <a:extLst>
              <a:ext uri="{FF2B5EF4-FFF2-40B4-BE49-F238E27FC236}">
                <a16:creationId xmlns:a16="http://schemas.microsoft.com/office/drawing/2014/main" id="{537E4D80-D07E-79D3-055F-30351D31E02E}"/>
              </a:ext>
            </a:extLst>
          </p:cNvPr>
          <p:cNvSpPr/>
          <p:nvPr/>
        </p:nvSpPr>
        <p:spPr>
          <a:xfrm>
            <a:off x="176005" y="6330221"/>
            <a:ext cx="428614" cy="433735"/>
          </a:xfrm>
          <a:prstGeom prst="flowChartConnector">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pied de page 6">
            <a:extLst>
              <a:ext uri="{FF2B5EF4-FFF2-40B4-BE49-F238E27FC236}">
                <a16:creationId xmlns:a16="http://schemas.microsoft.com/office/drawing/2014/main" id="{30E15FDA-D9AF-A855-C578-D4D7E0CFC767}"/>
              </a:ext>
            </a:extLst>
          </p:cNvPr>
          <p:cNvSpPr>
            <a:spLocks noGrp="1"/>
          </p:cNvSpPr>
          <p:nvPr>
            <p:ph type="ftr" sz="quarter" idx="3"/>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mars 2025</a:t>
            </a:r>
          </a:p>
        </p:txBody>
      </p:sp>
      <p:pic>
        <p:nvPicPr>
          <p:cNvPr id="5" name="Image 4">
            <a:extLst>
              <a:ext uri="{FF2B5EF4-FFF2-40B4-BE49-F238E27FC236}">
                <a16:creationId xmlns:a16="http://schemas.microsoft.com/office/drawing/2014/main" id="{4A22A439-AA1B-F219-42B8-68049F16DF81}"/>
              </a:ext>
            </a:extLst>
          </p:cNvPr>
          <p:cNvPicPr>
            <a:picLocks noChangeAspect="1"/>
          </p:cNvPicPr>
          <p:nvPr/>
        </p:nvPicPr>
        <p:blipFill>
          <a:blip r:embed="rId3"/>
          <a:stretch>
            <a:fillRect/>
          </a:stretch>
        </p:blipFill>
        <p:spPr>
          <a:xfrm>
            <a:off x="7059150" y="1999830"/>
            <a:ext cx="3755841" cy="18713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Image 5" descr="Une image contenant texte, capture d’écran, logiciel, Page web&#10;&#10;Description générée automatiquement">
            <a:extLst>
              <a:ext uri="{FF2B5EF4-FFF2-40B4-BE49-F238E27FC236}">
                <a16:creationId xmlns:a16="http://schemas.microsoft.com/office/drawing/2014/main" id="{67DC86F0-C018-6D8D-952E-AB2D2D31DFE5}"/>
              </a:ext>
            </a:extLst>
          </p:cNvPr>
          <p:cNvPicPr>
            <a:picLocks noChangeAspect="1"/>
          </p:cNvPicPr>
          <p:nvPr/>
        </p:nvPicPr>
        <p:blipFill>
          <a:blip r:embed="rId4">
            <a:extLst>
              <a:ext uri="{28A0092B-C50C-407E-A947-70E740481C1C}">
                <a14:useLocalDpi xmlns:a14="http://schemas.microsoft.com/office/drawing/2010/main" val="0"/>
              </a:ext>
            </a:extLst>
          </a:blip>
          <a:srcRect l="7155" r="8774"/>
          <a:stretch/>
        </p:blipFill>
        <p:spPr>
          <a:xfrm>
            <a:off x="2440666" y="2035940"/>
            <a:ext cx="2702645" cy="39247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ZoneTexte 8">
            <a:extLst>
              <a:ext uri="{FF2B5EF4-FFF2-40B4-BE49-F238E27FC236}">
                <a16:creationId xmlns:a16="http://schemas.microsoft.com/office/drawing/2014/main" id="{5C29AFEE-68DC-18DA-5739-1AAFCD6DC3F3}"/>
              </a:ext>
            </a:extLst>
          </p:cNvPr>
          <p:cNvSpPr txBox="1"/>
          <p:nvPr/>
        </p:nvSpPr>
        <p:spPr>
          <a:xfrm>
            <a:off x="2268000" y="1118417"/>
            <a:ext cx="9551238" cy="692497"/>
          </a:xfrm>
          <a:prstGeom prst="rect">
            <a:avLst/>
          </a:prstGeom>
          <a:noFill/>
        </p:spPr>
        <p:txBody>
          <a:bodyPr wrap="square" rtlCol="0">
            <a:spAutoFit/>
          </a:bodyPr>
          <a:lstStyle/>
          <a:p>
            <a:pPr algn="just"/>
            <a:r>
              <a:rPr lang="fr-FR" sz="1300">
                <a:solidFill>
                  <a:srgbClr val="000000"/>
                </a:solidFill>
              </a:rPr>
              <a:t>À compter de mars 2025, afin d’inciter d’avantage l’allocataire à vérifier, et éventuellement modifier, sa situation professionnelle et/ou celle de son conjoint, une confirmation des situations professionnelles connues sera nécessaire avant de pouvoir déclarer les revenus trimestriels.</a:t>
            </a:r>
            <a:endParaRPr lang="fr-FR" sz="1300"/>
          </a:p>
        </p:txBody>
      </p:sp>
      <p:sp>
        <p:nvSpPr>
          <p:cNvPr id="10" name="ZoneTexte 9">
            <a:extLst>
              <a:ext uri="{FF2B5EF4-FFF2-40B4-BE49-F238E27FC236}">
                <a16:creationId xmlns:a16="http://schemas.microsoft.com/office/drawing/2014/main" id="{0B1FF191-EAC4-3A47-FAA9-E5CA6D2826C5}"/>
              </a:ext>
            </a:extLst>
          </p:cNvPr>
          <p:cNvSpPr txBox="1"/>
          <p:nvPr/>
        </p:nvSpPr>
        <p:spPr>
          <a:xfrm>
            <a:off x="2313264" y="6101684"/>
            <a:ext cx="4655947" cy="492443"/>
          </a:xfrm>
          <a:custGeom>
            <a:avLst/>
            <a:gdLst>
              <a:gd name="connsiteX0" fmla="*/ 0 w 4655947"/>
              <a:gd name="connsiteY0" fmla="*/ 0 h 492443"/>
              <a:gd name="connsiteX1" fmla="*/ 4655947 w 4655947"/>
              <a:gd name="connsiteY1" fmla="*/ 0 h 492443"/>
              <a:gd name="connsiteX2" fmla="*/ 4655947 w 4655947"/>
              <a:gd name="connsiteY2" fmla="*/ 492443 h 492443"/>
              <a:gd name="connsiteX3" fmla="*/ 0 w 4655947"/>
              <a:gd name="connsiteY3" fmla="*/ 492443 h 492443"/>
              <a:gd name="connsiteX4" fmla="*/ 0 w 4655947"/>
              <a:gd name="connsiteY4" fmla="*/ 0 h 492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5947" h="492443" extrusionOk="0">
                <a:moveTo>
                  <a:pt x="0" y="0"/>
                </a:moveTo>
                <a:cubicBezTo>
                  <a:pt x="1392918" y="-102410"/>
                  <a:pt x="3051425" y="-2971"/>
                  <a:pt x="4655947" y="0"/>
                </a:cubicBezTo>
                <a:cubicBezTo>
                  <a:pt x="4668052" y="78305"/>
                  <a:pt x="4614511" y="416191"/>
                  <a:pt x="4655947" y="492443"/>
                </a:cubicBezTo>
                <a:cubicBezTo>
                  <a:pt x="3089182" y="555236"/>
                  <a:pt x="510097" y="400108"/>
                  <a:pt x="0" y="492443"/>
                </a:cubicBezTo>
                <a:cubicBezTo>
                  <a:pt x="35952" y="291917"/>
                  <a:pt x="16217" y="186215"/>
                  <a:pt x="0" y="0"/>
                </a:cubicBezTo>
                <a:close/>
              </a:path>
            </a:pathLst>
          </a:custGeom>
          <a:noFill/>
          <a:ln>
            <a:noFill/>
            <a:extLst>
              <a:ext uri="{C807C97D-BFC1-408E-A445-0C87EB9F89A2}">
                <ask:lineSketchStyleProps xmlns:ask="http://schemas.microsoft.com/office/drawing/2018/sketchyshapes" sd="4087280866">
                  <a:prstGeom prst="rect">
                    <a:avLst/>
                  </a:prstGeom>
                  <ask:type>
                    <ask:lineSketchCurved/>
                  </ask:type>
                </ask:lineSketchStyleProps>
              </a:ext>
            </a:extLst>
          </a:ln>
        </p:spPr>
        <p:txBody>
          <a:bodyPr wrap="square">
            <a:spAutoFit/>
          </a:bodyPr>
          <a:lstStyle/>
          <a:p>
            <a:pPr marL="0" indent="0" algn="l" rtl="0" fontAlgn="base">
              <a:buNone/>
            </a:pPr>
            <a:r>
              <a:rPr lang="fr-FR" sz="1300">
                <a:solidFill>
                  <a:srgbClr val="000000"/>
                </a:solidFill>
              </a:rPr>
              <a:t>L’allocataire</a:t>
            </a:r>
            <a:r>
              <a:rPr lang="fr-FR" sz="1300" b="0" u="none" strike="noStrike">
                <a:solidFill>
                  <a:srgbClr val="000000"/>
                </a:solidFill>
                <a:effectLst/>
              </a:rPr>
              <a:t> doit cocher la case et cliquer sur « Confirmer » pour </a:t>
            </a:r>
            <a:r>
              <a:rPr lang="fr-FR" sz="1300">
                <a:solidFill>
                  <a:srgbClr val="000000"/>
                </a:solidFill>
              </a:rPr>
              <a:t>accéder à s</a:t>
            </a:r>
            <a:r>
              <a:rPr lang="fr-FR" sz="1300" b="0" u="none" strike="noStrike">
                <a:solidFill>
                  <a:srgbClr val="000000"/>
                </a:solidFill>
                <a:effectLst/>
              </a:rPr>
              <a:t>a déclaration trimestrielle.</a:t>
            </a:r>
            <a:endParaRPr lang="fr-FR" sz="1300"/>
          </a:p>
        </p:txBody>
      </p:sp>
      <p:sp>
        <p:nvSpPr>
          <p:cNvPr id="11" name="Ellipse 10">
            <a:extLst>
              <a:ext uri="{FF2B5EF4-FFF2-40B4-BE49-F238E27FC236}">
                <a16:creationId xmlns:a16="http://schemas.microsoft.com/office/drawing/2014/main" id="{9CDB1D98-9674-1D4C-8FB2-A4EE249DE36C}"/>
              </a:ext>
            </a:extLst>
          </p:cNvPr>
          <p:cNvSpPr/>
          <p:nvPr/>
        </p:nvSpPr>
        <p:spPr>
          <a:xfrm>
            <a:off x="4134020" y="5460906"/>
            <a:ext cx="1133475" cy="557353"/>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 coins arrondis 11">
            <a:extLst>
              <a:ext uri="{FF2B5EF4-FFF2-40B4-BE49-F238E27FC236}">
                <a16:creationId xmlns:a16="http://schemas.microsoft.com/office/drawing/2014/main" id="{8910ECEB-8C7E-1B5D-4EA7-9AB529CC1C39}"/>
              </a:ext>
            </a:extLst>
          </p:cNvPr>
          <p:cNvSpPr/>
          <p:nvPr/>
        </p:nvSpPr>
        <p:spPr>
          <a:xfrm>
            <a:off x="7043619" y="3369489"/>
            <a:ext cx="969299" cy="559082"/>
          </a:xfrm>
          <a:prstGeom prst="roundRect">
            <a:avLst/>
          </a:prstGeom>
          <a:noFill/>
          <a:ln w="28575">
            <a:solidFill>
              <a:srgbClr val="621C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 coins arrondis 12">
            <a:extLst>
              <a:ext uri="{FF2B5EF4-FFF2-40B4-BE49-F238E27FC236}">
                <a16:creationId xmlns:a16="http://schemas.microsoft.com/office/drawing/2014/main" id="{C723DB42-4614-2FE7-1FE1-207E20137014}"/>
              </a:ext>
            </a:extLst>
          </p:cNvPr>
          <p:cNvSpPr/>
          <p:nvPr/>
        </p:nvSpPr>
        <p:spPr>
          <a:xfrm>
            <a:off x="7045598" y="2925173"/>
            <a:ext cx="2693324" cy="328773"/>
          </a:xfrm>
          <a:prstGeom prst="roundRect">
            <a:avLst/>
          </a:prstGeom>
          <a:noFill/>
          <a:ln w="28575">
            <a:solidFill>
              <a:srgbClr val="0093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 coins arrondis 14">
            <a:extLst>
              <a:ext uri="{FF2B5EF4-FFF2-40B4-BE49-F238E27FC236}">
                <a16:creationId xmlns:a16="http://schemas.microsoft.com/office/drawing/2014/main" id="{D748CF10-5FEE-0540-07A7-A767B1F6DE4A}"/>
              </a:ext>
            </a:extLst>
          </p:cNvPr>
          <p:cNvSpPr/>
          <p:nvPr/>
        </p:nvSpPr>
        <p:spPr>
          <a:xfrm>
            <a:off x="9693547" y="3446560"/>
            <a:ext cx="1107892" cy="444706"/>
          </a:xfrm>
          <a:prstGeom prst="roundRect">
            <a:avLst/>
          </a:prstGeom>
          <a:noFill/>
          <a:ln w="28575">
            <a:solidFill>
              <a:srgbClr val="0093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onnecteur : en angle 15">
            <a:extLst>
              <a:ext uri="{FF2B5EF4-FFF2-40B4-BE49-F238E27FC236}">
                <a16:creationId xmlns:a16="http://schemas.microsoft.com/office/drawing/2014/main" id="{83724CFD-5F4D-E015-6ABF-0B0AB2A51B03}"/>
              </a:ext>
            </a:extLst>
          </p:cNvPr>
          <p:cNvCxnSpPr/>
          <p:nvPr/>
        </p:nvCxnSpPr>
        <p:spPr>
          <a:xfrm>
            <a:off x="9738922" y="3072971"/>
            <a:ext cx="952500" cy="373589"/>
          </a:xfrm>
          <a:prstGeom prst="bentConnector3">
            <a:avLst/>
          </a:prstGeom>
          <a:ln w="28575">
            <a:solidFill>
              <a:srgbClr val="0093C4"/>
            </a:solidFill>
            <a:prstDash val="dash"/>
          </a:ln>
        </p:spPr>
        <p:style>
          <a:lnRef idx="1">
            <a:schemeClr val="accent1"/>
          </a:lnRef>
          <a:fillRef idx="0">
            <a:schemeClr val="accent1"/>
          </a:fillRef>
          <a:effectRef idx="0">
            <a:schemeClr val="accent1"/>
          </a:effectRef>
          <a:fontRef idx="minor">
            <a:schemeClr val="tx1"/>
          </a:fontRef>
        </p:style>
      </p:cxnSp>
      <p:sp>
        <p:nvSpPr>
          <p:cNvPr id="17" name="Signe Plus 16">
            <a:extLst>
              <a:ext uri="{FF2B5EF4-FFF2-40B4-BE49-F238E27FC236}">
                <a16:creationId xmlns:a16="http://schemas.microsoft.com/office/drawing/2014/main" id="{BBEF5706-0D82-CD48-56D1-552CEDD16609}"/>
              </a:ext>
            </a:extLst>
          </p:cNvPr>
          <p:cNvSpPr/>
          <p:nvPr/>
        </p:nvSpPr>
        <p:spPr>
          <a:xfrm>
            <a:off x="10103572" y="2977457"/>
            <a:ext cx="223200" cy="223827"/>
          </a:xfrm>
          <a:prstGeom prst="mathPlus">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7487E6AB-983E-114D-B0FF-31893C97AEDA}"/>
              </a:ext>
            </a:extLst>
          </p:cNvPr>
          <p:cNvSpPr txBox="1"/>
          <p:nvPr/>
        </p:nvSpPr>
        <p:spPr>
          <a:xfrm>
            <a:off x="6020641" y="4125872"/>
            <a:ext cx="6237262" cy="1200329"/>
          </a:xfrm>
          <a:custGeom>
            <a:avLst/>
            <a:gdLst>
              <a:gd name="connsiteX0" fmla="*/ 0 w 6237262"/>
              <a:gd name="connsiteY0" fmla="*/ 0 h 1200329"/>
              <a:gd name="connsiteX1" fmla="*/ 6237262 w 6237262"/>
              <a:gd name="connsiteY1" fmla="*/ 0 h 1200329"/>
              <a:gd name="connsiteX2" fmla="*/ 6237262 w 6237262"/>
              <a:gd name="connsiteY2" fmla="*/ 1200329 h 1200329"/>
              <a:gd name="connsiteX3" fmla="*/ 0 w 6237262"/>
              <a:gd name="connsiteY3" fmla="*/ 1200329 h 1200329"/>
              <a:gd name="connsiteX4" fmla="*/ 0 w 6237262"/>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7262" h="1200329" extrusionOk="0">
                <a:moveTo>
                  <a:pt x="0" y="0"/>
                </a:moveTo>
                <a:cubicBezTo>
                  <a:pt x="1588115" y="-102410"/>
                  <a:pt x="5044855" y="-2971"/>
                  <a:pt x="6237262" y="0"/>
                </a:cubicBezTo>
                <a:cubicBezTo>
                  <a:pt x="6188842" y="249539"/>
                  <a:pt x="6214880" y="854869"/>
                  <a:pt x="6237262" y="1200329"/>
                </a:cubicBezTo>
                <a:cubicBezTo>
                  <a:pt x="3409980" y="1263122"/>
                  <a:pt x="2876557" y="1107994"/>
                  <a:pt x="0" y="1200329"/>
                </a:cubicBezTo>
                <a:cubicBezTo>
                  <a:pt x="72147" y="1039622"/>
                  <a:pt x="4113" y="343804"/>
                  <a:pt x="0" y="0"/>
                </a:cubicBezTo>
                <a:close/>
              </a:path>
            </a:pathLst>
          </a:custGeom>
          <a:noFill/>
          <a:ln>
            <a:noFill/>
            <a:extLst>
              <a:ext uri="{C807C97D-BFC1-408E-A445-0C87EB9F89A2}">
                <ask:lineSketchStyleProps xmlns:ask="http://schemas.microsoft.com/office/drawing/2018/sketchyshapes" sd="4087280866">
                  <a:prstGeom prst="rect">
                    <a:avLst/>
                  </a:prstGeom>
                  <ask:type>
                    <ask:lineSketchCurved/>
                  </ask:type>
                </ask:lineSketchStyleProps>
              </a:ext>
            </a:extLst>
          </a:ln>
        </p:spPr>
        <p:txBody>
          <a:bodyPr wrap="square">
            <a:spAutoFit/>
          </a:bodyPr>
          <a:lstStyle/>
          <a:p>
            <a:pPr marL="0" indent="0" algn="l" rtl="0" fontAlgn="base">
              <a:buNone/>
            </a:pPr>
            <a:r>
              <a:rPr lang="fr-FR" sz="1200">
                <a:solidFill>
                  <a:srgbClr val="000000"/>
                </a:solidFill>
              </a:rPr>
              <a:t>L’allocataire</a:t>
            </a:r>
            <a:r>
              <a:rPr lang="fr-FR" sz="1200" b="0" u="none" strike="noStrike">
                <a:solidFill>
                  <a:srgbClr val="000000"/>
                </a:solidFill>
                <a:effectLst/>
              </a:rPr>
              <a:t> doit </a:t>
            </a:r>
          </a:p>
          <a:p>
            <a:pPr marL="285750" indent="-285750" algn="l" rtl="0" fontAlgn="base">
              <a:buFontTx/>
              <a:buChar char="-"/>
            </a:pPr>
            <a:r>
              <a:rPr lang="fr-FR" sz="1200">
                <a:solidFill>
                  <a:srgbClr val="000000"/>
                </a:solidFill>
              </a:rPr>
              <a:t>Cocher la case « je confirme que ces informations sont exactes » puis cliquer sur « confirmer »</a:t>
            </a:r>
          </a:p>
          <a:p>
            <a:pPr algn="l" rtl="0" fontAlgn="base"/>
            <a:r>
              <a:rPr lang="fr-FR" sz="1200" b="0" u="none" strike="noStrike">
                <a:solidFill>
                  <a:srgbClr val="000000"/>
                </a:solidFill>
                <a:effectLst/>
              </a:rPr>
              <a:t>Ou</a:t>
            </a:r>
          </a:p>
          <a:p>
            <a:pPr marL="265113" indent="-265113" algn="l" rtl="0" fontAlgn="base">
              <a:buNone/>
            </a:pPr>
            <a:r>
              <a:rPr lang="fr-FR" sz="1200">
                <a:solidFill>
                  <a:srgbClr val="000000"/>
                </a:solidFill>
              </a:rPr>
              <a:t>- 	C</a:t>
            </a:r>
            <a:r>
              <a:rPr lang="fr-FR" sz="1200" b="0" u="none" strike="noStrike">
                <a:solidFill>
                  <a:srgbClr val="000000"/>
                </a:solidFill>
                <a:effectLst/>
              </a:rPr>
              <a:t>ocher la case « Modifier» pour </a:t>
            </a:r>
            <a:r>
              <a:rPr lang="fr-FR" sz="1200">
                <a:solidFill>
                  <a:srgbClr val="000000"/>
                </a:solidFill>
              </a:rPr>
              <a:t>mettre à jour si situation professionnelle (ou celle du/de la conjoint(e))</a:t>
            </a:r>
            <a:r>
              <a:rPr lang="fr-FR" sz="1200" b="0" u="none" strike="noStrike">
                <a:solidFill>
                  <a:srgbClr val="000000"/>
                </a:solidFill>
                <a:effectLst/>
              </a:rPr>
              <a:t>.</a:t>
            </a:r>
            <a:endParaRPr lang="fr-FR" sz="1200"/>
          </a:p>
        </p:txBody>
      </p:sp>
      <p:cxnSp>
        <p:nvCxnSpPr>
          <p:cNvPr id="20" name="Connecteur : en angle 19">
            <a:extLst>
              <a:ext uri="{FF2B5EF4-FFF2-40B4-BE49-F238E27FC236}">
                <a16:creationId xmlns:a16="http://schemas.microsoft.com/office/drawing/2014/main" id="{D486BB3B-E5D8-8417-8C3F-60E5CB32CA6C}"/>
              </a:ext>
            </a:extLst>
          </p:cNvPr>
          <p:cNvCxnSpPr>
            <a:stCxn id="11" idx="6"/>
            <a:endCxn id="5" idx="1"/>
          </p:cNvCxnSpPr>
          <p:nvPr/>
        </p:nvCxnSpPr>
        <p:spPr>
          <a:xfrm flipV="1">
            <a:off x="5267495" y="2935518"/>
            <a:ext cx="1728000" cy="2804065"/>
          </a:xfrm>
          <a:prstGeom prst="bentConnector3">
            <a:avLst>
              <a:gd name="adj1" fmla="val 27930"/>
            </a:avLst>
          </a:prstGeom>
          <a:ln w="28575">
            <a:prstDash val="lg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198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1CF111-98F8-B36D-E763-05E9BC02A8AE}"/>
              </a:ext>
            </a:extLst>
          </p:cNvPr>
          <p:cNvSpPr>
            <a:spLocks noGrp="1"/>
          </p:cNvSpPr>
          <p:nvPr>
            <p:ph type="title"/>
          </p:nvPr>
        </p:nvSpPr>
        <p:spPr/>
        <p:txBody>
          <a:bodyPr/>
          <a:lstStyle/>
          <a:p>
            <a:r>
              <a:rPr lang="fr-FR" sz="4400">
                <a:latin typeface="Dreaming Outloud Script Pro" panose="03050502040304050704" pitchFamily="66" charset="0"/>
                <a:cs typeface="Dreaming Outloud Script Pro" panose="03050502040304050704" pitchFamily="66" charset="0"/>
              </a:rPr>
              <a:t>Merci !</a:t>
            </a:r>
            <a:endParaRPr lang="fr-FR">
              <a:latin typeface="Dreaming Outloud Script Pro" panose="03050502040304050704" pitchFamily="66" charset="0"/>
              <a:cs typeface="Dreaming Outloud Script Pro" panose="03050502040304050704" pitchFamily="66" charset="0"/>
            </a:endParaRPr>
          </a:p>
        </p:txBody>
      </p:sp>
    </p:spTree>
    <p:extLst>
      <p:ext uri="{BB962C8B-B14F-4D97-AF65-F5344CB8AC3E}">
        <p14:creationId xmlns:p14="http://schemas.microsoft.com/office/powerpoint/2010/main" val="55356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4D1B74-D232-6CFE-23AE-5155B3B9A0EC}"/>
              </a:ext>
            </a:extLst>
          </p:cNvPr>
          <p:cNvSpPr>
            <a:spLocks noGrp="1"/>
          </p:cNvSpPr>
          <p:nvPr>
            <p:ph type="title"/>
          </p:nvPr>
        </p:nvSpPr>
        <p:spPr/>
        <p:txBody>
          <a:bodyPr/>
          <a:lstStyle/>
          <a:p>
            <a:r>
              <a:rPr lang="fr-FR">
                <a:solidFill>
                  <a:srgbClr val="FFC000"/>
                </a:solidFill>
              </a:rPr>
              <a:t>Évolution réglementaire</a:t>
            </a:r>
          </a:p>
        </p:txBody>
      </p:sp>
    </p:spTree>
    <p:extLst>
      <p:ext uri="{BB962C8B-B14F-4D97-AF65-F5344CB8AC3E}">
        <p14:creationId xmlns:p14="http://schemas.microsoft.com/office/powerpoint/2010/main" val="2035002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393E05-8628-6D4B-E089-44DC8389A0AA}"/>
              </a:ext>
            </a:extLst>
          </p:cNvPr>
          <p:cNvSpPr>
            <a:spLocks noGrp="1"/>
          </p:cNvSpPr>
          <p:nvPr>
            <p:ph type="title"/>
          </p:nvPr>
        </p:nvSpPr>
        <p:spPr/>
        <p:txBody>
          <a:bodyPr>
            <a:normAutofit fontScale="90000"/>
          </a:bodyPr>
          <a:lstStyle/>
          <a:p>
            <a:r>
              <a:rPr lang="fr-FR"/>
              <a:t>Généralisation des ressources préremplies en RSA et Prime d’Activité</a:t>
            </a:r>
          </a:p>
        </p:txBody>
      </p:sp>
      <p:sp>
        <p:nvSpPr>
          <p:cNvPr id="7" name="Espace réservé du numéro de diapositive 6">
            <a:extLst>
              <a:ext uri="{FF2B5EF4-FFF2-40B4-BE49-F238E27FC236}">
                <a16:creationId xmlns:a16="http://schemas.microsoft.com/office/drawing/2014/main" id="{D62A4475-591F-C7D0-4F53-052FBB1C7CD2}"/>
              </a:ext>
            </a:extLst>
          </p:cNvPr>
          <p:cNvSpPr>
            <a:spLocks noGrp="1"/>
          </p:cNvSpPr>
          <p:nvPr>
            <p:ph type="sldNum" sz="quarter" idx="12"/>
          </p:nvPr>
        </p:nvSpPr>
        <p:spPr/>
        <p:txBody>
          <a:bodyPr/>
          <a:lstStyle/>
          <a:p>
            <a:fld id="{05787BFD-843A-4602-B314-707DEED37BF7}" type="slidenum">
              <a:rPr lang="fr-FR" smtClean="0"/>
              <a:pPr/>
              <a:t>4</a:t>
            </a:fld>
            <a:endParaRPr lang="fr-FR"/>
          </a:p>
        </p:txBody>
      </p:sp>
      <p:sp>
        <p:nvSpPr>
          <p:cNvPr id="9" name="ZoneTexte 8">
            <a:extLst>
              <a:ext uri="{FF2B5EF4-FFF2-40B4-BE49-F238E27FC236}">
                <a16:creationId xmlns:a16="http://schemas.microsoft.com/office/drawing/2014/main" id="{9626C938-B458-4B76-4F03-2415E411A60E}"/>
              </a:ext>
            </a:extLst>
          </p:cNvPr>
          <p:cNvSpPr txBox="1"/>
          <p:nvPr/>
        </p:nvSpPr>
        <p:spPr>
          <a:xfrm>
            <a:off x="2041411" y="1580540"/>
            <a:ext cx="9634651" cy="2462213"/>
          </a:xfrm>
          <a:prstGeom prst="rect">
            <a:avLst/>
          </a:prstGeom>
          <a:noFill/>
        </p:spPr>
        <p:txBody>
          <a:bodyPr wrap="square">
            <a:spAutoFit/>
          </a:bodyPr>
          <a:lstStyle/>
          <a:p>
            <a:pPr marL="0" lvl="1" algn="just"/>
            <a:r>
              <a:rPr lang="fr-FR" sz="1400"/>
              <a:t>À compter du 1</a:t>
            </a:r>
            <a:r>
              <a:rPr lang="fr-FR" sz="1400" baseline="30000"/>
              <a:t>er</a:t>
            </a:r>
            <a:r>
              <a:rPr lang="fr-FR" sz="1400"/>
              <a:t> mars 2025, les démarches de déclarations de ressources trimestrielles RSA et Prime d’Activité se simplifient pour les allocataires.</a:t>
            </a:r>
          </a:p>
          <a:p>
            <a:pPr marL="0" lvl="1" algn="just"/>
            <a:endParaRPr lang="fr-FR" sz="1400"/>
          </a:p>
          <a:p>
            <a:pPr marL="0" lvl="1" algn="just"/>
            <a:endParaRPr lang="fr-FR" sz="1400"/>
          </a:p>
          <a:p>
            <a:pPr marL="0" lvl="1" algn="just"/>
            <a:r>
              <a:rPr lang="fr-FR" sz="1400"/>
              <a:t>Sur le même principe que les déclarations de revenus auprès des impôts, les déclarations trimestrielles seront en partie préremplies. </a:t>
            </a:r>
          </a:p>
          <a:p>
            <a:pPr marL="0" lvl="1" algn="just"/>
            <a:endParaRPr lang="fr-FR" sz="1400"/>
          </a:p>
          <a:p>
            <a:pPr marL="0" lvl="1" algn="just"/>
            <a:endParaRPr lang="fr-FR" sz="1400"/>
          </a:p>
          <a:p>
            <a:pPr marL="0" lvl="1" algn="just"/>
            <a:r>
              <a:rPr lang="fr-FR" sz="1400"/>
              <a:t>Les revenus affichés seront récupérés directement auprès des employeurs et des organismes sociaux versant des prestations </a:t>
            </a:r>
            <a:r>
              <a:rPr lang="fr-FR" sz="1400" i="1"/>
              <a:t>(Assurance maladie, France Travail, Caisse retraite …).</a:t>
            </a:r>
          </a:p>
          <a:p>
            <a:pPr marL="0" lvl="1" algn="just"/>
            <a:endParaRPr lang="fr-FR" sz="1400"/>
          </a:p>
        </p:txBody>
      </p:sp>
      <p:sp>
        <p:nvSpPr>
          <p:cNvPr id="3" name="Espace réservé du pied de page 6">
            <a:extLst>
              <a:ext uri="{FF2B5EF4-FFF2-40B4-BE49-F238E27FC236}">
                <a16:creationId xmlns:a16="http://schemas.microsoft.com/office/drawing/2014/main" id="{C38BE978-FA4A-7DEF-1AE9-967A53E547C2}"/>
              </a:ext>
            </a:extLst>
          </p:cNvPr>
          <p:cNvSpPr>
            <a:spLocks noGrp="1"/>
          </p:cNvSpPr>
          <p:nvPr>
            <p:ph type="ftr" sz="quarter" idx="3"/>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mars 2025</a:t>
            </a:r>
          </a:p>
        </p:txBody>
      </p:sp>
      <p:graphicFrame>
        <p:nvGraphicFramePr>
          <p:cNvPr id="4" name="Objet 3">
            <a:extLst>
              <a:ext uri="{FF2B5EF4-FFF2-40B4-BE49-F238E27FC236}">
                <a16:creationId xmlns:a16="http://schemas.microsoft.com/office/drawing/2014/main" id="{BF7F4357-19BA-ABA7-B5C0-6D41AAC75C5F}"/>
              </a:ext>
            </a:extLst>
          </p:cNvPr>
          <p:cNvGraphicFramePr>
            <a:graphicFrameLocks noChangeAspect="1"/>
          </p:cNvGraphicFramePr>
          <p:nvPr>
            <p:extLst>
              <p:ext uri="{D42A27DB-BD31-4B8C-83A1-F6EECF244321}">
                <p14:modId xmlns:p14="http://schemas.microsoft.com/office/powerpoint/2010/main" val="4118976012"/>
              </p:ext>
            </p:extLst>
          </p:nvPr>
        </p:nvGraphicFramePr>
        <p:xfrm>
          <a:off x="6165850" y="4348163"/>
          <a:ext cx="774700" cy="673100"/>
        </p:xfrm>
        <a:graphic>
          <a:graphicData uri="http://schemas.openxmlformats.org/presentationml/2006/ole">
            <mc:AlternateContent xmlns:mc="http://schemas.openxmlformats.org/markup-compatibility/2006">
              <mc:Choice xmlns:v="urn:schemas-microsoft-com:vml" Requires="v">
                <p:oleObj name="Acrobat Document" showAsIcon="1" r:id="rId2" imgW="774000" imgH="672480" progId="AcroExch.Document.11">
                  <p:embed/>
                </p:oleObj>
              </mc:Choice>
              <mc:Fallback>
                <p:oleObj name="Acrobat Document" showAsIcon="1" r:id="rId2" imgW="774000" imgH="672480" progId="AcroExch.Document.11">
                  <p:embed/>
                  <p:pic>
                    <p:nvPicPr>
                      <p:cNvPr id="4" name="Objet 3">
                        <a:extLst>
                          <a:ext uri="{FF2B5EF4-FFF2-40B4-BE49-F238E27FC236}">
                            <a16:creationId xmlns:a16="http://schemas.microsoft.com/office/drawing/2014/main" id="{BF7F4357-19BA-ABA7-B5C0-6D41AAC75C5F}"/>
                          </a:ext>
                        </a:extLst>
                      </p:cNvPr>
                      <p:cNvPicPr/>
                      <p:nvPr/>
                    </p:nvPicPr>
                    <p:blipFill>
                      <a:blip r:embed="rId3"/>
                      <a:stretch>
                        <a:fillRect/>
                      </a:stretch>
                    </p:blipFill>
                    <p:spPr>
                      <a:xfrm>
                        <a:off x="6165850" y="4348163"/>
                        <a:ext cx="774700" cy="673100"/>
                      </a:xfrm>
                      <a:prstGeom prst="rect">
                        <a:avLst/>
                      </a:prstGeom>
                    </p:spPr>
                  </p:pic>
                </p:oleObj>
              </mc:Fallback>
            </mc:AlternateContent>
          </a:graphicData>
        </a:graphic>
      </p:graphicFrame>
      <p:sp>
        <p:nvSpPr>
          <p:cNvPr id="6" name="ZoneTexte 5">
            <a:extLst>
              <a:ext uri="{FF2B5EF4-FFF2-40B4-BE49-F238E27FC236}">
                <a16:creationId xmlns:a16="http://schemas.microsoft.com/office/drawing/2014/main" id="{DA50E719-CDE7-3B88-C658-BF842F597957}"/>
              </a:ext>
            </a:extLst>
          </p:cNvPr>
          <p:cNvSpPr txBox="1"/>
          <p:nvPr/>
        </p:nvSpPr>
        <p:spPr>
          <a:xfrm>
            <a:off x="2043604" y="4479625"/>
            <a:ext cx="4124365" cy="307777"/>
          </a:xfrm>
          <a:prstGeom prst="rect">
            <a:avLst/>
          </a:prstGeom>
          <a:noFill/>
        </p:spPr>
        <p:txBody>
          <a:bodyPr wrap="square">
            <a:spAutoFit/>
          </a:bodyPr>
          <a:lstStyle/>
          <a:p>
            <a:pPr marL="0" lvl="1" algn="just"/>
            <a:r>
              <a:rPr lang="fr-FR" sz="1400"/>
              <a:t>Pour plus d’informations, consultez ce support :  </a:t>
            </a:r>
          </a:p>
        </p:txBody>
      </p:sp>
    </p:spTree>
    <p:extLst>
      <p:ext uri="{BB962C8B-B14F-4D97-AF65-F5344CB8AC3E}">
        <p14:creationId xmlns:p14="http://schemas.microsoft.com/office/powerpoint/2010/main" val="1236623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D19CF6A3-58CF-701E-DFD4-3F00043EC29C}"/>
              </a:ext>
            </a:extLst>
          </p:cNvPr>
          <p:cNvSpPr>
            <a:spLocks noGrp="1"/>
          </p:cNvSpPr>
          <p:nvPr>
            <p:ph type="title"/>
          </p:nvPr>
        </p:nvSpPr>
        <p:spPr/>
        <p:txBody>
          <a:bodyPr/>
          <a:lstStyle/>
          <a:p>
            <a:r>
              <a:rPr lang="fr-FR">
                <a:solidFill>
                  <a:schemeClr val="accent1"/>
                </a:solidFill>
              </a:rPr>
              <a:t>Evolution de l’offre tuteur moral</a:t>
            </a:r>
          </a:p>
        </p:txBody>
      </p:sp>
    </p:spTree>
    <p:extLst>
      <p:ext uri="{BB962C8B-B14F-4D97-AF65-F5344CB8AC3E}">
        <p14:creationId xmlns:p14="http://schemas.microsoft.com/office/powerpoint/2010/main" val="4130757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98C1C1-4069-5E0F-E73C-F43D33CE302C}"/>
              </a:ext>
            </a:extLst>
          </p:cNvPr>
          <p:cNvSpPr>
            <a:spLocks noGrp="1"/>
          </p:cNvSpPr>
          <p:nvPr>
            <p:ph type="title"/>
          </p:nvPr>
        </p:nvSpPr>
        <p:spPr/>
        <p:txBody>
          <a:bodyPr/>
          <a:lstStyle/>
          <a:p>
            <a:r>
              <a:rPr lang="fr-FR"/>
              <a:t>Tuteurs moraux : nouvelles fonctionnalités en ligne</a:t>
            </a:r>
          </a:p>
        </p:txBody>
      </p:sp>
      <p:sp>
        <p:nvSpPr>
          <p:cNvPr id="7" name="Espace réservé du numéro de diapositive 6">
            <a:extLst>
              <a:ext uri="{FF2B5EF4-FFF2-40B4-BE49-F238E27FC236}">
                <a16:creationId xmlns:a16="http://schemas.microsoft.com/office/drawing/2014/main" id="{F03765BD-64F0-72B3-3E64-7B48C2385077}"/>
              </a:ext>
            </a:extLst>
          </p:cNvPr>
          <p:cNvSpPr>
            <a:spLocks noGrp="1"/>
          </p:cNvSpPr>
          <p:nvPr>
            <p:ph type="sldNum" sz="quarter" idx="12"/>
          </p:nvPr>
        </p:nvSpPr>
        <p:spPr/>
        <p:txBody>
          <a:bodyPr/>
          <a:lstStyle/>
          <a:p>
            <a:fld id="{05787BFD-843A-4602-B314-707DEED37BF7}" type="slidenum">
              <a:rPr lang="fr-FR" smtClean="0"/>
              <a:pPr/>
              <a:t>6</a:t>
            </a:fld>
            <a:endParaRPr lang="fr-FR"/>
          </a:p>
        </p:txBody>
      </p:sp>
      <p:sp>
        <p:nvSpPr>
          <p:cNvPr id="10" name="TextBox 17">
            <a:extLst>
              <a:ext uri="{FF2B5EF4-FFF2-40B4-BE49-F238E27FC236}">
                <a16:creationId xmlns:a16="http://schemas.microsoft.com/office/drawing/2014/main" id="{5A7AA1B3-E803-3774-0A64-A088B3F8E142}"/>
              </a:ext>
            </a:extLst>
          </p:cNvPr>
          <p:cNvSpPr txBox="1"/>
          <p:nvPr/>
        </p:nvSpPr>
        <p:spPr>
          <a:xfrm>
            <a:off x="2177892" y="1214432"/>
            <a:ext cx="5441704" cy="1107996"/>
          </a:xfrm>
          <a:prstGeom prst="rect">
            <a:avLst/>
          </a:prstGeom>
        </p:spPr>
        <p:txBody>
          <a:bodyPr wrap="square" lIns="0" tIns="0" rIns="0" bIns="0" rtlCol="0" anchor="t">
            <a:spAutoFit/>
          </a:bodyPr>
          <a:lstStyle/>
          <a:p>
            <a:pPr marL="0" lvl="1"/>
            <a:r>
              <a:rPr lang="fr-FR" sz="1600" b="1" u="sng" kern="0">
                <a:solidFill>
                  <a:schemeClr val="bg2">
                    <a:lumMod val="25000"/>
                  </a:schemeClr>
                </a:solidFill>
                <a:cs typeface="Avenir Light" panose="020B0604020202020204" charset="0"/>
              </a:rPr>
              <a:t>Le contexte </a:t>
            </a:r>
            <a:r>
              <a:rPr lang="fr-FR" sz="1600" kern="0">
                <a:solidFill>
                  <a:schemeClr val="bg2">
                    <a:lumMod val="25000"/>
                  </a:schemeClr>
                </a:solidFill>
                <a:cs typeface="Avenir Light" panose="020B0604020202020204" charset="0"/>
              </a:rPr>
              <a:t>: </a:t>
            </a:r>
          </a:p>
          <a:p>
            <a:pPr marL="0" lvl="1"/>
            <a:endParaRPr lang="fr-FR" sz="1400" kern="0">
              <a:solidFill>
                <a:schemeClr val="bg2">
                  <a:lumMod val="25000"/>
                </a:schemeClr>
              </a:solidFill>
              <a:cs typeface="Avenir Light" panose="020B0604020202020204" charset="0"/>
            </a:endParaRPr>
          </a:p>
          <a:p>
            <a:pPr marL="0" lvl="1"/>
            <a:r>
              <a:rPr lang="fr-FR" sz="1400"/>
              <a:t>Jusqu’à présent, à l’exception de quelques téléprocédures, le tuteur moral ne peut pas réaliser de démarches en ligne pour le compte de son protégé.</a:t>
            </a:r>
          </a:p>
        </p:txBody>
      </p:sp>
      <p:sp>
        <p:nvSpPr>
          <p:cNvPr id="11" name="ZoneTexte 10">
            <a:extLst>
              <a:ext uri="{FF2B5EF4-FFF2-40B4-BE49-F238E27FC236}">
                <a16:creationId xmlns:a16="http://schemas.microsoft.com/office/drawing/2014/main" id="{CF536E36-58B1-06DD-F13F-29B5CDA89D00}"/>
              </a:ext>
            </a:extLst>
          </p:cNvPr>
          <p:cNvSpPr txBox="1"/>
          <p:nvPr/>
        </p:nvSpPr>
        <p:spPr>
          <a:xfrm>
            <a:off x="2041411" y="4172085"/>
            <a:ext cx="9883823" cy="1569660"/>
          </a:xfrm>
          <a:prstGeom prst="rect">
            <a:avLst/>
          </a:prstGeom>
          <a:noFill/>
        </p:spPr>
        <p:txBody>
          <a:bodyPr wrap="square">
            <a:spAutoFit/>
          </a:bodyPr>
          <a:lstStyle/>
          <a:p>
            <a:pPr algn="just">
              <a:spcBef>
                <a:spcPct val="0"/>
              </a:spcBef>
            </a:pPr>
            <a:r>
              <a:rPr lang="fr-FR" sz="1200" u="sng">
                <a:solidFill>
                  <a:srgbClr val="09204E"/>
                </a:solidFill>
              </a:rPr>
              <a:t>Cette évolution permet aux tuteurs moraux connectés à leur tableau de bord depuis l’espace </a:t>
            </a:r>
            <a:r>
              <a:rPr lang="fr-FR" sz="1200" b="1" u="sng">
                <a:solidFill>
                  <a:srgbClr val="09204E"/>
                </a:solidFill>
              </a:rPr>
              <a:t>Mon compte partenaire :</a:t>
            </a:r>
          </a:p>
          <a:p>
            <a:pPr algn="just">
              <a:spcBef>
                <a:spcPct val="0"/>
              </a:spcBef>
            </a:pPr>
            <a:endParaRPr lang="fr-FR" sz="1200" b="1" u="sng">
              <a:solidFill>
                <a:srgbClr val="09204E"/>
              </a:solidFill>
            </a:endParaRPr>
          </a:p>
          <a:p>
            <a:pPr marL="345457" lvl="1" indent="-172729">
              <a:buFont typeface="Arial"/>
              <a:buChar char="•"/>
            </a:pPr>
            <a:r>
              <a:rPr lang="fr-FR" sz="1200">
                <a:solidFill>
                  <a:srgbClr val="09204E"/>
                </a:solidFill>
              </a:rPr>
              <a:t>D’accéder à un module de recherche de son protégé,​</a:t>
            </a:r>
          </a:p>
          <a:p>
            <a:pPr marL="345457" lvl="1" indent="-172729">
              <a:buFont typeface="Arial"/>
              <a:buChar char="•"/>
            </a:pPr>
            <a:r>
              <a:rPr lang="fr-FR" sz="1200">
                <a:solidFill>
                  <a:srgbClr val="09204E"/>
                </a:solidFill>
              </a:rPr>
              <a:t>De visualiser les informations le concernant, </a:t>
            </a:r>
          </a:p>
          <a:p>
            <a:pPr marL="345457" lvl="1" indent="-172729">
              <a:buFont typeface="Arial"/>
              <a:buChar char="•"/>
            </a:pPr>
            <a:r>
              <a:rPr lang="fr-FR" sz="1200">
                <a:solidFill>
                  <a:srgbClr val="09204E"/>
                </a:solidFill>
              </a:rPr>
              <a:t>De pouvoir transmettre un jugement de tutelle,​</a:t>
            </a:r>
          </a:p>
          <a:p>
            <a:pPr marL="345457" lvl="1" indent="-172729">
              <a:buFont typeface="Arial"/>
              <a:buChar char="•"/>
            </a:pPr>
            <a:r>
              <a:rPr lang="fr-FR" sz="1200">
                <a:solidFill>
                  <a:srgbClr val="09204E"/>
                </a:solidFill>
              </a:rPr>
              <a:t>De pouvoir mettre à jour les données bancaires utiles à la gestion de la mesure de protection,​</a:t>
            </a:r>
          </a:p>
          <a:p>
            <a:pPr marL="345457" lvl="1" indent="-172729">
              <a:buFont typeface="Arial"/>
              <a:buChar char="•"/>
            </a:pPr>
            <a:r>
              <a:rPr lang="fr-FR" sz="1200">
                <a:solidFill>
                  <a:srgbClr val="09204E"/>
                </a:solidFill>
              </a:rPr>
              <a:t>De pouvoir accéder au dossier du protégé afin d’effectuer les démarches en son nom (</a:t>
            </a:r>
            <a:r>
              <a:rPr lang="fr-FR" sz="1200" b="1">
                <a:solidFill>
                  <a:srgbClr val="09204E"/>
                </a:solidFill>
              </a:rPr>
              <a:t>en fonction de la nature de tutelle</a:t>
            </a:r>
            <a:r>
              <a:rPr lang="fr-FR" sz="1200">
                <a:solidFill>
                  <a:srgbClr val="09204E"/>
                </a:solidFill>
              </a:rPr>
              <a:t>),      </a:t>
            </a:r>
            <a:endParaRPr lang="fr-FR" sz="1200">
              <a:solidFill>
                <a:srgbClr val="09204E"/>
              </a:solidFill>
              <a:cs typeface="Calibri"/>
            </a:endParaRPr>
          </a:p>
          <a:p>
            <a:pPr marL="345457" lvl="1" indent="-172729">
              <a:buFont typeface="Arial"/>
              <a:buChar char="•"/>
            </a:pPr>
            <a:r>
              <a:rPr lang="fr-FR" sz="1200">
                <a:solidFill>
                  <a:srgbClr val="09204E"/>
                </a:solidFill>
              </a:rPr>
              <a:t>De pouvoir ajouter un protégé dans son portefeuille, et transmettre les justificatifs attendus par la Caf.</a:t>
            </a:r>
          </a:p>
        </p:txBody>
      </p:sp>
      <p:grpSp>
        <p:nvGrpSpPr>
          <p:cNvPr id="14" name="Groupe 13">
            <a:extLst>
              <a:ext uri="{FF2B5EF4-FFF2-40B4-BE49-F238E27FC236}">
                <a16:creationId xmlns:a16="http://schemas.microsoft.com/office/drawing/2014/main" id="{35DDDAD2-41A2-0961-A95D-ACC5F53323AC}"/>
              </a:ext>
            </a:extLst>
          </p:cNvPr>
          <p:cNvGrpSpPr/>
          <p:nvPr/>
        </p:nvGrpSpPr>
        <p:grpSpPr>
          <a:xfrm>
            <a:off x="8137411" y="1206458"/>
            <a:ext cx="2314985" cy="958972"/>
            <a:chOff x="8137411" y="1206458"/>
            <a:chExt cx="2314985" cy="958972"/>
          </a:xfrm>
        </p:grpSpPr>
        <p:pic>
          <p:nvPicPr>
            <p:cNvPr id="12" name="Image 11">
              <a:extLst>
                <a:ext uri="{FF2B5EF4-FFF2-40B4-BE49-F238E27FC236}">
                  <a16:creationId xmlns:a16="http://schemas.microsoft.com/office/drawing/2014/main" id="{DA4A79F8-F991-F04F-3A3C-5536FF6559B0}"/>
                </a:ext>
              </a:extLst>
            </p:cNvPr>
            <p:cNvPicPr preferRelativeResize="0">
              <a:picLocks/>
            </p:cNvPicPr>
            <p:nvPr/>
          </p:nvPicPr>
          <p:blipFill rotWithShape="1">
            <a:blip r:embed="rId2"/>
            <a:srcRect t="5329" r="60370" b="84444"/>
            <a:stretch/>
          </p:blipFill>
          <p:spPr>
            <a:xfrm>
              <a:off x="9725669" y="1583380"/>
              <a:ext cx="532800" cy="144000"/>
            </a:xfrm>
            <a:prstGeom prst="rect">
              <a:avLst/>
            </a:prstGeom>
            <a:ln>
              <a:noFill/>
            </a:ln>
            <a:effectLst/>
          </p:spPr>
        </p:pic>
        <p:pic>
          <p:nvPicPr>
            <p:cNvPr id="15" name="Graphique 14" descr="Ordinateur portable avec un remplissage uni">
              <a:extLst>
                <a:ext uri="{FF2B5EF4-FFF2-40B4-BE49-F238E27FC236}">
                  <a16:creationId xmlns:a16="http://schemas.microsoft.com/office/drawing/2014/main" id="{B9A7E8FC-B979-2861-2F92-3CEB08F109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37996" y="1251030"/>
              <a:ext cx="914400" cy="914400"/>
            </a:xfrm>
            <a:prstGeom prst="rect">
              <a:avLst/>
            </a:prstGeom>
          </p:spPr>
        </p:pic>
        <p:grpSp>
          <p:nvGrpSpPr>
            <p:cNvPr id="22" name="Groupe 21">
              <a:extLst>
                <a:ext uri="{FF2B5EF4-FFF2-40B4-BE49-F238E27FC236}">
                  <a16:creationId xmlns:a16="http://schemas.microsoft.com/office/drawing/2014/main" id="{17E124E1-E785-C5A6-C578-23B7174181B1}"/>
                </a:ext>
              </a:extLst>
            </p:cNvPr>
            <p:cNvGrpSpPr/>
            <p:nvPr/>
          </p:nvGrpSpPr>
          <p:grpSpPr>
            <a:xfrm>
              <a:off x="8137411" y="1284241"/>
              <a:ext cx="1007612" cy="813554"/>
              <a:chOff x="1947859" y="2901322"/>
              <a:chExt cx="1007612" cy="813554"/>
            </a:xfrm>
          </p:grpSpPr>
          <p:pic>
            <p:nvPicPr>
              <p:cNvPr id="13" name="Graphique 12" descr="Bâtiment contour">
                <a:extLst>
                  <a:ext uri="{FF2B5EF4-FFF2-40B4-BE49-F238E27FC236}">
                    <a16:creationId xmlns:a16="http://schemas.microsoft.com/office/drawing/2014/main" id="{964357FA-9B94-10CB-B642-D3E31805FBE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25297" y="2901322"/>
                <a:ext cx="652737" cy="652737"/>
              </a:xfrm>
              <a:prstGeom prst="rect">
                <a:avLst/>
              </a:prstGeom>
            </p:spPr>
          </p:pic>
          <p:sp>
            <p:nvSpPr>
              <p:cNvPr id="21" name="ZoneTexte 20">
                <a:extLst>
                  <a:ext uri="{FF2B5EF4-FFF2-40B4-BE49-F238E27FC236}">
                    <a16:creationId xmlns:a16="http://schemas.microsoft.com/office/drawing/2014/main" id="{05E1513B-0A50-03F6-C148-BCE7A7C8F997}"/>
                  </a:ext>
                </a:extLst>
              </p:cNvPr>
              <p:cNvSpPr txBox="1"/>
              <p:nvPr/>
            </p:nvSpPr>
            <p:spPr>
              <a:xfrm>
                <a:off x="1947859" y="3453266"/>
                <a:ext cx="1007612" cy="261610"/>
              </a:xfrm>
              <a:prstGeom prst="rect">
                <a:avLst/>
              </a:prstGeom>
              <a:noFill/>
            </p:spPr>
            <p:txBody>
              <a:bodyPr wrap="square" rtlCol="0">
                <a:spAutoFit/>
              </a:bodyPr>
              <a:lstStyle/>
              <a:p>
                <a:r>
                  <a:rPr lang="fr-FR" sz="1100"/>
                  <a:t>Tuteur moral</a:t>
                </a:r>
              </a:p>
            </p:txBody>
          </p:sp>
        </p:grpSp>
        <p:sp>
          <p:nvSpPr>
            <p:cNvPr id="23" name="Flèche : droite 22">
              <a:extLst>
                <a:ext uri="{FF2B5EF4-FFF2-40B4-BE49-F238E27FC236}">
                  <a16:creationId xmlns:a16="http://schemas.microsoft.com/office/drawing/2014/main" id="{631FA702-004A-F2A2-7500-084ADDDC22FF}"/>
                </a:ext>
              </a:extLst>
            </p:cNvPr>
            <p:cNvSpPr/>
            <p:nvPr/>
          </p:nvSpPr>
          <p:spPr>
            <a:xfrm>
              <a:off x="9054669" y="1610609"/>
              <a:ext cx="305890" cy="201310"/>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24" name="Signe de multiplication 23">
              <a:extLst>
                <a:ext uri="{FF2B5EF4-FFF2-40B4-BE49-F238E27FC236}">
                  <a16:creationId xmlns:a16="http://schemas.microsoft.com/office/drawing/2014/main" id="{C2BAF291-A3DB-7593-B73D-B1544B405FC1}"/>
                </a:ext>
              </a:extLst>
            </p:cNvPr>
            <p:cNvSpPr/>
            <p:nvPr/>
          </p:nvSpPr>
          <p:spPr>
            <a:xfrm>
              <a:off x="9537996" y="1206458"/>
              <a:ext cx="914400" cy="861071"/>
            </a:xfrm>
            <a:prstGeom prst="mathMultiply">
              <a:avLst>
                <a:gd name="adj1" fmla="val 835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7" name="ZoneTexte 26">
            <a:extLst>
              <a:ext uri="{FF2B5EF4-FFF2-40B4-BE49-F238E27FC236}">
                <a16:creationId xmlns:a16="http://schemas.microsoft.com/office/drawing/2014/main" id="{A448F1E9-44DA-87CF-2793-00D068AA5D97}"/>
              </a:ext>
            </a:extLst>
          </p:cNvPr>
          <p:cNvSpPr txBox="1"/>
          <p:nvPr/>
        </p:nvSpPr>
        <p:spPr>
          <a:xfrm>
            <a:off x="2041411" y="2626517"/>
            <a:ext cx="9634651" cy="523220"/>
          </a:xfrm>
          <a:prstGeom prst="rect">
            <a:avLst/>
          </a:prstGeom>
          <a:noFill/>
        </p:spPr>
        <p:txBody>
          <a:bodyPr wrap="square">
            <a:spAutoFit/>
          </a:bodyPr>
          <a:lstStyle/>
          <a:p>
            <a:pPr marL="0" lvl="1"/>
            <a:r>
              <a:rPr lang="fr-FR" sz="1400"/>
              <a:t>Depuis janvier 2025, ce nouveau service permet, </a:t>
            </a:r>
            <a:r>
              <a:rPr lang="fr-FR" sz="1400" u="sng"/>
              <a:t>via la création d’un compte « tuteur moral »</a:t>
            </a:r>
            <a:r>
              <a:rPr lang="fr-FR" sz="1400"/>
              <a:t>, d’accéder à de nouvelles démarches en ligne (en fonction de la nature de la mesure de protection).</a:t>
            </a:r>
          </a:p>
        </p:txBody>
      </p:sp>
      <p:grpSp>
        <p:nvGrpSpPr>
          <p:cNvPr id="16" name="Groupe 15">
            <a:extLst>
              <a:ext uri="{FF2B5EF4-FFF2-40B4-BE49-F238E27FC236}">
                <a16:creationId xmlns:a16="http://schemas.microsoft.com/office/drawing/2014/main" id="{B7C22E7D-D71E-6784-09B4-141182EA920B}"/>
              </a:ext>
            </a:extLst>
          </p:cNvPr>
          <p:cNvGrpSpPr/>
          <p:nvPr/>
        </p:nvGrpSpPr>
        <p:grpSpPr>
          <a:xfrm>
            <a:off x="8137411" y="2899805"/>
            <a:ext cx="2822863" cy="914400"/>
            <a:chOff x="8137411" y="2899805"/>
            <a:chExt cx="2822863" cy="914400"/>
          </a:xfrm>
        </p:grpSpPr>
        <p:pic>
          <p:nvPicPr>
            <p:cNvPr id="35" name="Graphique 34" descr="Ordinateur portable avec un remplissage uni">
              <a:extLst>
                <a:ext uri="{FF2B5EF4-FFF2-40B4-BE49-F238E27FC236}">
                  <a16:creationId xmlns:a16="http://schemas.microsoft.com/office/drawing/2014/main" id="{A9E53FF8-FA54-11DD-9FBD-2AB6F6DEE4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37996" y="2899805"/>
              <a:ext cx="914400" cy="914400"/>
            </a:xfrm>
            <a:prstGeom prst="rect">
              <a:avLst/>
            </a:prstGeom>
          </p:spPr>
        </p:pic>
        <p:grpSp>
          <p:nvGrpSpPr>
            <p:cNvPr id="30" name="Groupe 29">
              <a:extLst>
                <a:ext uri="{FF2B5EF4-FFF2-40B4-BE49-F238E27FC236}">
                  <a16:creationId xmlns:a16="http://schemas.microsoft.com/office/drawing/2014/main" id="{17234831-6706-FD66-C976-5ED92B056407}"/>
                </a:ext>
              </a:extLst>
            </p:cNvPr>
            <p:cNvGrpSpPr/>
            <p:nvPr/>
          </p:nvGrpSpPr>
          <p:grpSpPr>
            <a:xfrm>
              <a:off x="8137411" y="2933016"/>
              <a:ext cx="1007612" cy="813554"/>
              <a:chOff x="1947859" y="2901322"/>
              <a:chExt cx="1007612" cy="813554"/>
            </a:xfrm>
          </p:grpSpPr>
          <p:pic>
            <p:nvPicPr>
              <p:cNvPr id="33" name="Graphique 32" descr="Bâtiment contour">
                <a:extLst>
                  <a:ext uri="{FF2B5EF4-FFF2-40B4-BE49-F238E27FC236}">
                    <a16:creationId xmlns:a16="http://schemas.microsoft.com/office/drawing/2014/main" id="{0EB4FD1D-2C78-3402-2779-F8561CCD379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25297" y="2901322"/>
                <a:ext cx="652737" cy="652737"/>
              </a:xfrm>
              <a:prstGeom prst="rect">
                <a:avLst/>
              </a:prstGeom>
            </p:spPr>
          </p:pic>
          <p:sp>
            <p:nvSpPr>
              <p:cNvPr id="34" name="ZoneTexte 33">
                <a:extLst>
                  <a:ext uri="{FF2B5EF4-FFF2-40B4-BE49-F238E27FC236}">
                    <a16:creationId xmlns:a16="http://schemas.microsoft.com/office/drawing/2014/main" id="{FFDE4642-F263-A58B-FE8D-63F68EAED9FE}"/>
                  </a:ext>
                </a:extLst>
              </p:cNvPr>
              <p:cNvSpPr txBox="1"/>
              <p:nvPr/>
            </p:nvSpPr>
            <p:spPr>
              <a:xfrm>
                <a:off x="1947859" y="3453266"/>
                <a:ext cx="1007612" cy="261610"/>
              </a:xfrm>
              <a:prstGeom prst="rect">
                <a:avLst/>
              </a:prstGeom>
              <a:noFill/>
            </p:spPr>
            <p:txBody>
              <a:bodyPr wrap="square" rtlCol="0">
                <a:spAutoFit/>
              </a:bodyPr>
              <a:lstStyle/>
              <a:p>
                <a:r>
                  <a:rPr lang="fr-FR" sz="1100"/>
                  <a:t>Tuteur moral</a:t>
                </a:r>
              </a:p>
            </p:txBody>
          </p:sp>
        </p:grpSp>
        <p:sp>
          <p:nvSpPr>
            <p:cNvPr id="31" name="Flèche : droite 30">
              <a:extLst>
                <a:ext uri="{FF2B5EF4-FFF2-40B4-BE49-F238E27FC236}">
                  <a16:creationId xmlns:a16="http://schemas.microsoft.com/office/drawing/2014/main" id="{DB0E8D3F-5BF2-4274-4D2D-01AB723F9B02}"/>
                </a:ext>
              </a:extLst>
            </p:cNvPr>
            <p:cNvSpPr/>
            <p:nvPr/>
          </p:nvSpPr>
          <p:spPr>
            <a:xfrm>
              <a:off x="9054669" y="3259384"/>
              <a:ext cx="305890" cy="201310"/>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pic>
          <p:nvPicPr>
            <p:cNvPr id="38" name="Graphique 37" descr="Coche avec un remplissage uni">
              <a:extLst>
                <a:ext uri="{FF2B5EF4-FFF2-40B4-BE49-F238E27FC236}">
                  <a16:creationId xmlns:a16="http://schemas.microsoft.com/office/drawing/2014/main" id="{BED17E88-BDFC-A51C-9DF8-F0F7AB328D8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03074" y="2974255"/>
              <a:ext cx="457200" cy="652737"/>
            </a:xfrm>
            <a:prstGeom prst="rect">
              <a:avLst/>
            </a:prstGeom>
          </p:spPr>
        </p:pic>
        <p:pic>
          <p:nvPicPr>
            <p:cNvPr id="8" name="Image 7">
              <a:extLst>
                <a:ext uri="{FF2B5EF4-FFF2-40B4-BE49-F238E27FC236}">
                  <a16:creationId xmlns:a16="http://schemas.microsoft.com/office/drawing/2014/main" id="{A8CC7221-EE2F-3DD3-6EA8-3916279B007B}"/>
                </a:ext>
              </a:extLst>
            </p:cNvPr>
            <p:cNvPicPr preferRelativeResize="0">
              <a:picLocks/>
            </p:cNvPicPr>
            <p:nvPr/>
          </p:nvPicPr>
          <p:blipFill rotWithShape="1">
            <a:blip r:embed="rId2"/>
            <a:srcRect t="5329" r="60370" b="84444"/>
            <a:stretch/>
          </p:blipFill>
          <p:spPr>
            <a:xfrm>
              <a:off x="9725669" y="3224050"/>
              <a:ext cx="532800" cy="144000"/>
            </a:xfrm>
            <a:prstGeom prst="rect">
              <a:avLst/>
            </a:prstGeom>
            <a:ln>
              <a:noFill/>
            </a:ln>
            <a:effectLst/>
          </p:spPr>
        </p:pic>
      </p:grpSp>
      <p:sp>
        <p:nvSpPr>
          <p:cNvPr id="3" name="Espace réservé du pied de page 6">
            <a:extLst>
              <a:ext uri="{FF2B5EF4-FFF2-40B4-BE49-F238E27FC236}">
                <a16:creationId xmlns:a16="http://schemas.microsoft.com/office/drawing/2014/main" id="{6FA81030-886A-05CE-2C30-D6FFDA291049}"/>
              </a:ext>
            </a:extLst>
          </p:cNvPr>
          <p:cNvSpPr>
            <a:spLocks noGrp="1"/>
          </p:cNvSpPr>
          <p:nvPr>
            <p:ph type="ftr" sz="quarter" idx="3"/>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mars 2025</a:t>
            </a:r>
          </a:p>
        </p:txBody>
      </p:sp>
    </p:spTree>
    <p:extLst>
      <p:ext uri="{BB962C8B-B14F-4D97-AF65-F5344CB8AC3E}">
        <p14:creationId xmlns:p14="http://schemas.microsoft.com/office/powerpoint/2010/main" val="125119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18CF06-D2DA-D359-6D69-6B6E13AC56E4}"/>
              </a:ext>
            </a:extLst>
          </p:cNvPr>
          <p:cNvSpPr>
            <a:spLocks noGrp="1"/>
          </p:cNvSpPr>
          <p:nvPr>
            <p:ph type="title"/>
          </p:nvPr>
        </p:nvSpPr>
        <p:spPr/>
        <p:txBody>
          <a:bodyPr/>
          <a:lstStyle/>
          <a:p>
            <a:r>
              <a:rPr lang="fr-FR"/>
              <a:t>Tuteurs moraux : nouvelles fonctionnalités en ligne</a:t>
            </a:r>
          </a:p>
        </p:txBody>
      </p:sp>
      <p:sp>
        <p:nvSpPr>
          <p:cNvPr id="11" name="Espace réservé du numéro de diapositive 6">
            <a:extLst>
              <a:ext uri="{FF2B5EF4-FFF2-40B4-BE49-F238E27FC236}">
                <a16:creationId xmlns:a16="http://schemas.microsoft.com/office/drawing/2014/main" id="{866F5C2D-2403-760E-3A87-520DD7DD571F}"/>
              </a:ext>
            </a:extLst>
          </p:cNvPr>
          <p:cNvSpPr>
            <a:spLocks noGrp="1"/>
          </p:cNvSpPr>
          <p:nvPr>
            <p:ph type="sldNum" sz="quarter" idx="12"/>
          </p:nvPr>
        </p:nvSpPr>
        <p:spPr/>
        <p:txBody>
          <a:bodyPr/>
          <a:lstStyle/>
          <a:p>
            <a:fld id="{05787BFD-843A-4602-B314-707DEED37BF7}" type="slidenum">
              <a:rPr lang="fr-FR" smtClean="0"/>
              <a:pPr/>
              <a:t>7</a:t>
            </a:fld>
            <a:endParaRPr lang="fr-FR"/>
          </a:p>
        </p:txBody>
      </p:sp>
      <p:sp>
        <p:nvSpPr>
          <p:cNvPr id="9" name="ZoneTexte 8">
            <a:extLst>
              <a:ext uri="{FF2B5EF4-FFF2-40B4-BE49-F238E27FC236}">
                <a16:creationId xmlns:a16="http://schemas.microsoft.com/office/drawing/2014/main" id="{CA057197-262D-28F6-3839-35AB1EC1D8A0}"/>
              </a:ext>
            </a:extLst>
          </p:cNvPr>
          <p:cNvSpPr txBox="1"/>
          <p:nvPr/>
        </p:nvSpPr>
        <p:spPr>
          <a:xfrm>
            <a:off x="2010255" y="1167002"/>
            <a:ext cx="9964031" cy="523220"/>
          </a:xfrm>
          <a:prstGeom prst="rect">
            <a:avLst/>
          </a:prstGeom>
          <a:noFill/>
        </p:spPr>
        <p:txBody>
          <a:bodyPr wrap="square" rtlCol="0">
            <a:spAutoFit/>
          </a:bodyPr>
          <a:lstStyle/>
          <a:p>
            <a:r>
              <a:rPr lang="fr-FR" sz="1400">
                <a:solidFill>
                  <a:srgbClr val="09204E"/>
                </a:solidFill>
                <a:cs typeface="Avenir" panose="020B0604020202020204" charset="0"/>
              </a:rPr>
              <a:t>Rappel  : Depuis l’espace professionnel sur le Caf.fr,  a</a:t>
            </a:r>
            <a:r>
              <a:rPr lang="fr-FR" sz="1400" b="0" i="0" u="none" strike="noStrike">
                <a:solidFill>
                  <a:srgbClr val="09204E"/>
                </a:solidFill>
                <a:effectLst/>
                <a:cs typeface="Avenir" panose="020B0604020202020204" charset="0"/>
              </a:rPr>
              <a:t>près s’être identifié sur son compte partenaire, le tuteur moral accède en fonction de ses habilitations, à l’ensemble des offres disponibles.</a:t>
            </a:r>
            <a:endParaRPr lang="fr-FR" sz="1400">
              <a:solidFill>
                <a:srgbClr val="09204E"/>
              </a:solidFill>
              <a:cs typeface="Avenir" panose="020B0604020202020204" charset="0"/>
            </a:endParaRPr>
          </a:p>
        </p:txBody>
      </p:sp>
      <p:pic>
        <p:nvPicPr>
          <p:cNvPr id="10" name="Image 9">
            <a:extLst>
              <a:ext uri="{FF2B5EF4-FFF2-40B4-BE49-F238E27FC236}">
                <a16:creationId xmlns:a16="http://schemas.microsoft.com/office/drawing/2014/main" id="{4B1780E1-DBC5-FC80-C9FB-0E611394BCD9}"/>
              </a:ext>
            </a:extLst>
          </p:cNvPr>
          <p:cNvPicPr>
            <a:picLocks noChangeAspect="1"/>
          </p:cNvPicPr>
          <p:nvPr/>
        </p:nvPicPr>
        <p:blipFill>
          <a:blip r:embed="rId2"/>
          <a:stretch>
            <a:fillRect/>
          </a:stretch>
        </p:blipFill>
        <p:spPr>
          <a:xfrm>
            <a:off x="2135646" y="1997912"/>
            <a:ext cx="9540416" cy="625063"/>
          </a:xfrm>
          <a:prstGeom prst="rect">
            <a:avLst/>
          </a:prstGeom>
        </p:spPr>
      </p:pic>
      <p:sp>
        <p:nvSpPr>
          <p:cNvPr id="13" name="ZoneTexte 12">
            <a:extLst>
              <a:ext uri="{FF2B5EF4-FFF2-40B4-BE49-F238E27FC236}">
                <a16:creationId xmlns:a16="http://schemas.microsoft.com/office/drawing/2014/main" id="{70FFE477-194C-DDAB-ED1E-9725140F4758}"/>
              </a:ext>
            </a:extLst>
          </p:cNvPr>
          <p:cNvSpPr txBox="1"/>
          <p:nvPr/>
        </p:nvSpPr>
        <p:spPr>
          <a:xfrm>
            <a:off x="8238893" y="3103385"/>
            <a:ext cx="3132806" cy="307777"/>
          </a:xfrm>
          <a:prstGeom prst="rect">
            <a:avLst/>
          </a:prstGeom>
          <a:noFill/>
        </p:spPr>
        <p:txBody>
          <a:bodyPr wrap="square" rtlCol="0">
            <a:spAutoFit/>
          </a:bodyPr>
          <a:lstStyle/>
          <a:p>
            <a:r>
              <a:rPr lang="fr-FR" sz="1400" b="0" i="0" u="none" strike="noStrike">
                <a:solidFill>
                  <a:schemeClr val="tx1">
                    <a:lumMod val="75000"/>
                  </a:schemeClr>
                </a:solidFill>
                <a:effectLst/>
                <a:cs typeface="Avenir" panose="020B0604020202020204" charset="0"/>
              </a:rPr>
              <a:t>Puis accès à mon espace tuteur</a:t>
            </a:r>
            <a:r>
              <a:rPr lang="fr-FR" sz="1400" b="0" i="0">
                <a:solidFill>
                  <a:srgbClr val="000000"/>
                </a:solidFill>
                <a:effectLst/>
                <a:cs typeface="Avenir" panose="020B0604020202020204" charset="0"/>
              </a:rPr>
              <a:t>​</a:t>
            </a:r>
            <a:endParaRPr lang="fr-FR" sz="1400">
              <a:cs typeface="Avenir" panose="020B0604020202020204" charset="0"/>
            </a:endParaRPr>
          </a:p>
        </p:txBody>
      </p:sp>
      <p:grpSp>
        <p:nvGrpSpPr>
          <p:cNvPr id="14" name="Groupe 13">
            <a:extLst>
              <a:ext uri="{FF2B5EF4-FFF2-40B4-BE49-F238E27FC236}">
                <a16:creationId xmlns:a16="http://schemas.microsoft.com/office/drawing/2014/main" id="{D31C2820-B991-7C46-103F-4D2A689169F1}"/>
              </a:ext>
            </a:extLst>
          </p:cNvPr>
          <p:cNvGrpSpPr/>
          <p:nvPr/>
        </p:nvGrpSpPr>
        <p:grpSpPr>
          <a:xfrm>
            <a:off x="2317211" y="3429000"/>
            <a:ext cx="2871217" cy="2272202"/>
            <a:chOff x="1006134" y="3414571"/>
            <a:chExt cx="4140000" cy="3240000"/>
          </a:xfrm>
        </p:grpSpPr>
        <p:pic>
          <p:nvPicPr>
            <p:cNvPr id="15" name="Image 14">
              <a:extLst>
                <a:ext uri="{FF2B5EF4-FFF2-40B4-BE49-F238E27FC236}">
                  <a16:creationId xmlns:a16="http://schemas.microsoft.com/office/drawing/2014/main" id="{33C5CD1C-3D33-950B-B5A8-5D00C89FB8FE}"/>
                </a:ext>
              </a:extLst>
            </p:cNvPr>
            <p:cNvPicPr preferRelativeResize="0">
              <a:picLocks/>
            </p:cNvPicPr>
            <p:nvPr/>
          </p:nvPicPr>
          <p:blipFill rotWithShape="1">
            <a:blip r:embed="rId3"/>
            <a:srcRect t="-2345" b="2345"/>
            <a:stretch/>
          </p:blipFill>
          <p:spPr>
            <a:xfrm>
              <a:off x="1006134" y="3414571"/>
              <a:ext cx="4140000" cy="3240000"/>
            </a:xfrm>
            <a:prstGeom prst="rect">
              <a:avLst/>
            </a:prstGeom>
            <a:ln>
              <a:noFill/>
            </a:ln>
            <a:effectLst>
              <a:outerShdw blurRad="292100" dist="139700" dir="2700000" algn="tl" rotWithShape="0">
                <a:srgbClr val="333333">
                  <a:alpha val="65000"/>
                </a:srgbClr>
              </a:outerShdw>
            </a:effectLst>
          </p:spPr>
        </p:pic>
        <p:sp>
          <p:nvSpPr>
            <p:cNvPr id="16" name="Rectangle 15">
              <a:extLst>
                <a:ext uri="{FF2B5EF4-FFF2-40B4-BE49-F238E27FC236}">
                  <a16:creationId xmlns:a16="http://schemas.microsoft.com/office/drawing/2014/main" id="{B5F94C4B-B92D-2768-2240-C6891A2B6E68}"/>
                </a:ext>
              </a:extLst>
            </p:cNvPr>
            <p:cNvSpPr/>
            <p:nvPr/>
          </p:nvSpPr>
          <p:spPr>
            <a:xfrm flipV="1">
              <a:off x="2831209" y="5842425"/>
              <a:ext cx="894950" cy="410990"/>
            </a:xfrm>
            <a:prstGeom prst="rect">
              <a:avLst/>
            </a:prstGeom>
            <a:noFill/>
            <a:ln w="57150">
              <a:solidFill>
                <a:srgbClr val="B391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sz="1200"/>
            </a:p>
          </p:txBody>
        </p:sp>
      </p:grpSp>
      <p:sp>
        <p:nvSpPr>
          <p:cNvPr id="17" name="ZoneTexte 16">
            <a:extLst>
              <a:ext uri="{FF2B5EF4-FFF2-40B4-BE49-F238E27FC236}">
                <a16:creationId xmlns:a16="http://schemas.microsoft.com/office/drawing/2014/main" id="{3605B8C7-6C24-AD93-1453-E113F8410726}"/>
              </a:ext>
            </a:extLst>
          </p:cNvPr>
          <p:cNvSpPr txBox="1"/>
          <p:nvPr/>
        </p:nvSpPr>
        <p:spPr>
          <a:xfrm>
            <a:off x="2268000" y="3103385"/>
            <a:ext cx="4351175" cy="307777"/>
          </a:xfrm>
          <a:prstGeom prst="rect">
            <a:avLst/>
          </a:prstGeom>
          <a:noFill/>
        </p:spPr>
        <p:txBody>
          <a:bodyPr wrap="square" rtlCol="0">
            <a:spAutoFit/>
          </a:bodyPr>
          <a:lstStyle/>
          <a:p>
            <a:r>
              <a:rPr lang="fr-FR" sz="1400" b="0" i="0" u="none" strike="noStrike">
                <a:solidFill>
                  <a:schemeClr val="tx1">
                    <a:lumMod val="75000"/>
                  </a:schemeClr>
                </a:solidFill>
                <a:effectLst/>
                <a:cs typeface="Avenir" panose="020B0604020202020204" charset="0"/>
              </a:rPr>
              <a:t>Connexion à mon compte partenaire</a:t>
            </a:r>
            <a:r>
              <a:rPr lang="fr-FR" sz="1400" b="0" i="0">
                <a:solidFill>
                  <a:srgbClr val="000000"/>
                </a:solidFill>
                <a:effectLst/>
                <a:cs typeface="Avenir" panose="020B0604020202020204" charset="0"/>
              </a:rPr>
              <a:t>​</a:t>
            </a:r>
            <a:endParaRPr lang="fr-FR" sz="1400">
              <a:cs typeface="Avenir" panose="020B0604020202020204" charset="0"/>
            </a:endParaRPr>
          </a:p>
        </p:txBody>
      </p:sp>
      <p:grpSp>
        <p:nvGrpSpPr>
          <p:cNvPr id="18" name="Groupe 17">
            <a:extLst>
              <a:ext uri="{FF2B5EF4-FFF2-40B4-BE49-F238E27FC236}">
                <a16:creationId xmlns:a16="http://schemas.microsoft.com/office/drawing/2014/main" id="{120D0ACD-9031-4074-17E5-536E09823F1F}"/>
              </a:ext>
            </a:extLst>
          </p:cNvPr>
          <p:cNvGrpSpPr/>
          <p:nvPr/>
        </p:nvGrpSpPr>
        <p:grpSpPr>
          <a:xfrm>
            <a:off x="8453944" y="3510237"/>
            <a:ext cx="2702704" cy="2190965"/>
            <a:chOff x="5239339" y="4323316"/>
            <a:chExt cx="3960000" cy="3240000"/>
          </a:xfrm>
          <a:effectLst/>
        </p:grpSpPr>
        <p:pic>
          <p:nvPicPr>
            <p:cNvPr id="19" name="Image 18">
              <a:extLst>
                <a:ext uri="{FF2B5EF4-FFF2-40B4-BE49-F238E27FC236}">
                  <a16:creationId xmlns:a16="http://schemas.microsoft.com/office/drawing/2014/main" id="{31C43769-D0F5-A4E6-3283-66F35E1BE766}"/>
                </a:ext>
              </a:extLst>
            </p:cNvPr>
            <p:cNvPicPr preferRelativeResize="0">
              <a:picLocks/>
            </p:cNvPicPr>
            <p:nvPr/>
          </p:nvPicPr>
          <p:blipFill rotWithShape="1">
            <a:blip r:embed="rId4"/>
            <a:srcRect l="2458" r="-932"/>
            <a:stretch/>
          </p:blipFill>
          <p:spPr>
            <a:xfrm>
              <a:off x="5239339" y="4323316"/>
              <a:ext cx="3960000" cy="3240000"/>
            </a:xfrm>
            <a:prstGeom prst="rect">
              <a:avLst/>
            </a:prstGeom>
            <a:ln>
              <a:noFill/>
            </a:ln>
            <a:effectLst>
              <a:outerShdw blurRad="292100" dist="139700" dir="2700000" algn="tl" rotWithShape="0">
                <a:srgbClr val="333333">
                  <a:alpha val="65000"/>
                </a:srgbClr>
              </a:outerShdw>
            </a:effectLst>
          </p:spPr>
        </p:pic>
        <p:sp>
          <p:nvSpPr>
            <p:cNvPr id="20" name="Rectangle 19">
              <a:extLst>
                <a:ext uri="{FF2B5EF4-FFF2-40B4-BE49-F238E27FC236}">
                  <a16:creationId xmlns:a16="http://schemas.microsoft.com/office/drawing/2014/main" id="{C88FA2E6-08D2-0764-5C3D-816FF265C251}"/>
                </a:ext>
              </a:extLst>
            </p:cNvPr>
            <p:cNvSpPr/>
            <p:nvPr/>
          </p:nvSpPr>
          <p:spPr>
            <a:xfrm flipH="1" flipV="1">
              <a:off x="7070036" y="4964988"/>
              <a:ext cx="2073964" cy="1333125"/>
            </a:xfrm>
            <a:prstGeom prst="rect">
              <a:avLst/>
            </a:prstGeom>
            <a:noFill/>
            <a:ln w="57150">
              <a:solidFill>
                <a:srgbClr val="B391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sz="1200"/>
            </a:p>
          </p:txBody>
        </p:sp>
      </p:grpSp>
      <p:sp>
        <p:nvSpPr>
          <p:cNvPr id="3" name="Espace réservé du pied de page 6">
            <a:extLst>
              <a:ext uri="{FF2B5EF4-FFF2-40B4-BE49-F238E27FC236}">
                <a16:creationId xmlns:a16="http://schemas.microsoft.com/office/drawing/2014/main" id="{8347536B-9038-70E1-FF78-0ED2921EE659}"/>
              </a:ext>
            </a:extLst>
          </p:cNvPr>
          <p:cNvSpPr>
            <a:spLocks noGrp="1"/>
          </p:cNvSpPr>
          <p:nvPr>
            <p:ph type="ftr" sz="quarter" idx="3"/>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mars 2025</a:t>
            </a:r>
          </a:p>
        </p:txBody>
      </p:sp>
    </p:spTree>
    <p:extLst>
      <p:ext uri="{BB962C8B-B14F-4D97-AF65-F5344CB8AC3E}">
        <p14:creationId xmlns:p14="http://schemas.microsoft.com/office/powerpoint/2010/main" val="341215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18CF06-D2DA-D359-6D69-6B6E13AC56E4}"/>
              </a:ext>
            </a:extLst>
          </p:cNvPr>
          <p:cNvSpPr>
            <a:spLocks noGrp="1"/>
          </p:cNvSpPr>
          <p:nvPr>
            <p:ph type="title"/>
          </p:nvPr>
        </p:nvSpPr>
        <p:spPr/>
        <p:txBody>
          <a:bodyPr/>
          <a:lstStyle/>
          <a:p>
            <a:r>
              <a:rPr lang="fr-FR"/>
              <a:t>Tuteurs moraux : nouvelles fonctionnalités en ligne</a:t>
            </a:r>
          </a:p>
        </p:txBody>
      </p:sp>
      <p:sp>
        <p:nvSpPr>
          <p:cNvPr id="11" name="Espace réservé du numéro de diapositive 6">
            <a:extLst>
              <a:ext uri="{FF2B5EF4-FFF2-40B4-BE49-F238E27FC236}">
                <a16:creationId xmlns:a16="http://schemas.microsoft.com/office/drawing/2014/main" id="{866F5C2D-2403-760E-3A87-520DD7DD571F}"/>
              </a:ext>
            </a:extLst>
          </p:cNvPr>
          <p:cNvSpPr>
            <a:spLocks noGrp="1"/>
          </p:cNvSpPr>
          <p:nvPr>
            <p:ph type="sldNum" sz="quarter" idx="12"/>
          </p:nvPr>
        </p:nvSpPr>
        <p:spPr/>
        <p:txBody>
          <a:bodyPr/>
          <a:lstStyle/>
          <a:p>
            <a:fld id="{05787BFD-843A-4602-B314-707DEED37BF7}" type="slidenum">
              <a:rPr lang="fr-FR" smtClean="0"/>
              <a:pPr/>
              <a:t>8</a:t>
            </a:fld>
            <a:endParaRPr lang="fr-FR"/>
          </a:p>
        </p:txBody>
      </p:sp>
      <p:sp>
        <p:nvSpPr>
          <p:cNvPr id="9" name="ZoneTexte 8">
            <a:extLst>
              <a:ext uri="{FF2B5EF4-FFF2-40B4-BE49-F238E27FC236}">
                <a16:creationId xmlns:a16="http://schemas.microsoft.com/office/drawing/2014/main" id="{CA057197-262D-28F6-3839-35AB1EC1D8A0}"/>
              </a:ext>
            </a:extLst>
          </p:cNvPr>
          <p:cNvSpPr txBox="1"/>
          <p:nvPr/>
        </p:nvSpPr>
        <p:spPr>
          <a:xfrm>
            <a:off x="2010255" y="1167002"/>
            <a:ext cx="9964031" cy="307777"/>
          </a:xfrm>
          <a:prstGeom prst="rect">
            <a:avLst/>
          </a:prstGeom>
          <a:noFill/>
        </p:spPr>
        <p:txBody>
          <a:bodyPr wrap="square" rtlCol="0">
            <a:spAutoFit/>
          </a:bodyPr>
          <a:lstStyle/>
          <a:p>
            <a:r>
              <a:rPr lang="fr-FR" sz="1400">
                <a:solidFill>
                  <a:srgbClr val="09204E"/>
                </a:solidFill>
                <a:cs typeface="Avenir" panose="020B0604020202020204" charset="0"/>
              </a:rPr>
              <a:t>Le tuteur a également la possibilité d’accéder au dossier de son protégé depuis son compte professionnel : </a:t>
            </a:r>
          </a:p>
        </p:txBody>
      </p:sp>
      <p:pic>
        <p:nvPicPr>
          <p:cNvPr id="3" name="Image 2">
            <a:extLst>
              <a:ext uri="{FF2B5EF4-FFF2-40B4-BE49-F238E27FC236}">
                <a16:creationId xmlns:a16="http://schemas.microsoft.com/office/drawing/2014/main" id="{50C23D87-4557-63CE-19FB-4A583163BBF4}"/>
              </a:ext>
            </a:extLst>
          </p:cNvPr>
          <p:cNvPicPr>
            <a:picLocks noChangeAspect="1"/>
          </p:cNvPicPr>
          <p:nvPr/>
        </p:nvPicPr>
        <p:blipFill>
          <a:blip r:embed="rId2"/>
          <a:stretch>
            <a:fillRect/>
          </a:stretch>
        </p:blipFill>
        <p:spPr>
          <a:xfrm>
            <a:off x="7195417" y="2396616"/>
            <a:ext cx="4432341" cy="2594907"/>
          </a:xfrm>
          <a:prstGeom prst="rect">
            <a:avLst/>
          </a:prstGeom>
          <a:ln>
            <a:noFill/>
          </a:ln>
          <a:effectLst>
            <a:outerShdw blurRad="292100" dist="139700" dir="2700000" algn="tl" rotWithShape="0">
              <a:srgbClr val="333333">
                <a:alpha val="65000"/>
              </a:srgbClr>
            </a:outerShdw>
          </a:effectLst>
        </p:spPr>
      </p:pic>
      <p:sp>
        <p:nvSpPr>
          <p:cNvPr id="4" name="ZoneTexte 3">
            <a:extLst>
              <a:ext uri="{FF2B5EF4-FFF2-40B4-BE49-F238E27FC236}">
                <a16:creationId xmlns:a16="http://schemas.microsoft.com/office/drawing/2014/main" id="{B759429E-3B36-32C3-BFEA-6EE84D52E658}"/>
              </a:ext>
            </a:extLst>
          </p:cNvPr>
          <p:cNvSpPr txBox="1"/>
          <p:nvPr/>
        </p:nvSpPr>
        <p:spPr>
          <a:xfrm>
            <a:off x="2010255" y="1739412"/>
            <a:ext cx="3359943" cy="523220"/>
          </a:xfrm>
          <a:prstGeom prst="rect">
            <a:avLst/>
          </a:prstGeom>
          <a:noFill/>
        </p:spPr>
        <p:txBody>
          <a:bodyPr wrap="square" rtlCol="0">
            <a:spAutoFit/>
          </a:bodyPr>
          <a:lstStyle/>
          <a:p>
            <a:pPr algn="ctr"/>
            <a:r>
              <a:rPr lang="fr-FR" sz="1400">
                <a:cs typeface="Avenir Light" panose="020B0604020202020204" charset="0"/>
              </a:rPr>
              <a:t>Depuis son espace partenaire, </a:t>
            </a:r>
          </a:p>
          <a:p>
            <a:pPr algn="ctr"/>
            <a:r>
              <a:rPr lang="fr-FR" sz="1400">
                <a:cs typeface="Avenir Light" panose="020B0604020202020204" charset="0"/>
              </a:rPr>
              <a:t>au clic sur « Accéder au dossier ».</a:t>
            </a:r>
          </a:p>
        </p:txBody>
      </p:sp>
      <p:sp>
        <p:nvSpPr>
          <p:cNvPr id="5" name="ZoneTexte 4">
            <a:extLst>
              <a:ext uri="{FF2B5EF4-FFF2-40B4-BE49-F238E27FC236}">
                <a16:creationId xmlns:a16="http://schemas.microsoft.com/office/drawing/2014/main" id="{340DA227-6C17-A0FC-61E8-9FC2D4FDCFCE}"/>
              </a:ext>
            </a:extLst>
          </p:cNvPr>
          <p:cNvSpPr txBox="1"/>
          <p:nvPr/>
        </p:nvSpPr>
        <p:spPr>
          <a:xfrm>
            <a:off x="8031299" y="1739412"/>
            <a:ext cx="2760575" cy="523220"/>
          </a:xfrm>
          <a:prstGeom prst="rect">
            <a:avLst/>
          </a:prstGeom>
          <a:noFill/>
        </p:spPr>
        <p:txBody>
          <a:bodyPr wrap="square" rtlCol="0">
            <a:spAutoFit/>
          </a:bodyPr>
          <a:lstStyle/>
          <a:p>
            <a:pPr algn="ctr"/>
            <a:r>
              <a:rPr lang="fr-FR" sz="1400"/>
              <a:t>Accès à l’espace</a:t>
            </a:r>
          </a:p>
          <a:p>
            <a:pPr algn="ctr"/>
            <a:r>
              <a:rPr lang="fr-FR" sz="1400"/>
              <a:t>«Mon compte», de son protégé</a:t>
            </a:r>
          </a:p>
        </p:txBody>
      </p:sp>
      <p:pic>
        <p:nvPicPr>
          <p:cNvPr id="6" name="Image 5">
            <a:extLst>
              <a:ext uri="{FF2B5EF4-FFF2-40B4-BE49-F238E27FC236}">
                <a16:creationId xmlns:a16="http://schemas.microsoft.com/office/drawing/2014/main" id="{4B3DEED3-053F-7DA8-C481-B4DBEEE19BF4}"/>
              </a:ext>
            </a:extLst>
          </p:cNvPr>
          <p:cNvPicPr>
            <a:picLocks noChangeAspect="1"/>
          </p:cNvPicPr>
          <p:nvPr/>
        </p:nvPicPr>
        <p:blipFill>
          <a:blip r:embed="rId3"/>
          <a:stretch>
            <a:fillRect/>
          </a:stretch>
        </p:blipFill>
        <p:spPr>
          <a:xfrm>
            <a:off x="2428318" y="2527265"/>
            <a:ext cx="2523815" cy="1992484"/>
          </a:xfrm>
          <a:prstGeom prst="rect">
            <a:avLst/>
          </a:prstGeom>
          <a:ln>
            <a:no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6E1C6FFE-C8D5-CB79-37F0-0A77FCAFF9EE}"/>
              </a:ext>
            </a:extLst>
          </p:cNvPr>
          <p:cNvSpPr/>
          <p:nvPr/>
        </p:nvSpPr>
        <p:spPr>
          <a:xfrm>
            <a:off x="4031952" y="4038089"/>
            <a:ext cx="932455" cy="392762"/>
          </a:xfrm>
          <a:prstGeom prst="rect">
            <a:avLst/>
          </a:prstGeom>
          <a:noFill/>
          <a:ln w="57150">
            <a:solidFill>
              <a:srgbClr val="E94F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 name="Connecteur droit avec flèche 16">
            <a:extLst>
              <a:ext uri="{FF2B5EF4-FFF2-40B4-BE49-F238E27FC236}">
                <a16:creationId xmlns:a16="http://schemas.microsoft.com/office/drawing/2014/main" id="{83CFBF83-3155-344B-CBCA-9CC3CD83F98D}"/>
              </a:ext>
            </a:extLst>
          </p:cNvPr>
          <p:cNvCxnSpPr>
            <a:stCxn id="15" idx="3"/>
          </p:cNvCxnSpPr>
          <p:nvPr/>
        </p:nvCxnSpPr>
        <p:spPr>
          <a:xfrm>
            <a:off x="4964407" y="4234470"/>
            <a:ext cx="20930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Espace réservé du pied de page 6">
            <a:extLst>
              <a:ext uri="{FF2B5EF4-FFF2-40B4-BE49-F238E27FC236}">
                <a16:creationId xmlns:a16="http://schemas.microsoft.com/office/drawing/2014/main" id="{823FBC5B-7C5E-1D98-941A-C169EF5ADBE5}"/>
              </a:ext>
            </a:extLst>
          </p:cNvPr>
          <p:cNvSpPr>
            <a:spLocks noGrp="1"/>
          </p:cNvSpPr>
          <p:nvPr>
            <p:ph type="ftr" sz="quarter" idx="3"/>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mars 2025</a:t>
            </a:r>
          </a:p>
        </p:txBody>
      </p:sp>
    </p:spTree>
    <p:extLst>
      <p:ext uri="{BB962C8B-B14F-4D97-AF65-F5344CB8AC3E}">
        <p14:creationId xmlns:p14="http://schemas.microsoft.com/office/powerpoint/2010/main" val="240672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9412BB-90BA-6B26-1A4E-8DBBC4C00AFC}"/>
              </a:ext>
            </a:extLst>
          </p:cNvPr>
          <p:cNvSpPr>
            <a:spLocks noGrp="1"/>
          </p:cNvSpPr>
          <p:nvPr>
            <p:ph type="title"/>
          </p:nvPr>
        </p:nvSpPr>
        <p:spPr/>
        <p:txBody>
          <a:bodyPr/>
          <a:lstStyle/>
          <a:p>
            <a:r>
              <a:rPr lang="fr-FR"/>
              <a:t>Les démarches accessibles au tuteur moral : </a:t>
            </a:r>
          </a:p>
        </p:txBody>
      </p:sp>
      <p:sp>
        <p:nvSpPr>
          <p:cNvPr id="17" name="Espace réservé du numéro de diapositive 6">
            <a:extLst>
              <a:ext uri="{FF2B5EF4-FFF2-40B4-BE49-F238E27FC236}">
                <a16:creationId xmlns:a16="http://schemas.microsoft.com/office/drawing/2014/main" id="{FC4A1F34-2D65-9D2B-933A-0FF4100126A2}"/>
              </a:ext>
            </a:extLst>
          </p:cNvPr>
          <p:cNvSpPr>
            <a:spLocks noGrp="1"/>
          </p:cNvSpPr>
          <p:nvPr>
            <p:ph type="sldNum" sz="quarter" idx="12"/>
          </p:nvPr>
        </p:nvSpPr>
        <p:spPr/>
        <p:txBody>
          <a:bodyPr/>
          <a:lstStyle/>
          <a:p>
            <a:fld id="{05787BFD-843A-4602-B314-707DEED37BF7}" type="slidenum">
              <a:rPr lang="fr-FR" smtClean="0"/>
              <a:pPr/>
              <a:t>9</a:t>
            </a:fld>
            <a:endParaRPr lang="fr-FR"/>
          </a:p>
        </p:txBody>
      </p:sp>
      <p:sp>
        <p:nvSpPr>
          <p:cNvPr id="31" name="ZoneTexte 30">
            <a:extLst>
              <a:ext uri="{FF2B5EF4-FFF2-40B4-BE49-F238E27FC236}">
                <a16:creationId xmlns:a16="http://schemas.microsoft.com/office/drawing/2014/main" id="{5D6B9384-4D20-1585-FF06-5591594704BF}"/>
              </a:ext>
            </a:extLst>
          </p:cNvPr>
          <p:cNvSpPr txBox="1"/>
          <p:nvPr/>
        </p:nvSpPr>
        <p:spPr>
          <a:xfrm>
            <a:off x="2249392" y="1422693"/>
            <a:ext cx="9606759" cy="738664"/>
          </a:xfrm>
          <a:prstGeom prst="rect">
            <a:avLst/>
          </a:prstGeom>
          <a:noFill/>
        </p:spPr>
        <p:txBody>
          <a:bodyPr wrap="square" rtlCol="0">
            <a:spAutoFit/>
          </a:bodyPr>
          <a:lstStyle/>
          <a:p>
            <a:pPr algn="just"/>
            <a:r>
              <a:rPr lang="fr-FR" sz="1400"/>
              <a:t>La personne morale agissant au titre d’une sauvegarde de justice, d’une curatelle renforcée, d’une tutelle, d’une mesure d’habitation familiale générale ou bien de mandat de protection future a accès, à présent, aux démarches en ligne suivantes :</a:t>
            </a:r>
          </a:p>
        </p:txBody>
      </p:sp>
      <p:sp>
        <p:nvSpPr>
          <p:cNvPr id="32" name="ZoneTexte 31">
            <a:extLst>
              <a:ext uri="{FF2B5EF4-FFF2-40B4-BE49-F238E27FC236}">
                <a16:creationId xmlns:a16="http://schemas.microsoft.com/office/drawing/2014/main" id="{83227AFE-7025-E5C6-F78B-BBBF1D9B4B3A}"/>
              </a:ext>
            </a:extLst>
          </p:cNvPr>
          <p:cNvSpPr txBox="1"/>
          <p:nvPr/>
        </p:nvSpPr>
        <p:spPr>
          <a:xfrm>
            <a:off x="2249391" y="2345459"/>
            <a:ext cx="9606759" cy="1492716"/>
          </a:xfrm>
          <a:prstGeom prst="rect">
            <a:avLst/>
          </a:prstGeom>
          <a:noFill/>
        </p:spPr>
        <p:txBody>
          <a:bodyPr wrap="square" rtlCol="0">
            <a:spAutoFit/>
          </a:bodyPr>
          <a:lstStyle/>
          <a:p>
            <a:pPr algn="just"/>
            <a:r>
              <a:rPr lang="fr-FR" sz="1300"/>
              <a:t>- Déclarer les ressources trimestrielles RSA et Prime d’Activité de son protégé </a:t>
            </a:r>
            <a:r>
              <a:rPr lang="fr-FR" sz="1300" i="1"/>
              <a:t>(à compter du 1</a:t>
            </a:r>
            <a:r>
              <a:rPr lang="fr-FR" sz="1300" i="1" baseline="30000"/>
              <a:t>er</a:t>
            </a:r>
            <a:r>
              <a:rPr lang="fr-FR" sz="1300" i="1"/>
              <a:t> mars 2025)</a:t>
            </a:r>
          </a:p>
          <a:p>
            <a:pPr algn="just"/>
            <a:r>
              <a:rPr lang="fr-FR" sz="1300"/>
              <a:t>- Déclarer les ressources trimestrielles AAH du protégé</a:t>
            </a:r>
          </a:p>
          <a:p>
            <a:pPr algn="just"/>
            <a:r>
              <a:rPr lang="fr-FR" sz="1300"/>
              <a:t>- Déclarer les ressources annuelles et les ressources pour les aides au logement</a:t>
            </a:r>
          </a:p>
          <a:p>
            <a:pPr algn="just"/>
            <a:r>
              <a:rPr lang="fr-FR" sz="1300"/>
              <a:t>- Réaliser une demande d’aide au logement</a:t>
            </a:r>
          </a:p>
          <a:p>
            <a:pPr algn="just"/>
            <a:r>
              <a:rPr lang="fr-FR" sz="1300"/>
              <a:t>- Déclarer les changements de situation du protégé</a:t>
            </a:r>
          </a:p>
          <a:p>
            <a:pPr algn="just"/>
            <a:r>
              <a:rPr lang="fr-FR" sz="1300"/>
              <a:t>- Accéder à la demande D’allocation Journalière du Proche Aidant (</a:t>
            </a:r>
            <a:r>
              <a:rPr lang="fr-FR" sz="1300" err="1"/>
              <a:t>Ajpa</a:t>
            </a:r>
            <a:r>
              <a:rPr lang="fr-FR" sz="1300"/>
              <a:t>)</a:t>
            </a:r>
          </a:p>
          <a:p>
            <a:pPr algn="just"/>
            <a:r>
              <a:rPr lang="fr-FR" sz="1300"/>
              <a:t>- Accéder à la déclaration d’avantage vieillesse/invalidité</a:t>
            </a:r>
          </a:p>
        </p:txBody>
      </p:sp>
      <p:sp>
        <p:nvSpPr>
          <p:cNvPr id="35" name="ZoneTexte 34">
            <a:extLst>
              <a:ext uri="{FF2B5EF4-FFF2-40B4-BE49-F238E27FC236}">
                <a16:creationId xmlns:a16="http://schemas.microsoft.com/office/drawing/2014/main" id="{976428F9-E666-26FB-6765-243BFD48F938}"/>
              </a:ext>
            </a:extLst>
          </p:cNvPr>
          <p:cNvSpPr txBox="1"/>
          <p:nvPr/>
        </p:nvSpPr>
        <p:spPr>
          <a:xfrm>
            <a:off x="2249392" y="3968114"/>
            <a:ext cx="9606759" cy="307777"/>
          </a:xfrm>
          <a:prstGeom prst="rect">
            <a:avLst/>
          </a:prstGeom>
          <a:noFill/>
        </p:spPr>
        <p:txBody>
          <a:bodyPr wrap="square" rtlCol="0">
            <a:spAutoFit/>
          </a:bodyPr>
          <a:lstStyle/>
          <a:p>
            <a:pPr algn="just"/>
            <a:r>
              <a:rPr lang="fr-FR" sz="1400"/>
              <a:t>Le déclarant reçoit un accusé de réception où est mentionné le protégé ainsi que le nom de l’organisme de protection.</a:t>
            </a:r>
          </a:p>
        </p:txBody>
      </p:sp>
      <p:pic>
        <p:nvPicPr>
          <p:cNvPr id="1026" name="Picture 2" descr="Différences entre curatelle simple et renforcée">
            <a:extLst>
              <a:ext uri="{FF2B5EF4-FFF2-40B4-BE49-F238E27FC236}">
                <a16:creationId xmlns:a16="http://schemas.microsoft.com/office/drawing/2014/main" id="{39D52299-943C-66B2-2398-FFC83CCFEA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766"/>
          <a:stretch/>
        </p:blipFill>
        <p:spPr bwMode="auto">
          <a:xfrm>
            <a:off x="5184126" y="4366454"/>
            <a:ext cx="3823950" cy="1989896"/>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pied de page 6">
            <a:extLst>
              <a:ext uri="{FF2B5EF4-FFF2-40B4-BE49-F238E27FC236}">
                <a16:creationId xmlns:a16="http://schemas.microsoft.com/office/drawing/2014/main" id="{1C53C171-5793-9739-EC20-38646DC65C67}"/>
              </a:ext>
            </a:extLst>
          </p:cNvPr>
          <p:cNvSpPr>
            <a:spLocks noGrp="1"/>
          </p:cNvSpPr>
          <p:nvPr>
            <p:ph type="ftr" sz="quarter" idx="3"/>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mars 2025</a:t>
            </a:r>
          </a:p>
        </p:txBody>
      </p:sp>
    </p:spTree>
    <p:extLst>
      <p:ext uri="{BB962C8B-B14F-4D97-AF65-F5344CB8AC3E}">
        <p14:creationId xmlns:p14="http://schemas.microsoft.com/office/powerpoint/2010/main" val="2408172315"/>
      </p:ext>
    </p:extLst>
  </p:cSld>
  <p:clrMapOvr>
    <a:masterClrMapping/>
  </p:clrMapOvr>
</p:sld>
</file>

<file path=ppt/theme/theme1.xml><?xml version="1.0" encoding="utf-8"?>
<a:theme xmlns:a="http://schemas.openxmlformats.org/drawingml/2006/main" name="Darsem">
  <a:themeElements>
    <a:clrScheme name="Personnalisé 2">
      <a:dk1>
        <a:srgbClr val="09204E"/>
      </a:dk1>
      <a:lt1>
        <a:srgbClr val="F3F4FA"/>
      </a:lt1>
      <a:dk2>
        <a:srgbClr val="013593"/>
      </a:dk2>
      <a:lt2>
        <a:srgbClr val="FFFFFF"/>
      </a:lt2>
      <a:accent1>
        <a:srgbClr val="E94F1C"/>
      </a:accent1>
      <a:accent2>
        <a:srgbClr val="2E808D"/>
      </a:accent2>
      <a:accent3>
        <a:srgbClr val="0093C4"/>
      </a:accent3>
      <a:accent4>
        <a:srgbClr val="DBE3F4"/>
      </a:accent4>
      <a:accent5>
        <a:srgbClr val="D13956"/>
      </a:accent5>
      <a:accent6>
        <a:srgbClr val="249E7D"/>
      </a:accent6>
      <a:hlink>
        <a:srgbClr val="AB6EB4"/>
      </a:hlink>
      <a:folHlink>
        <a:srgbClr val="E45687"/>
      </a:folHlink>
    </a:clrScheme>
    <a:fontScheme name="Personnalisé 1">
      <a:majorFont>
        <a:latin typeface="Roboto Bol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rsem" id="{899A2DBD-3796-4041-8608-2700FCB63263}" vid="{8C0BE0A8-450F-48D4-AC12-628AC5A9DA49}"/>
    </a:ext>
  </a:extLst>
</a:theme>
</file>

<file path=ppt/theme/theme2.xml><?xml version="1.0" encoding="utf-8"?>
<a:theme xmlns:a="http://schemas.openxmlformats.org/drawingml/2006/main" name="Modèle 2 Darsem">
  <a:themeElements>
    <a:clrScheme name="Personnalisé 2">
      <a:dk1>
        <a:srgbClr val="09204E"/>
      </a:dk1>
      <a:lt1>
        <a:srgbClr val="F3F4FA"/>
      </a:lt1>
      <a:dk2>
        <a:srgbClr val="013593"/>
      </a:dk2>
      <a:lt2>
        <a:srgbClr val="FFFFFF"/>
      </a:lt2>
      <a:accent1>
        <a:srgbClr val="E94F1C"/>
      </a:accent1>
      <a:accent2>
        <a:srgbClr val="2E808D"/>
      </a:accent2>
      <a:accent3>
        <a:srgbClr val="0093C4"/>
      </a:accent3>
      <a:accent4>
        <a:srgbClr val="DBE3F4"/>
      </a:accent4>
      <a:accent5>
        <a:srgbClr val="D13956"/>
      </a:accent5>
      <a:accent6>
        <a:srgbClr val="249E7D"/>
      </a:accent6>
      <a:hlink>
        <a:srgbClr val="AB6EB4"/>
      </a:hlink>
      <a:folHlink>
        <a:srgbClr val="E4568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1bf6d91-870e-4a57-b10f-6ffc7a56682a">
      <Terms xmlns="http://schemas.microsoft.com/office/infopath/2007/PartnerControls"/>
    </lcf76f155ced4ddcb4097134ff3c332f>
    <TaxCatchAll xmlns="1f78e6b1-f6b2-4d78-bf1d-38eae0b393c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FED566B98B0984AA1DE549A0B8771BB" ma:contentTypeVersion="13" ma:contentTypeDescription="Crée un document." ma:contentTypeScope="" ma:versionID="20312509cc156b6f43d4fdf15a2b6fc0">
  <xsd:schema xmlns:xsd="http://www.w3.org/2001/XMLSchema" xmlns:xs="http://www.w3.org/2001/XMLSchema" xmlns:p="http://schemas.microsoft.com/office/2006/metadata/properties" xmlns:ns2="31bf6d91-870e-4a57-b10f-6ffc7a56682a" xmlns:ns3="1f78e6b1-f6b2-4d78-bf1d-38eae0b393c1" targetNamespace="http://schemas.microsoft.com/office/2006/metadata/properties" ma:root="true" ma:fieldsID="1ce4b47df453503f9708aa70b726361a" ns2:_="" ns3:_="">
    <xsd:import namespace="31bf6d91-870e-4a57-b10f-6ffc7a56682a"/>
    <xsd:import namespace="1f78e6b1-f6b2-4d78-bf1d-38eae0b393c1"/>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bf6d91-870e-4a57-b10f-6ffc7a56682a"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Balises d’images" ma:readOnly="false" ma:fieldId="{5cf76f15-5ced-4ddc-b409-7134ff3c332f}" ma:taxonomyMulti="true" ma:sspId="6d3a89c3-dfa8-4892-b639-3079eaac7cb9"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f78e6b1-f6b2-4d78-bf1d-38eae0b393c1"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6c6bdef0-53d0-4bcc-9c4e-64bf07b03093}" ma:internalName="TaxCatchAll" ma:showField="CatchAllData" ma:web="1f78e6b1-f6b2-4d78-bf1d-38eae0b393c1">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8811D3-BAD1-490A-8E8A-5D079D1404E9}">
  <ds:schemaRefs>
    <ds:schemaRef ds:uri="1f78e6b1-f6b2-4d78-bf1d-38eae0b393c1"/>
    <ds:schemaRef ds:uri="31bf6d91-870e-4a57-b10f-6ffc7a56682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932E8A3-DD77-480D-B67F-509FBBD09969}">
  <ds:schemaRefs>
    <ds:schemaRef ds:uri="1f78e6b1-f6b2-4d78-bf1d-38eae0b393c1"/>
    <ds:schemaRef ds:uri="31bf6d91-870e-4a57-b10f-6ffc7a56682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79AB5D5-5CBE-4E74-9EA3-9EAE30F70F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Darsem</Template>
  <Application>Microsoft Office PowerPoint</Application>
  <PresentationFormat>Widescreen</PresentationFormat>
  <Slides>21</Slides>
  <Notes>0</Notes>
  <HiddenSlides>0</HiddenSlide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Darsem</vt:lpstr>
      <vt:lpstr>Modèle 2 Darsem</vt:lpstr>
      <vt:lpstr>La mensuelle des Partenaires</vt:lpstr>
      <vt:lpstr>En bref ce mois-ci…</vt:lpstr>
      <vt:lpstr>Évolution réglementaire</vt:lpstr>
      <vt:lpstr>Généralisation des ressources préremplies en RSA et Prime d’Activité</vt:lpstr>
      <vt:lpstr>Evolution de l’offre tuteur moral</vt:lpstr>
      <vt:lpstr>Tuteurs moraux : nouvelles fonctionnalités en ligne</vt:lpstr>
      <vt:lpstr>Tuteurs moraux : nouvelles fonctionnalités en ligne</vt:lpstr>
      <vt:lpstr>Tuteurs moraux : nouvelles fonctionnalités en ligne</vt:lpstr>
      <vt:lpstr>Les démarches accessibles au tuteur moral : </vt:lpstr>
      <vt:lpstr>Les démarches accessibles au tuteur moral : </vt:lpstr>
      <vt:lpstr>FranceConnect+</vt:lpstr>
      <vt:lpstr>S’identifier avec FranceConnect+</vt:lpstr>
      <vt:lpstr>S’identifier avec FranceConnect+</vt:lpstr>
      <vt:lpstr>Les démarches en ligne</vt:lpstr>
      <vt:lpstr>PowerPoint Presentation</vt:lpstr>
      <vt:lpstr>Déclaration trimestrielle pour les travailleurs indépendants bénéficiaires d’une Allocation Adulte Handicapé (Aah)</vt:lpstr>
      <vt:lpstr>PowerPoint Presentation</vt:lpstr>
      <vt:lpstr>Création d’un simulateur pour l’Aide aux Victimes de Violences Conjugales (Avvc)</vt:lpstr>
      <vt:lpstr>PowerPoint Presentation</vt:lpstr>
      <vt:lpstr>RSA/Prime d’Activité : confirmation de situation lors d’une déclaration de ressources</vt:lpstr>
      <vt:lpstr>Merci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Marion WAERNESSYCKLE 755</dc:creator>
  <cp:revision>1</cp:revision>
  <dcterms:created xsi:type="dcterms:W3CDTF">2024-12-24T12:43:09Z</dcterms:created>
  <dcterms:modified xsi:type="dcterms:W3CDTF">2025-03-06T08:19:35Z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0x010100BFED566B98B0984AA1DE549A0B8771BB</vt:lpwstr>
  </property>
  <property fmtid="{D5CDD505-2E9C-101B-9397-08002B2CF9AE}" pid="3" name="MediaServiceImageTags">
    <vt:lpwstr/>
  </property>
</Properties>
</file>