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62" r:id="rId5"/>
    <p:sldId id="263" r:id="rId6"/>
    <p:sldId id="257" r:id="rId7"/>
    <p:sldId id="256" r:id="rId8"/>
    <p:sldId id="258" r:id="rId9"/>
    <p:sldId id="264" r:id="rId10"/>
    <p:sldId id="265" r:id="rId11"/>
    <p:sldId id="270" r:id="rId12"/>
    <p:sldId id="266" r:id="rId13"/>
    <p:sldId id="267" r:id="rId14"/>
    <p:sldId id="259" r:id="rId15"/>
    <p:sldId id="269" r:id="rId16"/>
    <p:sldId id="271" r:id="rId17"/>
    <p:sldId id="272" r:id="rId18"/>
    <p:sldId id="273" r:id="rId19"/>
    <p:sldId id="274" r:id="rId20"/>
    <p:sldId id="280" r:id="rId21"/>
    <p:sldId id="275" r:id="rId22"/>
    <p:sldId id="281" r:id="rId23"/>
    <p:sldId id="276" r:id="rId24"/>
    <p:sldId id="277" r:id="rId25"/>
    <p:sldId id="278" r:id="rId26"/>
    <p:sldId id="282" r:id="rId27"/>
    <p:sldId id="260"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snapToGrid="0">
      <p:cViewPr varScale="1">
        <p:scale>
          <a:sx n="111" d="100"/>
          <a:sy n="11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CARTIER 171" userId="S::laurence.cartier@caf17.caf.fr::bf6f26e0-4752-4705-9a27-388c05f71cdb" providerId="AD" clId="Web-{4D59A9F9-B23B-437F-B995-318898E81358}"/>
    <pc:docChg chg="modSld">
      <pc:chgData name="Laurence CARTIER 171" userId="S::laurence.cartier@caf17.caf.fr::bf6f26e0-4752-4705-9a27-388c05f71cdb" providerId="AD" clId="Web-{4D59A9F9-B23B-437F-B995-318898E81358}" dt="2025-03-11T10:45:20.939" v="15" actId="14100"/>
      <pc:docMkLst>
        <pc:docMk/>
      </pc:docMkLst>
      <pc:sldChg chg="modSp">
        <pc:chgData name="Laurence CARTIER 171" userId="S::laurence.cartier@caf17.caf.fr::bf6f26e0-4752-4705-9a27-388c05f71cdb" providerId="AD" clId="Web-{4D59A9F9-B23B-437F-B995-318898E81358}" dt="2025-03-11T10:45:20.939" v="15" actId="14100"/>
        <pc:sldMkLst>
          <pc:docMk/>
          <pc:sldMk cId="2722091394" sldId="262"/>
        </pc:sldMkLst>
        <pc:spChg chg="mod">
          <ac:chgData name="Laurence CARTIER 171" userId="S::laurence.cartier@caf17.caf.fr::bf6f26e0-4752-4705-9a27-388c05f71cdb" providerId="AD" clId="Web-{4D59A9F9-B23B-437F-B995-318898E81358}" dt="2025-03-11T10:45:20.939" v="15" actId="14100"/>
          <ac:spMkLst>
            <pc:docMk/>
            <pc:sldMk cId="2722091394" sldId="262"/>
            <ac:spMk id="3" creationId="{ECE7E924-2221-193C-F969-11399065745A}"/>
          </ac:spMkLst>
        </pc:spChg>
      </pc:sldChg>
    </pc:docChg>
  </pc:docChgLst>
  <pc:docChgLst>
    <pc:chgData name="Laurence CARTIER 171" userId="bf6f26e0-4752-4705-9a27-388c05f71cdb" providerId="ADAL" clId="{424BDB62-BD13-41DA-AB60-9EDB6A2EC05F}"/>
    <pc:docChg chg="undo custSel addSld modSld sldOrd">
      <pc:chgData name="Laurence CARTIER 171" userId="bf6f26e0-4752-4705-9a27-388c05f71cdb" providerId="ADAL" clId="{424BDB62-BD13-41DA-AB60-9EDB6A2EC05F}" dt="2024-12-24T13:15:55.851" v="603" actId="1076"/>
      <pc:docMkLst>
        <pc:docMk/>
      </pc:docMkLst>
      <pc:sldChg chg="modSp mod">
        <pc:chgData name="Laurence CARTIER 171" userId="bf6f26e0-4752-4705-9a27-388c05f71cdb" providerId="ADAL" clId="{424BDB62-BD13-41DA-AB60-9EDB6A2EC05F}" dt="2024-12-24T12:40:33.901" v="360" actId="208"/>
        <pc:sldMkLst>
          <pc:docMk/>
          <pc:sldMk cId="1927394878" sldId="256"/>
        </pc:sldMkLst>
        <pc:spChg chg="mod">
          <ac:chgData name="Laurence CARTIER 171" userId="bf6f26e0-4752-4705-9a27-388c05f71cdb" providerId="ADAL" clId="{424BDB62-BD13-41DA-AB60-9EDB6A2EC05F}" dt="2024-12-24T12:32:47.028" v="11" actId="20577"/>
          <ac:spMkLst>
            <pc:docMk/>
            <pc:sldMk cId="1927394878" sldId="256"/>
            <ac:spMk id="2" creationId="{568DBA1D-358F-6AEE-0628-E45C68195871}"/>
          </ac:spMkLst>
        </pc:spChg>
        <pc:spChg chg="mod">
          <ac:chgData name="Laurence CARTIER 171" userId="bf6f26e0-4752-4705-9a27-388c05f71cdb" providerId="ADAL" clId="{424BDB62-BD13-41DA-AB60-9EDB6A2EC05F}" dt="2024-12-24T12:40:33.901" v="360" actId="208"/>
          <ac:spMkLst>
            <pc:docMk/>
            <pc:sldMk cId="1927394878" sldId="256"/>
            <ac:spMk id="3" creationId="{27ABE5DC-5078-2058-B39D-5155D9EC408E}"/>
          </ac:spMkLst>
        </pc:spChg>
      </pc:sldChg>
      <pc:sldChg chg="addSp modSp mod ord">
        <pc:chgData name="Laurence CARTIER 171" userId="bf6f26e0-4752-4705-9a27-388c05f71cdb" providerId="ADAL" clId="{424BDB62-BD13-41DA-AB60-9EDB6A2EC05F}" dt="2024-12-24T12:53:49.163" v="361" actId="20578"/>
        <pc:sldMkLst>
          <pc:docMk/>
          <pc:sldMk cId="3320216883" sldId="257"/>
        </pc:sldMkLst>
        <pc:spChg chg="mod">
          <ac:chgData name="Laurence CARTIER 171" userId="bf6f26e0-4752-4705-9a27-388c05f71cdb" providerId="ADAL" clId="{424BDB62-BD13-41DA-AB60-9EDB6A2EC05F}" dt="2024-12-24T12:40:29.213" v="359" actId="208"/>
          <ac:spMkLst>
            <pc:docMk/>
            <pc:sldMk cId="3320216883" sldId="257"/>
            <ac:spMk id="8" creationId="{BF4E27B1-E791-53F3-1760-9024DF1D24DD}"/>
          </ac:spMkLst>
        </pc:spChg>
        <pc:spChg chg="add mod">
          <ac:chgData name="Laurence CARTIER 171" userId="bf6f26e0-4752-4705-9a27-388c05f71cdb" providerId="ADAL" clId="{424BDB62-BD13-41DA-AB60-9EDB6A2EC05F}" dt="2024-12-24T12:40:19.567" v="357" actId="208"/>
          <ac:spMkLst>
            <pc:docMk/>
            <pc:sldMk cId="3320216883" sldId="257"/>
            <ac:spMk id="11" creationId="{9CB98084-808A-B431-5243-2DE9FDC0C428}"/>
          </ac:spMkLst>
        </pc:spChg>
        <pc:picChg chg="mod">
          <ac:chgData name="Laurence CARTIER 171" userId="bf6f26e0-4752-4705-9a27-388c05f71cdb" providerId="ADAL" clId="{424BDB62-BD13-41DA-AB60-9EDB6A2EC05F}" dt="2024-12-24T12:40:23.185" v="358" actId="208"/>
          <ac:picMkLst>
            <pc:docMk/>
            <pc:sldMk cId="3320216883" sldId="257"/>
            <ac:picMk id="5" creationId="{36C197DB-A844-D044-9BA8-02A1729C2A43}"/>
          </ac:picMkLst>
        </pc:picChg>
        <pc:cxnChg chg="mod">
          <ac:chgData name="Laurence CARTIER 171" userId="bf6f26e0-4752-4705-9a27-388c05f71cdb" providerId="ADAL" clId="{424BDB62-BD13-41DA-AB60-9EDB6A2EC05F}" dt="2024-12-24T12:38:17.528" v="224" actId="14100"/>
          <ac:cxnSpMkLst>
            <pc:docMk/>
            <pc:sldMk cId="3320216883" sldId="257"/>
            <ac:cxnSpMk id="7" creationId="{90AFD6A0-1BF7-E08D-19FF-C94ABF6ACB6F}"/>
          </ac:cxnSpMkLst>
        </pc:cxnChg>
      </pc:sldChg>
      <pc:sldChg chg="modSp new mod ord">
        <pc:chgData name="Laurence CARTIER 171" userId="bf6f26e0-4752-4705-9a27-388c05f71cdb" providerId="ADAL" clId="{424BDB62-BD13-41DA-AB60-9EDB6A2EC05F}" dt="2024-12-24T13:15:55.851" v="603" actId="1076"/>
        <pc:sldMkLst>
          <pc:docMk/>
          <pc:sldMk cId="1391126074" sldId="258"/>
        </pc:sldMkLst>
        <pc:spChg chg="mod">
          <ac:chgData name="Laurence CARTIER 171" userId="bf6f26e0-4752-4705-9a27-388c05f71cdb" providerId="ADAL" clId="{424BDB62-BD13-41DA-AB60-9EDB6A2EC05F}" dt="2024-12-24T12:57:12.392" v="593" actId="122"/>
          <ac:spMkLst>
            <pc:docMk/>
            <pc:sldMk cId="1391126074" sldId="258"/>
            <ac:spMk id="2" creationId="{95A1CE38-2F0E-FEEE-68B4-F0FF52B3B1C1}"/>
          </ac:spMkLst>
        </pc:spChg>
        <pc:spChg chg="mod">
          <ac:chgData name="Laurence CARTIER 171" userId="bf6f26e0-4752-4705-9a27-388c05f71cdb" providerId="ADAL" clId="{424BDB62-BD13-41DA-AB60-9EDB6A2EC05F}" dt="2024-12-24T13:15:55.851" v="603" actId="1076"/>
          <ac:spMkLst>
            <pc:docMk/>
            <pc:sldMk cId="1391126074" sldId="258"/>
            <ac:spMk id="3" creationId="{AA05B162-C201-7E55-FA77-76FB8BBA580F}"/>
          </ac:spMkLst>
        </pc:spChg>
      </pc:sldChg>
    </pc:docChg>
  </pc:docChgLst>
  <pc:docChgLst>
    <pc:chgData name="Laurence CARTIER 171" userId="bf6f26e0-4752-4705-9a27-388c05f71cdb" providerId="ADAL" clId="{078B0E4A-761A-4A9A-AC90-EAF4B781D9DC}"/>
    <pc:docChg chg="custSel modSld">
      <pc:chgData name="Laurence CARTIER 171" userId="bf6f26e0-4752-4705-9a27-388c05f71cdb" providerId="ADAL" clId="{078B0E4A-761A-4A9A-AC90-EAF4B781D9DC}" dt="2025-03-18T09:34:35.737" v="475" actId="1076"/>
      <pc:docMkLst>
        <pc:docMk/>
      </pc:docMkLst>
      <pc:sldChg chg="modSp mod">
        <pc:chgData name="Laurence CARTIER 171" userId="bf6f26e0-4752-4705-9a27-388c05f71cdb" providerId="ADAL" clId="{078B0E4A-761A-4A9A-AC90-EAF4B781D9DC}" dt="2025-03-18T09:17:52.639" v="15" actId="6549"/>
        <pc:sldMkLst>
          <pc:docMk/>
          <pc:sldMk cId="3671801803" sldId="266"/>
        </pc:sldMkLst>
        <pc:spChg chg="mod">
          <ac:chgData name="Laurence CARTIER 171" userId="bf6f26e0-4752-4705-9a27-388c05f71cdb" providerId="ADAL" clId="{078B0E4A-761A-4A9A-AC90-EAF4B781D9DC}" dt="2025-03-18T09:17:52.639" v="15" actId="6549"/>
          <ac:spMkLst>
            <pc:docMk/>
            <pc:sldMk cId="3671801803" sldId="266"/>
            <ac:spMk id="8" creationId="{B5921697-7A40-60BD-3689-09975E0D4ECA}"/>
          </ac:spMkLst>
        </pc:spChg>
      </pc:sldChg>
      <pc:sldChg chg="modSp mod">
        <pc:chgData name="Laurence CARTIER 171" userId="bf6f26e0-4752-4705-9a27-388c05f71cdb" providerId="ADAL" clId="{078B0E4A-761A-4A9A-AC90-EAF4B781D9DC}" dt="2025-03-18T09:21:01.469" v="128" actId="20577"/>
        <pc:sldMkLst>
          <pc:docMk/>
          <pc:sldMk cId="2439254398" sldId="267"/>
        </pc:sldMkLst>
        <pc:spChg chg="mod">
          <ac:chgData name="Laurence CARTIER 171" userId="bf6f26e0-4752-4705-9a27-388c05f71cdb" providerId="ADAL" clId="{078B0E4A-761A-4A9A-AC90-EAF4B781D9DC}" dt="2025-03-18T09:21:01.469" v="128" actId="20577"/>
          <ac:spMkLst>
            <pc:docMk/>
            <pc:sldMk cId="2439254398" sldId="267"/>
            <ac:spMk id="7" creationId="{E68F64A2-EACD-DCB3-9044-1C0E54957C06}"/>
          </ac:spMkLst>
        </pc:spChg>
      </pc:sldChg>
      <pc:sldChg chg="modSp mod">
        <pc:chgData name="Laurence CARTIER 171" userId="bf6f26e0-4752-4705-9a27-388c05f71cdb" providerId="ADAL" clId="{078B0E4A-761A-4A9A-AC90-EAF4B781D9DC}" dt="2025-03-18T09:33:24.086" v="410" actId="20577"/>
        <pc:sldMkLst>
          <pc:docMk/>
          <pc:sldMk cId="968897119" sldId="270"/>
        </pc:sldMkLst>
        <pc:spChg chg="mod">
          <ac:chgData name="Laurence CARTIER 171" userId="bf6f26e0-4752-4705-9a27-388c05f71cdb" providerId="ADAL" clId="{078B0E4A-761A-4A9A-AC90-EAF4B781D9DC}" dt="2025-03-18T09:33:24.086" v="410" actId="20577"/>
          <ac:spMkLst>
            <pc:docMk/>
            <pc:sldMk cId="968897119" sldId="270"/>
            <ac:spMk id="3" creationId="{AA05B162-C201-7E55-FA77-76FB8BBA580F}"/>
          </ac:spMkLst>
        </pc:spChg>
      </pc:sldChg>
      <pc:sldChg chg="modSp mod">
        <pc:chgData name="Laurence CARTIER 171" userId="bf6f26e0-4752-4705-9a27-388c05f71cdb" providerId="ADAL" clId="{078B0E4A-761A-4A9A-AC90-EAF4B781D9DC}" dt="2025-03-18T09:23:11.574" v="198" actId="20577"/>
        <pc:sldMkLst>
          <pc:docMk/>
          <pc:sldMk cId="754331704" sldId="272"/>
        </pc:sldMkLst>
        <pc:spChg chg="mod">
          <ac:chgData name="Laurence CARTIER 171" userId="bf6f26e0-4752-4705-9a27-388c05f71cdb" providerId="ADAL" clId="{078B0E4A-761A-4A9A-AC90-EAF4B781D9DC}" dt="2025-03-18T09:23:11.574" v="198" actId="20577"/>
          <ac:spMkLst>
            <pc:docMk/>
            <pc:sldMk cId="754331704" sldId="272"/>
            <ac:spMk id="8" creationId="{07E9154C-D62D-E548-3AC8-E76BBAD9606E}"/>
          </ac:spMkLst>
        </pc:spChg>
      </pc:sldChg>
      <pc:sldChg chg="modSp mod">
        <pc:chgData name="Laurence CARTIER 171" userId="bf6f26e0-4752-4705-9a27-388c05f71cdb" providerId="ADAL" clId="{078B0E4A-761A-4A9A-AC90-EAF4B781D9DC}" dt="2025-03-18T09:34:35.737" v="475" actId="1076"/>
        <pc:sldMkLst>
          <pc:docMk/>
          <pc:sldMk cId="457423329" sldId="275"/>
        </pc:sldMkLst>
        <pc:spChg chg="mod">
          <ac:chgData name="Laurence CARTIER 171" userId="bf6f26e0-4752-4705-9a27-388c05f71cdb" providerId="ADAL" clId="{078B0E4A-761A-4A9A-AC90-EAF4B781D9DC}" dt="2025-03-18T09:24:33.207" v="220" actId="14100"/>
          <ac:spMkLst>
            <pc:docMk/>
            <pc:sldMk cId="457423329" sldId="275"/>
            <ac:spMk id="2" creationId="{95A1CE38-2F0E-FEEE-68B4-F0FF52B3B1C1}"/>
          </ac:spMkLst>
        </pc:spChg>
        <pc:spChg chg="mod">
          <ac:chgData name="Laurence CARTIER 171" userId="bf6f26e0-4752-4705-9a27-388c05f71cdb" providerId="ADAL" clId="{078B0E4A-761A-4A9A-AC90-EAF4B781D9DC}" dt="2025-03-18T09:34:21.133" v="474" actId="20577"/>
          <ac:spMkLst>
            <pc:docMk/>
            <pc:sldMk cId="457423329" sldId="275"/>
            <ac:spMk id="8" creationId="{07E9154C-D62D-E548-3AC8-E76BBAD9606E}"/>
          </ac:spMkLst>
        </pc:spChg>
        <pc:cxnChg chg="mod">
          <ac:chgData name="Laurence CARTIER 171" userId="bf6f26e0-4752-4705-9a27-388c05f71cdb" providerId="ADAL" clId="{078B0E4A-761A-4A9A-AC90-EAF4B781D9DC}" dt="2025-03-18T09:34:35.737" v="475" actId="1076"/>
          <ac:cxnSpMkLst>
            <pc:docMk/>
            <pc:sldMk cId="457423329" sldId="275"/>
            <ac:cxnSpMk id="7" creationId="{F6F9CF9F-48A8-ED9A-86FE-50610EF6843E}"/>
          </ac:cxnSpMkLst>
        </pc:cxnChg>
      </pc:sldChg>
    </pc:docChg>
  </pc:docChgLst>
  <pc:docChgLst>
    <pc:chgData name="Laurence CARTIER 171" userId="S::laurence.cartier@caf17.caf.fr::bf6f26e0-4752-4705-9a27-388c05f71cdb" providerId="AD" clId="Web-{68DAFA5F-86B2-402F-B43F-E67A190477EA}"/>
    <pc:docChg chg="modSld">
      <pc:chgData name="Laurence CARTIER 171" userId="S::laurence.cartier@caf17.caf.fr::bf6f26e0-4752-4705-9a27-388c05f71cdb" providerId="AD" clId="Web-{68DAFA5F-86B2-402F-B43F-E67A190477EA}" dt="2025-02-06T08:36:21.832" v="197" actId="20577"/>
      <pc:docMkLst>
        <pc:docMk/>
      </pc:docMkLst>
      <pc:sldChg chg="addSp delSp modSp">
        <pc:chgData name="Laurence CARTIER 171" userId="S::laurence.cartier@caf17.caf.fr::bf6f26e0-4752-4705-9a27-388c05f71cdb" providerId="AD" clId="Web-{68DAFA5F-86B2-402F-B43F-E67A190477EA}" dt="2025-02-06T08:36:21.832" v="197" actId="20577"/>
        <pc:sldMkLst>
          <pc:docMk/>
          <pc:sldMk cId="2761727457" sldId="265"/>
        </pc:sldMkLst>
        <pc:spChg chg="mod">
          <ac:chgData name="Laurence CARTIER 171" userId="S::laurence.cartier@caf17.caf.fr::bf6f26e0-4752-4705-9a27-388c05f71cdb" providerId="AD" clId="Web-{68DAFA5F-86B2-402F-B43F-E67A190477EA}" dt="2025-02-06T08:36:21.832" v="197" actId="20577"/>
          <ac:spMkLst>
            <pc:docMk/>
            <pc:sldMk cId="2761727457" sldId="265"/>
            <ac:spMk id="2" creationId="{95A1CE38-2F0E-FEEE-68B4-F0FF52B3B1C1}"/>
          </ac:spMkLst>
        </pc:spChg>
        <pc:spChg chg="mod">
          <ac:chgData name="Laurence CARTIER 171" userId="S::laurence.cartier@caf17.caf.fr::bf6f26e0-4752-4705-9a27-388c05f71cdb" providerId="AD" clId="Web-{68DAFA5F-86B2-402F-B43F-E67A190477EA}" dt="2025-02-06T08:35:30.019" v="195" actId="20577"/>
          <ac:spMkLst>
            <pc:docMk/>
            <pc:sldMk cId="2761727457" sldId="265"/>
            <ac:spMk id="3" creationId="{AA05B162-C201-7E55-FA77-76FB8BBA580F}"/>
          </ac:spMkLst>
        </pc:spChg>
        <pc:spChg chg="mod">
          <ac:chgData name="Laurence CARTIER 171" userId="S::laurence.cartier@caf17.caf.fr::bf6f26e0-4752-4705-9a27-388c05f71cdb" providerId="AD" clId="Web-{68DAFA5F-86B2-402F-B43F-E67A190477EA}" dt="2025-02-06T08:31:57.280" v="166" actId="1076"/>
          <ac:spMkLst>
            <pc:docMk/>
            <pc:sldMk cId="2761727457" sldId="265"/>
            <ac:spMk id="4" creationId="{C03C58C9-B86D-690C-2EBD-0795230C4B55}"/>
          </ac:spMkLst>
        </pc:spChg>
        <pc:spChg chg="mod">
          <ac:chgData name="Laurence CARTIER 171" userId="S::laurence.cartier@caf17.caf.fr::bf6f26e0-4752-4705-9a27-388c05f71cdb" providerId="AD" clId="Web-{68DAFA5F-86B2-402F-B43F-E67A190477EA}" dt="2025-02-06T08:31:44.295" v="163" actId="1076"/>
          <ac:spMkLst>
            <pc:docMk/>
            <pc:sldMk cId="2761727457" sldId="265"/>
            <ac:spMk id="5" creationId="{C3AED3D2-912A-9E84-E82E-00191ED59F97}"/>
          </ac:spMkLst>
        </pc:spChg>
        <pc:spChg chg="mod">
          <ac:chgData name="Laurence CARTIER 171" userId="S::laurence.cartier@caf17.caf.fr::bf6f26e0-4752-4705-9a27-388c05f71cdb" providerId="AD" clId="Web-{68DAFA5F-86B2-402F-B43F-E67A190477EA}" dt="2025-02-06T08:31:08.092" v="156" actId="1076"/>
          <ac:spMkLst>
            <pc:docMk/>
            <pc:sldMk cId="2761727457" sldId="265"/>
            <ac:spMk id="6" creationId="{5B9BEE52-07D7-DF9D-54B0-91252DD8B227}"/>
          </ac:spMkLst>
        </pc:spChg>
        <pc:spChg chg="mod">
          <ac:chgData name="Laurence CARTIER 171" userId="S::laurence.cartier@caf17.caf.fr::bf6f26e0-4752-4705-9a27-388c05f71cdb" providerId="AD" clId="Web-{68DAFA5F-86B2-402F-B43F-E67A190477EA}" dt="2025-02-06T08:32:07.077" v="168" actId="1076"/>
          <ac:spMkLst>
            <pc:docMk/>
            <pc:sldMk cId="2761727457" sldId="265"/>
            <ac:spMk id="7" creationId="{F2D960F2-E45F-3AD6-4D8F-CD261AF28652}"/>
          </ac:spMkLst>
        </pc:spChg>
        <pc:spChg chg="mod">
          <ac:chgData name="Laurence CARTIER 171" userId="S::laurence.cartier@caf17.caf.fr::bf6f26e0-4752-4705-9a27-388c05f71cdb" providerId="AD" clId="Web-{68DAFA5F-86B2-402F-B43F-E67A190477EA}" dt="2025-02-06T08:31:49.530" v="164" actId="1076"/>
          <ac:spMkLst>
            <pc:docMk/>
            <pc:sldMk cId="2761727457" sldId="265"/>
            <ac:spMk id="8" creationId="{C0F5E8F6-1B03-39F8-DA6D-A0CC65D32EAB}"/>
          </ac:spMkLst>
        </pc:spChg>
        <pc:spChg chg="mod">
          <ac:chgData name="Laurence CARTIER 171" userId="S::laurence.cartier@caf17.caf.fr::bf6f26e0-4752-4705-9a27-388c05f71cdb" providerId="AD" clId="Web-{68DAFA5F-86B2-402F-B43F-E67A190477EA}" dt="2025-02-06T08:31:18.904" v="158" actId="1076"/>
          <ac:spMkLst>
            <pc:docMk/>
            <pc:sldMk cId="2761727457" sldId="265"/>
            <ac:spMk id="9" creationId="{09110684-487B-9E07-13C8-1D084746346A}"/>
          </ac:spMkLst>
        </pc:spChg>
        <pc:spChg chg="mod">
          <ac:chgData name="Laurence CARTIER 171" userId="S::laurence.cartier@caf17.caf.fr::bf6f26e0-4752-4705-9a27-388c05f71cdb" providerId="AD" clId="Web-{68DAFA5F-86B2-402F-B43F-E67A190477EA}" dt="2025-02-06T08:32:17.077" v="170" actId="1076"/>
          <ac:spMkLst>
            <pc:docMk/>
            <pc:sldMk cId="2761727457" sldId="265"/>
            <ac:spMk id="10" creationId="{29DB3B2F-5767-69A9-FD89-6B5A430787D9}"/>
          </ac:spMkLst>
        </pc:spChg>
        <pc:spChg chg="mod">
          <ac:chgData name="Laurence CARTIER 171" userId="S::laurence.cartier@caf17.caf.fr::bf6f26e0-4752-4705-9a27-388c05f71cdb" providerId="AD" clId="Web-{68DAFA5F-86B2-402F-B43F-E67A190477EA}" dt="2025-02-06T08:31:52.827" v="165" actId="1076"/>
          <ac:spMkLst>
            <pc:docMk/>
            <pc:sldMk cId="2761727457" sldId="265"/>
            <ac:spMk id="11" creationId="{54A017C3-4F89-07F0-7684-F59D4C2D4538}"/>
          </ac:spMkLst>
        </pc:spChg>
        <pc:spChg chg="mod">
          <ac:chgData name="Laurence CARTIER 171" userId="S::laurence.cartier@caf17.caf.fr::bf6f26e0-4752-4705-9a27-388c05f71cdb" providerId="AD" clId="Web-{68DAFA5F-86B2-402F-B43F-E67A190477EA}" dt="2025-02-06T08:31:30.373" v="160" actId="1076"/>
          <ac:spMkLst>
            <pc:docMk/>
            <pc:sldMk cId="2761727457" sldId="265"/>
            <ac:spMk id="12" creationId="{A7D99FE4-9606-1A92-2123-16473D16CEEF}"/>
          </ac:spMkLst>
        </pc:spChg>
        <pc:spChg chg="mod">
          <ac:chgData name="Laurence CARTIER 171" userId="S::laurence.cartier@caf17.caf.fr::bf6f26e0-4752-4705-9a27-388c05f71cdb" providerId="AD" clId="Web-{68DAFA5F-86B2-402F-B43F-E67A190477EA}" dt="2025-02-06T08:32:02.124" v="167" actId="1076"/>
          <ac:spMkLst>
            <pc:docMk/>
            <pc:sldMk cId="2761727457" sldId="265"/>
            <ac:spMk id="13" creationId="{665842DE-AD1C-C9A1-BA96-DE5C0DAE8628}"/>
          </ac:spMkLst>
        </pc:spChg>
        <pc:spChg chg="mod">
          <ac:chgData name="Laurence CARTIER 171" userId="S::laurence.cartier@caf17.caf.fr::bf6f26e0-4752-4705-9a27-388c05f71cdb" providerId="AD" clId="Web-{68DAFA5F-86B2-402F-B43F-E67A190477EA}" dt="2025-02-06T08:31:14.623" v="157" actId="1076"/>
          <ac:spMkLst>
            <pc:docMk/>
            <pc:sldMk cId="2761727457" sldId="265"/>
            <ac:spMk id="14" creationId="{A6191FBB-36E9-73E2-DA6C-49C276889A10}"/>
          </ac:spMkLst>
        </pc:spChg>
        <pc:spChg chg="mod">
          <ac:chgData name="Laurence CARTIER 171" userId="S::laurence.cartier@caf17.caf.fr::bf6f26e0-4752-4705-9a27-388c05f71cdb" providerId="AD" clId="Web-{68DAFA5F-86B2-402F-B43F-E67A190477EA}" dt="2025-02-06T08:32:10.952" v="169" actId="1076"/>
          <ac:spMkLst>
            <pc:docMk/>
            <pc:sldMk cId="2761727457" sldId="265"/>
            <ac:spMk id="15" creationId="{4DA90095-11B8-891B-F98D-394050BE6150}"/>
          </ac:spMkLst>
        </pc:spChg>
        <pc:spChg chg="mod">
          <ac:chgData name="Laurence CARTIER 171" userId="S::laurence.cartier@caf17.caf.fr::bf6f26e0-4752-4705-9a27-388c05f71cdb" providerId="AD" clId="Web-{68DAFA5F-86B2-402F-B43F-E67A190477EA}" dt="2025-02-06T08:31:23.748" v="159" actId="1076"/>
          <ac:spMkLst>
            <pc:docMk/>
            <pc:sldMk cId="2761727457" sldId="265"/>
            <ac:spMk id="16" creationId="{74F42626-1B5A-6FF4-F953-0E1917EFAE1B}"/>
          </ac:spMkLst>
        </pc:spChg>
        <pc:spChg chg="mod">
          <ac:chgData name="Laurence CARTIER 171" userId="S::laurence.cartier@caf17.caf.fr::bf6f26e0-4752-4705-9a27-388c05f71cdb" providerId="AD" clId="Web-{68DAFA5F-86B2-402F-B43F-E67A190477EA}" dt="2025-02-06T08:32:20.656" v="171" actId="1076"/>
          <ac:spMkLst>
            <pc:docMk/>
            <pc:sldMk cId="2761727457" sldId="265"/>
            <ac:spMk id="17" creationId="{48C2E5D5-016F-AFE2-467A-46A07CB8E284}"/>
          </ac:spMkLst>
        </pc:spChg>
        <pc:spChg chg="mod">
          <ac:chgData name="Laurence CARTIER 171" userId="S::laurence.cartier@caf17.caf.fr::bf6f26e0-4752-4705-9a27-388c05f71cdb" providerId="AD" clId="Web-{68DAFA5F-86B2-402F-B43F-E67A190477EA}" dt="2025-02-06T08:31:33.967" v="161" actId="1076"/>
          <ac:spMkLst>
            <pc:docMk/>
            <pc:sldMk cId="2761727457" sldId="265"/>
            <ac:spMk id="18" creationId="{19D74A32-E2C9-8D49-B363-3B186D47A214}"/>
          </ac:spMkLst>
        </pc:spChg>
        <pc:spChg chg="add del mod">
          <ac:chgData name="Laurence CARTIER 171" userId="S::laurence.cartier@caf17.caf.fr::bf6f26e0-4752-4705-9a27-388c05f71cdb" providerId="AD" clId="Web-{68DAFA5F-86B2-402F-B43F-E67A190477EA}" dt="2025-02-06T08:35:05.174" v="190"/>
          <ac:spMkLst>
            <pc:docMk/>
            <pc:sldMk cId="2761727457" sldId="265"/>
            <ac:spMk id="21" creationId="{0A86C2E8-1AAE-8403-08FD-871063FB554D}"/>
          </ac:spMkLst>
        </pc:spChg>
        <pc:picChg chg="add del mod">
          <ac:chgData name="Laurence CARTIER 171" userId="S::laurence.cartier@caf17.caf.fr::bf6f26e0-4752-4705-9a27-388c05f71cdb" providerId="AD" clId="Web-{68DAFA5F-86B2-402F-B43F-E67A190477EA}" dt="2025-02-06T08:31:41.139" v="162"/>
          <ac:picMkLst>
            <pc:docMk/>
            <pc:sldMk cId="2761727457" sldId="265"/>
            <ac:picMk id="19" creationId="{BD3D3074-D16C-909F-D1AE-81499EEEFE6D}"/>
          </ac:picMkLst>
        </pc:picChg>
        <pc:picChg chg="add del mod">
          <ac:chgData name="Laurence CARTIER 171" userId="S::laurence.cartier@caf17.caf.fr::bf6f26e0-4752-4705-9a27-388c05f71cdb" providerId="AD" clId="Web-{68DAFA5F-86B2-402F-B43F-E67A190477EA}" dt="2025-02-06T08:26:15.867" v="41"/>
          <ac:picMkLst>
            <pc:docMk/>
            <pc:sldMk cId="2761727457" sldId="265"/>
            <ac:picMk id="20" creationId="{6E896C31-74AC-3F91-8288-366FA99BAEC4}"/>
          </ac:picMkLst>
        </pc:picChg>
      </pc:sldChg>
    </pc:docChg>
  </pc:docChgLst>
  <pc:docChgLst>
    <pc:chgData name="Laurence CARTIER 171" userId="bf6f26e0-4752-4705-9a27-388c05f71cdb" providerId="ADAL" clId="{69D6B5BD-FD18-4979-9264-F771D658F23F}"/>
    <pc:docChg chg="undo custSel addSld delSld modSld sldOrd">
      <pc:chgData name="Laurence CARTIER 171" userId="bf6f26e0-4752-4705-9a27-388c05f71cdb" providerId="ADAL" clId="{69D6B5BD-FD18-4979-9264-F771D658F23F}" dt="2025-02-14T14:13:55.286" v="4639" actId="20577"/>
      <pc:docMkLst>
        <pc:docMk/>
      </pc:docMkLst>
      <pc:sldChg chg="modSp mod">
        <pc:chgData name="Laurence CARTIER 171" userId="bf6f26e0-4752-4705-9a27-388c05f71cdb" providerId="ADAL" clId="{69D6B5BD-FD18-4979-9264-F771D658F23F}" dt="2025-01-21T16:32:25.261" v="3304" actId="208"/>
        <pc:sldMkLst>
          <pc:docMk/>
          <pc:sldMk cId="1927394878" sldId="256"/>
        </pc:sldMkLst>
        <pc:spChg chg="mod">
          <ac:chgData name="Laurence CARTIER 171" userId="bf6f26e0-4752-4705-9a27-388c05f71cdb" providerId="ADAL" clId="{69D6B5BD-FD18-4979-9264-F771D658F23F}" dt="2025-01-21T16:22:45.287" v="3282" actId="207"/>
          <ac:spMkLst>
            <pc:docMk/>
            <pc:sldMk cId="1927394878" sldId="256"/>
            <ac:spMk id="3" creationId="{27ABE5DC-5078-2058-B39D-5155D9EC408E}"/>
          </ac:spMkLst>
        </pc:spChg>
        <pc:picChg chg="mod">
          <ac:chgData name="Laurence CARTIER 171" userId="bf6f26e0-4752-4705-9a27-388c05f71cdb" providerId="ADAL" clId="{69D6B5BD-FD18-4979-9264-F771D658F23F}" dt="2025-01-21T16:32:25.261" v="3304" actId="208"/>
          <ac:picMkLst>
            <pc:docMk/>
            <pc:sldMk cId="1927394878" sldId="256"/>
            <ac:picMk id="5" creationId="{B791E1F1-6201-E9E9-4570-32D39DFF6FE7}"/>
          </ac:picMkLst>
        </pc:picChg>
      </pc:sldChg>
      <pc:sldChg chg="modSp mod">
        <pc:chgData name="Laurence CARTIER 171" userId="bf6f26e0-4752-4705-9a27-388c05f71cdb" providerId="ADAL" clId="{69D6B5BD-FD18-4979-9264-F771D658F23F}" dt="2025-01-21T16:22:25.805" v="3280" actId="207"/>
        <pc:sldMkLst>
          <pc:docMk/>
          <pc:sldMk cId="3320216883" sldId="257"/>
        </pc:sldMkLst>
        <pc:spChg chg="mod">
          <ac:chgData name="Laurence CARTIER 171" userId="bf6f26e0-4752-4705-9a27-388c05f71cdb" providerId="ADAL" clId="{69D6B5BD-FD18-4979-9264-F771D658F23F}" dt="2025-01-21T16:22:25.805" v="3280" actId="207"/>
          <ac:spMkLst>
            <pc:docMk/>
            <pc:sldMk cId="3320216883" sldId="257"/>
            <ac:spMk id="8" creationId="{BF4E27B1-E791-53F3-1760-9024DF1D24DD}"/>
          </ac:spMkLst>
        </pc:spChg>
        <pc:spChg chg="mod">
          <ac:chgData name="Laurence CARTIER 171" userId="bf6f26e0-4752-4705-9a27-388c05f71cdb" providerId="ADAL" clId="{69D6B5BD-FD18-4979-9264-F771D658F23F}" dt="2025-01-21T16:22:20.874" v="3279" actId="207"/>
          <ac:spMkLst>
            <pc:docMk/>
            <pc:sldMk cId="3320216883" sldId="257"/>
            <ac:spMk id="11" creationId="{9CB98084-808A-B431-5243-2DE9FDC0C428}"/>
          </ac:spMkLst>
        </pc:spChg>
      </pc:sldChg>
      <pc:sldChg chg="modSp mod">
        <pc:chgData name="Laurence CARTIER 171" userId="bf6f26e0-4752-4705-9a27-388c05f71cdb" providerId="ADAL" clId="{69D6B5BD-FD18-4979-9264-F771D658F23F}" dt="2025-02-14T14:13:55.286" v="4639" actId="20577"/>
        <pc:sldMkLst>
          <pc:docMk/>
          <pc:sldMk cId="1391126074" sldId="258"/>
        </pc:sldMkLst>
        <pc:spChg chg="mod">
          <ac:chgData name="Laurence CARTIER 171" userId="bf6f26e0-4752-4705-9a27-388c05f71cdb" providerId="ADAL" clId="{69D6B5BD-FD18-4979-9264-F771D658F23F}" dt="2025-01-21T16:25:44.717" v="3289" actId="113"/>
          <ac:spMkLst>
            <pc:docMk/>
            <pc:sldMk cId="1391126074" sldId="258"/>
            <ac:spMk id="2" creationId="{95A1CE38-2F0E-FEEE-68B4-F0FF52B3B1C1}"/>
          </ac:spMkLst>
        </pc:spChg>
        <pc:spChg chg="mod">
          <ac:chgData name="Laurence CARTIER 171" userId="bf6f26e0-4752-4705-9a27-388c05f71cdb" providerId="ADAL" clId="{69D6B5BD-FD18-4979-9264-F771D658F23F}" dt="2025-02-14T14:13:55.286" v="4639" actId="20577"/>
          <ac:spMkLst>
            <pc:docMk/>
            <pc:sldMk cId="1391126074" sldId="258"/>
            <ac:spMk id="3" creationId="{AA05B162-C201-7E55-FA77-76FB8BBA580F}"/>
          </ac:spMkLst>
        </pc:spChg>
      </pc:sldChg>
      <pc:sldChg chg="modSp mod">
        <pc:chgData name="Laurence CARTIER 171" userId="bf6f26e0-4752-4705-9a27-388c05f71cdb" providerId="ADAL" clId="{69D6B5BD-FD18-4979-9264-F771D658F23F}" dt="2025-01-21T16:26:49.614" v="3292" actId="113"/>
        <pc:sldMkLst>
          <pc:docMk/>
          <pc:sldMk cId="1729190859" sldId="259"/>
        </pc:sldMkLst>
        <pc:spChg chg="mod">
          <ac:chgData name="Laurence CARTIER 171" userId="bf6f26e0-4752-4705-9a27-388c05f71cdb" providerId="ADAL" clId="{69D6B5BD-FD18-4979-9264-F771D658F23F}" dt="2025-01-21T16:26:49.614" v="3292" actId="113"/>
          <ac:spMkLst>
            <pc:docMk/>
            <pc:sldMk cId="1729190859" sldId="259"/>
            <ac:spMk id="3" creationId="{AA05B162-C201-7E55-FA77-76FB8BBA580F}"/>
          </ac:spMkLst>
        </pc:spChg>
      </pc:sldChg>
      <pc:sldChg chg="modSp mod">
        <pc:chgData name="Laurence CARTIER 171" userId="bf6f26e0-4752-4705-9a27-388c05f71cdb" providerId="ADAL" clId="{69D6B5BD-FD18-4979-9264-F771D658F23F}" dt="2025-02-14T14:11:38.948" v="4562" actId="27107"/>
        <pc:sldMkLst>
          <pc:docMk/>
          <pc:sldMk cId="883418743" sldId="260"/>
        </pc:sldMkLst>
        <pc:spChg chg="mod">
          <ac:chgData name="Laurence CARTIER 171" userId="bf6f26e0-4752-4705-9a27-388c05f71cdb" providerId="ADAL" clId="{69D6B5BD-FD18-4979-9264-F771D658F23F}" dt="2025-01-21T15:59:08.098" v="3261" actId="5793"/>
          <ac:spMkLst>
            <pc:docMk/>
            <pc:sldMk cId="883418743" sldId="260"/>
            <ac:spMk id="2" creationId="{95A1CE38-2F0E-FEEE-68B4-F0FF52B3B1C1}"/>
          </ac:spMkLst>
        </pc:spChg>
        <pc:spChg chg="mod">
          <ac:chgData name="Laurence CARTIER 171" userId="bf6f26e0-4752-4705-9a27-388c05f71cdb" providerId="ADAL" clId="{69D6B5BD-FD18-4979-9264-F771D658F23F}" dt="2025-02-14T14:11:38.948" v="4562" actId="27107"/>
          <ac:spMkLst>
            <pc:docMk/>
            <pc:sldMk cId="883418743" sldId="260"/>
            <ac:spMk id="3" creationId="{AA05B162-C201-7E55-FA77-76FB8BBA580F}"/>
          </ac:spMkLst>
        </pc:spChg>
      </pc:sldChg>
      <pc:sldChg chg="del">
        <pc:chgData name="Laurence CARTIER 171" userId="bf6f26e0-4752-4705-9a27-388c05f71cdb" providerId="ADAL" clId="{69D6B5BD-FD18-4979-9264-F771D658F23F}" dt="2025-01-21T16:16:39.954" v="3264" actId="2696"/>
        <pc:sldMkLst>
          <pc:docMk/>
          <pc:sldMk cId="1839640275" sldId="261"/>
        </pc:sldMkLst>
      </pc:sldChg>
      <pc:sldChg chg="modSp mod">
        <pc:chgData name="Laurence CARTIER 171" userId="bf6f26e0-4752-4705-9a27-388c05f71cdb" providerId="ADAL" clId="{69D6B5BD-FD18-4979-9264-F771D658F23F}" dt="2025-02-13T14:47:54.419" v="3401" actId="14100"/>
        <pc:sldMkLst>
          <pc:docMk/>
          <pc:sldMk cId="2722091394" sldId="262"/>
        </pc:sldMkLst>
        <pc:spChg chg="mod">
          <ac:chgData name="Laurence CARTIER 171" userId="bf6f26e0-4752-4705-9a27-388c05f71cdb" providerId="ADAL" clId="{69D6B5BD-FD18-4979-9264-F771D658F23F}" dt="2025-01-21T16:32:05.727" v="3303" actId="113"/>
          <ac:spMkLst>
            <pc:docMk/>
            <pc:sldMk cId="2722091394" sldId="262"/>
            <ac:spMk id="2" creationId="{384598C0-6AA6-1FE2-E796-8EE02499EA15}"/>
          </ac:spMkLst>
        </pc:spChg>
        <pc:spChg chg="mod">
          <ac:chgData name="Laurence CARTIER 171" userId="bf6f26e0-4752-4705-9a27-388c05f71cdb" providerId="ADAL" clId="{69D6B5BD-FD18-4979-9264-F771D658F23F}" dt="2025-02-13T14:47:54.419" v="3401" actId="14100"/>
          <ac:spMkLst>
            <pc:docMk/>
            <pc:sldMk cId="2722091394" sldId="262"/>
            <ac:spMk id="3" creationId="{ECE7E924-2221-193C-F969-11399065745A}"/>
          </ac:spMkLst>
        </pc:spChg>
        <pc:spChg chg="mod">
          <ac:chgData name="Laurence CARTIER 171" userId="bf6f26e0-4752-4705-9a27-388c05f71cdb" providerId="ADAL" clId="{69D6B5BD-FD18-4979-9264-F771D658F23F}" dt="2025-01-21T16:20:43.876" v="3271" actId="207"/>
          <ac:spMkLst>
            <pc:docMk/>
            <pc:sldMk cId="2722091394" sldId="262"/>
            <ac:spMk id="5" creationId="{0C3F6461-8678-F95F-2E8F-847C4D396D88}"/>
          </ac:spMkLst>
        </pc:spChg>
      </pc:sldChg>
      <pc:sldChg chg="modSp mod">
        <pc:chgData name="Laurence CARTIER 171" userId="bf6f26e0-4752-4705-9a27-388c05f71cdb" providerId="ADAL" clId="{69D6B5BD-FD18-4979-9264-F771D658F23F}" dt="2025-01-21T16:21:38.992" v="3277" actId="255"/>
        <pc:sldMkLst>
          <pc:docMk/>
          <pc:sldMk cId="3515168999" sldId="263"/>
        </pc:sldMkLst>
        <pc:spChg chg="mod">
          <ac:chgData name="Laurence CARTIER 171" userId="bf6f26e0-4752-4705-9a27-388c05f71cdb" providerId="ADAL" clId="{69D6B5BD-FD18-4979-9264-F771D658F23F}" dt="2025-01-21T16:20:57.244" v="3272" actId="207"/>
          <ac:spMkLst>
            <pc:docMk/>
            <pc:sldMk cId="3515168999" sldId="263"/>
            <ac:spMk id="3" creationId="{4B5F91FB-65B2-5018-82C7-F1CE64D4E5BE}"/>
          </ac:spMkLst>
        </pc:spChg>
        <pc:spChg chg="mod">
          <ac:chgData name="Laurence CARTIER 171" userId="bf6f26e0-4752-4705-9a27-388c05f71cdb" providerId="ADAL" clId="{69D6B5BD-FD18-4979-9264-F771D658F23F}" dt="2025-01-21T16:21:24.831" v="3275" actId="255"/>
          <ac:spMkLst>
            <pc:docMk/>
            <pc:sldMk cId="3515168999" sldId="263"/>
            <ac:spMk id="11" creationId="{3AA0A15C-D10D-4A55-8712-90C833ADF368}"/>
          </ac:spMkLst>
        </pc:spChg>
        <pc:spChg chg="mod">
          <ac:chgData name="Laurence CARTIER 171" userId="bf6f26e0-4752-4705-9a27-388c05f71cdb" providerId="ADAL" clId="{69D6B5BD-FD18-4979-9264-F771D658F23F}" dt="2025-01-21T16:21:31.573" v="3276" actId="255"/>
          <ac:spMkLst>
            <pc:docMk/>
            <pc:sldMk cId="3515168999" sldId="263"/>
            <ac:spMk id="12" creationId="{E87043F5-EBA8-1542-213B-29CFE73B0429}"/>
          </ac:spMkLst>
        </pc:spChg>
        <pc:spChg chg="mod">
          <ac:chgData name="Laurence CARTIER 171" userId="bf6f26e0-4752-4705-9a27-388c05f71cdb" providerId="ADAL" clId="{69D6B5BD-FD18-4979-9264-F771D658F23F}" dt="2025-01-21T16:21:38.992" v="3277" actId="255"/>
          <ac:spMkLst>
            <pc:docMk/>
            <pc:sldMk cId="3515168999" sldId="263"/>
            <ac:spMk id="13" creationId="{82AE86AF-410C-BC5F-3E12-D0D79312731F}"/>
          </ac:spMkLst>
        </pc:spChg>
      </pc:sldChg>
      <pc:sldChg chg="modSp mod">
        <pc:chgData name="Laurence CARTIER 171" userId="bf6f26e0-4752-4705-9a27-388c05f71cdb" providerId="ADAL" clId="{69D6B5BD-FD18-4979-9264-F771D658F23F}" dt="2025-01-21T16:23:34.416" v="3287" actId="14100"/>
        <pc:sldMkLst>
          <pc:docMk/>
          <pc:sldMk cId="2761727457" sldId="265"/>
        </pc:sldMkLst>
        <pc:spChg chg="mod">
          <ac:chgData name="Laurence CARTIER 171" userId="bf6f26e0-4752-4705-9a27-388c05f71cdb" providerId="ADAL" clId="{69D6B5BD-FD18-4979-9264-F771D658F23F}" dt="2025-01-21T16:23:34.416" v="3287" actId="14100"/>
          <ac:spMkLst>
            <pc:docMk/>
            <pc:sldMk cId="2761727457" sldId="265"/>
            <ac:spMk id="3" creationId="{AA05B162-C201-7E55-FA77-76FB8BBA580F}"/>
          </ac:spMkLst>
        </pc:spChg>
        <pc:spChg chg="mod">
          <ac:chgData name="Laurence CARTIER 171" userId="bf6f26e0-4752-4705-9a27-388c05f71cdb" providerId="ADAL" clId="{69D6B5BD-FD18-4979-9264-F771D658F23F}" dt="2025-01-21T14:04:42.032" v="757" actId="14100"/>
          <ac:spMkLst>
            <pc:docMk/>
            <pc:sldMk cId="2761727457" sldId="265"/>
            <ac:spMk id="16" creationId="{74F42626-1B5A-6FF4-F953-0E1917EFAE1B}"/>
          </ac:spMkLst>
        </pc:spChg>
        <pc:spChg chg="mod">
          <ac:chgData name="Laurence CARTIER 171" userId="bf6f26e0-4752-4705-9a27-388c05f71cdb" providerId="ADAL" clId="{69D6B5BD-FD18-4979-9264-F771D658F23F}" dt="2025-01-21T14:01:31.312" v="683" actId="14100"/>
          <ac:spMkLst>
            <pc:docMk/>
            <pc:sldMk cId="2761727457" sldId="265"/>
            <ac:spMk id="18" creationId="{19D74A32-E2C9-8D49-B363-3B186D47A214}"/>
          </ac:spMkLst>
        </pc:spChg>
      </pc:sldChg>
      <pc:sldChg chg="modSp mod">
        <pc:chgData name="Laurence CARTIER 171" userId="bf6f26e0-4752-4705-9a27-388c05f71cdb" providerId="ADAL" clId="{69D6B5BD-FD18-4979-9264-F771D658F23F}" dt="2025-01-21T16:32:51.579" v="3306" actId="208"/>
        <pc:sldMkLst>
          <pc:docMk/>
          <pc:sldMk cId="3671801803" sldId="266"/>
        </pc:sldMkLst>
        <pc:spChg chg="mod">
          <ac:chgData name="Laurence CARTIER 171" userId="bf6f26e0-4752-4705-9a27-388c05f71cdb" providerId="ADAL" clId="{69D6B5BD-FD18-4979-9264-F771D658F23F}" dt="2025-01-21T16:24:07.449" v="3288" actId="113"/>
          <ac:spMkLst>
            <pc:docMk/>
            <pc:sldMk cId="3671801803" sldId="266"/>
            <ac:spMk id="2" creationId="{95A1CE38-2F0E-FEEE-68B4-F0FF52B3B1C1}"/>
          </ac:spMkLst>
        </pc:spChg>
        <pc:spChg chg="mod">
          <ac:chgData name="Laurence CARTIER 171" userId="bf6f26e0-4752-4705-9a27-388c05f71cdb" providerId="ADAL" clId="{69D6B5BD-FD18-4979-9264-F771D658F23F}" dt="2025-01-15T15:42:12.190" v="0" actId="113"/>
          <ac:spMkLst>
            <pc:docMk/>
            <pc:sldMk cId="3671801803" sldId="266"/>
            <ac:spMk id="8" creationId="{B5921697-7A40-60BD-3689-09975E0D4ECA}"/>
          </ac:spMkLst>
        </pc:spChg>
        <pc:picChg chg="mod">
          <ac:chgData name="Laurence CARTIER 171" userId="bf6f26e0-4752-4705-9a27-388c05f71cdb" providerId="ADAL" clId="{69D6B5BD-FD18-4979-9264-F771D658F23F}" dt="2025-01-21T16:32:51.579" v="3306" actId="208"/>
          <ac:picMkLst>
            <pc:docMk/>
            <pc:sldMk cId="3671801803" sldId="266"/>
            <ac:picMk id="9" creationId="{F4B8FA84-9A19-7A1A-5910-4E73499DF1AE}"/>
          </ac:picMkLst>
        </pc:picChg>
      </pc:sldChg>
      <pc:sldChg chg="modSp mod">
        <pc:chgData name="Laurence CARTIER 171" userId="bf6f26e0-4752-4705-9a27-388c05f71cdb" providerId="ADAL" clId="{69D6B5BD-FD18-4979-9264-F771D658F23F}" dt="2025-01-15T15:43:24.614" v="2" actId="20577"/>
        <pc:sldMkLst>
          <pc:docMk/>
          <pc:sldMk cId="2439254398" sldId="267"/>
        </pc:sldMkLst>
        <pc:spChg chg="mod">
          <ac:chgData name="Laurence CARTIER 171" userId="bf6f26e0-4752-4705-9a27-388c05f71cdb" providerId="ADAL" clId="{69D6B5BD-FD18-4979-9264-F771D658F23F}" dt="2025-01-15T15:43:24.614" v="2" actId="20577"/>
          <ac:spMkLst>
            <pc:docMk/>
            <pc:sldMk cId="2439254398" sldId="267"/>
            <ac:spMk id="3" creationId="{AA05B162-C201-7E55-FA77-76FB8BBA580F}"/>
          </ac:spMkLst>
        </pc:spChg>
      </pc:sldChg>
      <pc:sldChg chg="del">
        <pc:chgData name="Laurence CARTIER 171" userId="bf6f26e0-4752-4705-9a27-388c05f71cdb" providerId="ADAL" clId="{69D6B5BD-FD18-4979-9264-F771D658F23F}" dt="2025-01-21T16:16:34.949" v="3263" actId="2696"/>
        <pc:sldMkLst>
          <pc:docMk/>
          <pc:sldMk cId="651934970" sldId="268"/>
        </pc:sldMkLst>
      </pc:sldChg>
      <pc:sldChg chg="addSp delSp modSp add mod ord">
        <pc:chgData name="Laurence CARTIER 171" userId="bf6f26e0-4752-4705-9a27-388c05f71cdb" providerId="ADAL" clId="{69D6B5BD-FD18-4979-9264-F771D658F23F}" dt="2025-01-15T16:23:52.759" v="507" actId="14100"/>
        <pc:sldMkLst>
          <pc:docMk/>
          <pc:sldMk cId="588092217" sldId="269"/>
        </pc:sldMkLst>
        <pc:spChg chg="mod">
          <ac:chgData name="Laurence CARTIER 171" userId="bf6f26e0-4752-4705-9a27-388c05f71cdb" providerId="ADAL" clId="{69D6B5BD-FD18-4979-9264-F771D658F23F}" dt="2025-01-15T16:05:24.271" v="68" actId="20577"/>
          <ac:spMkLst>
            <pc:docMk/>
            <pc:sldMk cId="588092217" sldId="269"/>
            <ac:spMk id="2" creationId="{95A1CE38-2F0E-FEEE-68B4-F0FF52B3B1C1}"/>
          </ac:spMkLst>
        </pc:spChg>
        <pc:spChg chg="del mod">
          <ac:chgData name="Laurence CARTIER 171" userId="bf6f26e0-4752-4705-9a27-388c05f71cdb" providerId="ADAL" clId="{69D6B5BD-FD18-4979-9264-F771D658F23F}" dt="2025-01-15T16:05:54.001" v="70"/>
          <ac:spMkLst>
            <pc:docMk/>
            <pc:sldMk cId="588092217" sldId="269"/>
            <ac:spMk id="3" creationId="{AA05B162-C201-7E55-FA77-76FB8BBA580F}"/>
          </ac:spMkLst>
        </pc:spChg>
        <pc:spChg chg="add mod">
          <ac:chgData name="Laurence CARTIER 171" userId="bf6f26e0-4752-4705-9a27-388c05f71cdb" providerId="ADAL" clId="{69D6B5BD-FD18-4979-9264-F771D658F23F}" dt="2025-01-15T16:18:12.117" v="205" actId="14100"/>
          <ac:spMkLst>
            <pc:docMk/>
            <pc:sldMk cId="588092217" sldId="269"/>
            <ac:spMk id="5" creationId="{81BAC74F-12F7-5CF4-061E-4E6BA430F25E}"/>
          </ac:spMkLst>
        </pc:spChg>
        <pc:spChg chg="add mod">
          <ac:chgData name="Laurence CARTIER 171" userId="bf6f26e0-4752-4705-9a27-388c05f71cdb" providerId="ADAL" clId="{69D6B5BD-FD18-4979-9264-F771D658F23F}" dt="2025-01-15T16:22:06.712" v="423" actId="20577"/>
          <ac:spMkLst>
            <pc:docMk/>
            <pc:sldMk cId="588092217" sldId="269"/>
            <ac:spMk id="6" creationId="{83464414-7237-603A-79A8-0D539CFCB2A7}"/>
          </ac:spMkLst>
        </pc:spChg>
        <pc:spChg chg="add mod">
          <ac:chgData name="Laurence CARTIER 171" userId="bf6f26e0-4752-4705-9a27-388c05f71cdb" providerId="ADAL" clId="{69D6B5BD-FD18-4979-9264-F771D658F23F}" dt="2025-01-15T16:23:52.759" v="507" actId="14100"/>
          <ac:spMkLst>
            <pc:docMk/>
            <pc:sldMk cId="588092217" sldId="269"/>
            <ac:spMk id="7" creationId="{92AFFA21-64E9-C89E-09E0-EFAEC3D3489A}"/>
          </ac:spMkLst>
        </pc:spChg>
        <pc:picChg chg="add mod">
          <ac:chgData name="Laurence CARTIER 171" userId="bf6f26e0-4752-4705-9a27-388c05f71cdb" providerId="ADAL" clId="{69D6B5BD-FD18-4979-9264-F771D658F23F}" dt="2025-01-15T16:05:59.544" v="71" actId="1076"/>
          <ac:picMkLst>
            <pc:docMk/>
            <pc:sldMk cId="588092217" sldId="269"/>
            <ac:picMk id="4" creationId="{1BC76E74-767B-B253-60DB-FCB7603E90B0}"/>
          </ac:picMkLst>
        </pc:picChg>
      </pc:sldChg>
      <pc:sldChg chg="addSp delSp modSp add mod ord">
        <pc:chgData name="Laurence CARTIER 171" userId="bf6f26e0-4752-4705-9a27-388c05f71cdb" providerId="ADAL" clId="{69D6B5BD-FD18-4979-9264-F771D658F23F}" dt="2025-01-15T16:03:10.135" v="57" actId="1076"/>
        <pc:sldMkLst>
          <pc:docMk/>
          <pc:sldMk cId="968897119" sldId="270"/>
        </pc:sldMkLst>
        <pc:spChg chg="mod">
          <ac:chgData name="Laurence CARTIER 171" userId="bf6f26e0-4752-4705-9a27-388c05f71cdb" providerId="ADAL" clId="{69D6B5BD-FD18-4979-9264-F771D658F23F}" dt="2025-01-15T15:57:03.581" v="33" actId="20577"/>
          <ac:spMkLst>
            <pc:docMk/>
            <pc:sldMk cId="968897119" sldId="270"/>
            <ac:spMk id="2" creationId="{95A1CE38-2F0E-FEEE-68B4-F0FF52B3B1C1}"/>
          </ac:spMkLst>
        </pc:spChg>
        <pc:spChg chg="mod">
          <ac:chgData name="Laurence CARTIER 171" userId="bf6f26e0-4752-4705-9a27-388c05f71cdb" providerId="ADAL" clId="{69D6B5BD-FD18-4979-9264-F771D658F23F}" dt="2025-01-15T16:02:01.032" v="49" actId="20577"/>
          <ac:spMkLst>
            <pc:docMk/>
            <pc:sldMk cId="968897119" sldId="270"/>
            <ac:spMk id="3" creationId="{AA05B162-C201-7E55-FA77-76FB8BBA580F}"/>
          </ac:spMkLst>
        </pc:spChg>
        <pc:picChg chg="add del">
          <ac:chgData name="Laurence CARTIER 171" userId="bf6f26e0-4752-4705-9a27-388c05f71cdb" providerId="ADAL" clId="{69D6B5BD-FD18-4979-9264-F771D658F23F}" dt="2025-01-15T15:57:51.248" v="38" actId="22"/>
          <ac:picMkLst>
            <pc:docMk/>
            <pc:sldMk cId="968897119" sldId="270"/>
            <ac:picMk id="5" creationId="{622E48FD-114A-E962-06A0-76AE5E3F2658}"/>
          </ac:picMkLst>
        </pc:picChg>
        <pc:picChg chg="add mod">
          <ac:chgData name="Laurence CARTIER 171" userId="bf6f26e0-4752-4705-9a27-388c05f71cdb" providerId="ADAL" clId="{69D6B5BD-FD18-4979-9264-F771D658F23F}" dt="2025-01-15T16:01:58.348" v="48" actId="1076"/>
          <ac:picMkLst>
            <pc:docMk/>
            <pc:sldMk cId="968897119" sldId="270"/>
            <ac:picMk id="7" creationId="{AAFBB8E1-E0EB-48C8-8EE6-B82D76CF5D22}"/>
          </ac:picMkLst>
        </pc:picChg>
        <pc:picChg chg="add mod">
          <ac:chgData name="Laurence CARTIER 171" userId="bf6f26e0-4752-4705-9a27-388c05f71cdb" providerId="ADAL" clId="{69D6B5BD-FD18-4979-9264-F771D658F23F}" dt="2025-01-15T16:03:10.135" v="57" actId="1076"/>
          <ac:picMkLst>
            <pc:docMk/>
            <pc:sldMk cId="968897119" sldId="270"/>
            <ac:picMk id="9" creationId="{96F42CEF-B687-135B-1DB5-00AAA4B4ECE9}"/>
          </ac:picMkLst>
        </pc:picChg>
      </pc:sldChg>
      <pc:sldChg chg="addSp delSp modSp add mod">
        <pc:chgData name="Laurence CARTIER 171" userId="bf6f26e0-4752-4705-9a27-388c05f71cdb" providerId="ADAL" clId="{69D6B5BD-FD18-4979-9264-F771D658F23F}" dt="2025-01-15T16:30:30.382" v="589" actId="6549"/>
        <pc:sldMkLst>
          <pc:docMk/>
          <pc:sldMk cId="1012367929" sldId="271"/>
        </pc:sldMkLst>
        <pc:spChg chg="del">
          <ac:chgData name="Laurence CARTIER 171" userId="bf6f26e0-4752-4705-9a27-388c05f71cdb" providerId="ADAL" clId="{69D6B5BD-FD18-4979-9264-F771D658F23F}" dt="2025-01-15T16:24:46.069" v="509" actId="478"/>
          <ac:spMkLst>
            <pc:docMk/>
            <pc:sldMk cId="1012367929" sldId="271"/>
            <ac:spMk id="5" creationId="{81BAC74F-12F7-5CF4-061E-4E6BA430F25E}"/>
          </ac:spMkLst>
        </pc:spChg>
        <pc:spChg chg="del mod">
          <ac:chgData name="Laurence CARTIER 171" userId="bf6f26e0-4752-4705-9a27-388c05f71cdb" providerId="ADAL" clId="{69D6B5BD-FD18-4979-9264-F771D658F23F}" dt="2025-01-15T16:27:05.692" v="528" actId="478"/>
          <ac:spMkLst>
            <pc:docMk/>
            <pc:sldMk cId="1012367929" sldId="271"/>
            <ac:spMk id="6" creationId="{83464414-7237-603A-79A8-0D539CFCB2A7}"/>
          </ac:spMkLst>
        </pc:spChg>
        <pc:spChg chg="del mod">
          <ac:chgData name="Laurence CARTIER 171" userId="bf6f26e0-4752-4705-9a27-388c05f71cdb" providerId="ADAL" clId="{69D6B5BD-FD18-4979-9264-F771D658F23F}" dt="2025-01-15T16:26:54.251" v="525"/>
          <ac:spMkLst>
            <pc:docMk/>
            <pc:sldMk cId="1012367929" sldId="271"/>
            <ac:spMk id="7" creationId="{92AFFA21-64E9-C89E-09E0-EFAEC3D3489A}"/>
          </ac:spMkLst>
        </pc:spChg>
        <pc:spChg chg="add mod">
          <ac:chgData name="Laurence CARTIER 171" userId="bf6f26e0-4752-4705-9a27-388c05f71cdb" providerId="ADAL" clId="{69D6B5BD-FD18-4979-9264-F771D658F23F}" dt="2025-01-15T16:30:30.382" v="589" actId="6549"/>
          <ac:spMkLst>
            <pc:docMk/>
            <pc:sldMk cId="1012367929" sldId="271"/>
            <ac:spMk id="8" creationId="{07E9154C-D62D-E548-3AC8-E76BBAD9606E}"/>
          </ac:spMkLst>
        </pc:spChg>
        <pc:picChg chg="del">
          <ac:chgData name="Laurence CARTIER 171" userId="bf6f26e0-4752-4705-9a27-388c05f71cdb" providerId="ADAL" clId="{69D6B5BD-FD18-4979-9264-F771D658F23F}" dt="2025-01-15T16:24:49.014" v="510" actId="478"/>
          <ac:picMkLst>
            <pc:docMk/>
            <pc:sldMk cId="1012367929" sldId="271"/>
            <ac:picMk id="4" creationId="{1BC76E74-767B-B253-60DB-FCB7603E90B0}"/>
          </ac:picMkLst>
        </pc:picChg>
        <pc:picChg chg="add mod">
          <ac:chgData name="Laurence CARTIER 171" userId="bf6f26e0-4752-4705-9a27-388c05f71cdb" providerId="ADAL" clId="{69D6B5BD-FD18-4979-9264-F771D658F23F}" dt="2025-01-15T16:26:53.263" v="523" actId="1076"/>
          <ac:picMkLst>
            <pc:docMk/>
            <pc:sldMk cId="1012367929" sldId="271"/>
            <ac:picMk id="10" creationId="{E8519AF1-4CCE-F52F-C524-DBCB2BF9C5A4}"/>
          </ac:picMkLst>
        </pc:picChg>
      </pc:sldChg>
      <pc:sldChg chg="addSp delSp modSp add mod">
        <pc:chgData name="Laurence CARTIER 171" userId="bf6f26e0-4752-4705-9a27-388c05f71cdb" providerId="ADAL" clId="{69D6B5BD-FD18-4979-9264-F771D658F23F}" dt="2025-01-21T16:33:24.305" v="3310" actId="14100"/>
        <pc:sldMkLst>
          <pc:docMk/>
          <pc:sldMk cId="754331704" sldId="272"/>
        </pc:sldMkLst>
        <pc:spChg chg="mod">
          <ac:chgData name="Laurence CARTIER 171" userId="bf6f26e0-4752-4705-9a27-388c05f71cdb" providerId="ADAL" clId="{69D6B5BD-FD18-4979-9264-F771D658F23F}" dt="2025-01-21T14:07:29.934" v="818" actId="20577"/>
          <ac:spMkLst>
            <pc:docMk/>
            <pc:sldMk cId="754331704" sldId="272"/>
            <ac:spMk id="2" creationId="{95A1CE38-2F0E-FEEE-68B4-F0FF52B3B1C1}"/>
          </ac:spMkLst>
        </pc:spChg>
        <pc:spChg chg="mod">
          <ac:chgData name="Laurence CARTIER 171" userId="bf6f26e0-4752-4705-9a27-388c05f71cdb" providerId="ADAL" clId="{69D6B5BD-FD18-4979-9264-F771D658F23F}" dt="2025-01-21T16:33:15.367" v="3309" actId="12"/>
          <ac:spMkLst>
            <pc:docMk/>
            <pc:sldMk cId="754331704" sldId="272"/>
            <ac:spMk id="8" creationId="{07E9154C-D62D-E548-3AC8-E76BBAD9606E}"/>
          </ac:spMkLst>
        </pc:spChg>
        <pc:picChg chg="add del mod">
          <ac:chgData name="Laurence CARTIER 171" userId="bf6f26e0-4752-4705-9a27-388c05f71cdb" providerId="ADAL" clId="{69D6B5BD-FD18-4979-9264-F771D658F23F}" dt="2025-01-21T14:14:21.246" v="1408" actId="478"/>
          <ac:picMkLst>
            <pc:docMk/>
            <pc:sldMk cId="754331704" sldId="272"/>
            <ac:picMk id="4" creationId="{47226389-1445-8B83-E6B5-45D7F3874415}"/>
          </ac:picMkLst>
        </pc:picChg>
        <pc:picChg chg="add mod">
          <ac:chgData name="Laurence CARTIER 171" userId="bf6f26e0-4752-4705-9a27-388c05f71cdb" providerId="ADAL" clId="{69D6B5BD-FD18-4979-9264-F771D658F23F}" dt="2025-01-21T16:33:24.305" v="3310" actId="14100"/>
          <ac:picMkLst>
            <pc:docMk/>
            <pc:sldMk cId="754331704" sldId="272"/>
            <ac:picMk id="6" creationId="{A8A29E9A-8E1E-7070-CF7F-3FA522008591}"/>
          </ac:picMkLst>
        </pc:picChg>
        <pc:picChg chg="del">
          <ac:chgData name="Laurence CARTIER 171" userId="bf6f26e0-4752-4705-9a27-388c05f71cdb" providerId="ADAL" clId="{69D6B5BD-FD18-4979-9264-F771D658F23F}" dt="2025-01-21T14:07:00.844" v="759" actId="478"/>
          <ac:picMkLst>
            <pc:docMk/>
            <pc:sldMk cId="754331704" sldId="272"/>
            <ac:picMk id="10" creationId="{E8519AF1-4CCE-F52F-C524-DBCB2BF9C5A4}"/>
          </ac:picMkLst>
        </pc:picChg>
      </pc:sldChg>
      <pc:sldChg chg="delSp modSp add mod">
        <pc:chgData name="Laurence CARTIER 171" userId="bf6f26e0-4752-4705-9a27-388c05f71cdb" providerId="ADAL" clId="{69D6B5BD-FD18-4979-9264-F771D658F23F}" dt="2025-01-21T16:27:15.405" v="3293" actId="113"/>
        <pc:sldMkLst>
          <pc:docMk/>
          <pc:sldMk cId="2065950916" sldId="273"/>
        </pc:sldMkLst>
        <pc:spChg chg="mod">
          <ac:chgData name="Laurence CARTIER 171" userId="bf6f26e0-4752-4705-9a27-388c05f71cdb" providerId="ADAL" clId="{69D6B5BD-FD18-4979-9264-F771D658F23F}" dt="2025-01-21T16:27:15.405" v="3293" actId="113"/>
          <ac:spMkLst>
            <pc:docMk/>
            <pc:sldMk cId="2065950916" sldId="273"/>
            <ac:spMk id="2" creationId="{95A1CE38-2F0E-FEEE-68B4-F0FF52B3B1C1}"/>
          </ac:spMkLst>
        </pc:spChg>
        <pc:spChg chg="mod">
          <ac:chgData name="Laurence CARTIER 171" userId="bf6f26e0-4752-4705-9a27-388c05f71cdb" providerId="ADAL" clId="{69D6B5BD-FD18-4979-9264-F771D658F23F}" dt="2025-01-21T14:40:18.084" v="1919" actId="207"/>
          <ac:spMkLst>
            <pc:docMk/>
            <pc:sldMk cId="2065950916" sldId="273"/>
            <ac:spMk id="8" creationId="{07E9154C-D62D-E548-3AC8-E76BBAD9606E}"/>
          </ac:spMkLst>
        </pc:spChg>
        <pc:picChg chg="del">
          <ac:chgData name="Laurence CARTIER 171" userId="bf6f26e0-4752-4705-9a27-388c05f71cdb" providerId="ADAL" clId="{69D6B5BD-FD18-4979-9264-F771D658F23F}" dt="2025-01-21T14:17:19.855" v="1422" actId="478"/>
          <ac:picMkLst>
            <pc:docMk/>
            <pc:sldMk cId="2065950916" sldId="273"/>
            <ac:picMk id="6" creationId="{A8A29E9A-8E1E-7070-CF7F-3FA522008591}"/>
          </ac:picMkLst>
        </pc:picChg>
      </pc:sldChg>
      <pc:sldChg chg="addSp delSp modSp add mod">
        <pc:chgData name="Laurence CARTIER 171" userId="bf6f26e0-4752-4705-9a27-388c05f71cdb" providerId="ADAL" clId="{69D6B5BD-FD18-4979-9264-F771D658F23F}" dt="2025-02-13T14:50:38.495" v="3402" actId="27107"/>
        <pc:sldMkLst>
          <pc:docMk/>
          <pc:sldMk cId="1964896611" sldId="274"/>
        </pc:sldMkLst>
        <pc:spChg chg="mod">
          <ac:chgData name="Laurence CARTIER 171" userId="bf6f26e0-4752-4705-9a27-388c05f71cdb" providerId="ADAL" clId="{69D6B5BD-FD18-4979-9264-F771D658F23F}" dt="2025-01-21T15:20:48.225" v="3168" actId="208"/>
          <ac:spMkLst>
            <pc:docMk/>
            <pc:sldMk cId="1964896611" sldId="274"/>
            <ac:spMk id="2" creationId="{95A1CE38-2F0E-FEEE-68B4-F0FF52B3B1C1}"/>
          </ac:spMkLst>
        </pc:spChg>
        <pc:spChg chg="mod">
          <ac:chgData name="Laurence CARTIER 171" userId="bf6f26e0-4752-4705-9a27-388c05f71cdb" providerId="ADAL" clId="{69D6B5BD-FD18-4979-9264-F771D658F23F}" dt="2025-02-13T14:50:38.495" v="3402" actId="27107"/>
          <ac:spMkLst>
            <pc:docMk/>
            <pc:sldMk cId="1964896611" sldId="274"/>
            <ac:spMk id="8" creationId="{07E9154C-D62D-E548-3AC8-E76BBAD9606E}"/>
          </ac:spMkLst>
        </pc:spChg>
        <pc:picChg chg="add del mod">
          <ac:chgData name="Laurence CARTIER 171" userId="bf6f26e0-4752-4705-9a27-388c05f71cdb" providerId="ADAL" clId="{69D6B5BD-FD18-4979-9264-F771D658F23F}" dt="2025-01-21T14:24:49.691" v="1535" actId="21"/>
          <ac:picMkLst>
            <pc:docMk/>
            <pc:sldMk cId="1964896611" sldId="274"/>
            <ac:picMk id="3" creationId="{CF605946-B0B1-300B-9D50-E6C10F5AB432}"/>
          </ac:picMkLst>
        </pc:picChg>
        <pc:picChg chg="add mod">
          <ac:chgData name="Laurence CARTIER 171" userId="bf6f26e0-4752-4705-9a27-388c05f71cdb" providerId="ADAL" clId="{69D6B5BD-FD18-4979-9264-F771D658F23F}" dt="2025-01-21T16:33:38.221" v="3311" actId="208"/>
          <ac:picMkLst>
            <pc:docMk/>
            <pc:sldMk cId="1964896611" sldId="274"/>
            <ac:picMk id="5" creationId="{D1DA296F-6A79-DE3F-454F-B5B59E55F891}"/>
          </ac:picMkLst>
        </pc:picChg>
      </pc:sldChg>
      <pc:sldChg chg="addSp delSp modSp add mod">
        <pc:chgData name="Laurence CARTIER 171" userId="bf6f26e0-4752-4705-9a27-388c05f71cdb" providerId="ADAL" clId="{69D6B5BD-FD18-4979-9264-F771D658F23F}" dt="2025-02-13T15:08:48.998" v="3465" actId="113"/>
        <pc:sldMkLst>
          <pc:docMk/>
          <pc:sldMk cId="457423329" sldId="275"/>
        </pc:sldMkLst>
        <pc:spChg chg="mod">
          <ac:chgData name="Laurence CARTIER 171" userId="bf6f26e0-4752-4705-9a27-388c05f71cdb" providerId="ADAL" clId="{69D6B5BD-FD18-4979-9264-F771D658F23F}" dt="2025-02-13T14:51:40.437" v="3436" actId="1076"/>
          <ac:spMkLst>
            <pc:docMk/>
            <pc:sldMk cId="457423329" sldId="275"/>
            <ac:spMk id="2" creationId="{95A1CE38-2F0E-FEEE-68B4-F0FF52B3B1C1}"/>
          </ac:spMkLst>
        </pc:spChg>
        <pc:spChg chg="mod">
          <ac:chgData name="Laurence CARTIER 171" userId="bf6f26e0-4752-4705-9a27-388c05f71cdb" providerId="ADAL" clId="{69D6B5BD-FD18-4979-9264-F771D658F23F}" dt="2025-02-13T15:08:48.998" v="3465" actId="113"/>
          <ac:spMkLst>
            <pc:docMk/>
            <pc:sldMk cId="457423329" sldId="275"/>
            <ac:spMk id="8" creationId="{07E9154C-D62D-E548-3AC8-E76BBAD9606E}"/>
          </ac:spMkLst>
        </pc:spChg>
        <pc:picChg chg="add del mod">
          <ac:chgData name="Laurence CARTIER 171" userId="bf6f26e0-4752-4705-9a27-388c05f71cdb" providerId="ADAL" clId="{69D6B5BD-FD18-4979-9264-F771D658F23F}" dt="2025-01-21T14:42:38.602" v="1990" actId="478"/>
          <ac:picMkLst>
            <pc:docMk/>
            <pc:sldMk cId="457423329" sldId="275"/>
            <ac:picMk id="4" creationId="{DC207DC3-587C-B3F2-086F-0AB57D9F1900}"/>
          </ac:picMkLst>
        </pc:picChg>
        <pc:picChg chg="del">
          <ac:chgData name="Laurence CARTIER 171" userId="bf6f26e0-4752-4705-9a27-388c05f71cdb" providerId="ADAL" clId="{69D6B5BD-FD18-4979-9264-F771D658F23F}" dt="2025-01-21T14:37:13.039" v="1848" actId="478"/>
          <ac:picMkLst>
            <pc:docMk/>
            <pc:sldMk cId="457423329" sldId="275"/>
            <ac:picMk id="5" creationId="{D1DA296F-6A79-DE3F-454F-B5B59E55F891}"/>
          </ac:picMkLst>
        </pc:picChg>
        <pc:picChg chg="add del mod">
          <ac:chgData name="Laurence CARTIER 171" userId="bf6f26e0-4752-4705-9a27-388c05f71cdb" providerId="ADAL" clId="{69D6B5BD-FD18-4979-9264-F771D658F23F}" dt="2025-01-21T14:50:37.309" v="2133" actId="478"/>
          <ac:picMkLst>
            <pc:docMk/>
            <pc:sldMk cId="457423329" sldId="275"/>
            <ac:picMk id="10" creationId="{9F791E1C-2034-E716-8763-0451C4C685F6}"/>
          </ac:picMkLst>
        </pc:picChg>
        <pc:cxnChg chg="add mod">
          <ac:chgData name="Laurence CARTIER 171" userId="bf6f26e0-4752-4705-9a27-388c05f71cdb" providerId="ADAL" clId="{69D6B5BD-FD18-4979-9264-F771D658F23F}" dt="2025-02-13T15:08:39.205" v="3464" actId="1076"/>
          <ac:cxnSpMkLst>
            <pc:docMk/>
            <pc:sldMk cId="457423329" sldId="275"/>
            <ac:cxnSpMk id="7" creationId="{F6F9CF9F-48A8-ED9A-86FE-50610EF6843E}"/>
          </ac:cxnSpMkLst>
        </pc:cxnChg>
      </pc:sldChg>
      <pc:sldChg chg="addSp delSp modSp add mod">
        <pc:chgData name="Laurence CARTIER 171" userId="bf6f26e0-4752-4705-9a27-388c05f71cdb" providerId="ADAL" clId="{69D6B5BD-FD18-4979-9264-F771D658F23F}" dt="2025-01-21T16:28:33.610" v="3296" actId="14100"/>
        <pc:sldMkLst>
          <pc:docMk/>
          <pc:sldMk cId="3173232160" sldId="276"/>
        </pc:sldMkLst>
        <pc:spChg chg="mod">
          <ac:chgData name="Laurence CARTIER 171" userId="bf6f26e0-4752-4705-9a27-388c05f71cdb" providerId="ADAL" clId="{69D6B5BD-FD18-4979-9264-F771D658F23F}" dt="2025-01-21T15:20:37.275" v="3166" actId="208"/>
          <ac:spMkLst>
            <pc:docMk/>
            <pc:sldMk cId="3173232160" sldId="276"/>
            <ac:spMk id="2" creationId="{95A1CE38-2F0E-FEEE-68B4-F0FF52B3B1C1}"/>
          </ac:spMkLst>
        </pc:spChg>
        <pc:spChg chg="mod">
          <ac:chgData name="Laurence CARTIER 171" userId="bf6f26e0-4752-4705-9a27-388c05f71cdb" providerId="ADAL" clId="{69D6B5BD-FD18-4979-9264-F771D658F23F}" dt="2025-01-21T14:57:26.616" v="2168" actId="14100"/>
          <ac:spMkLst>
            <pc:docMk/>
            <pc:sldMk cId="3173232160" sldId="276"/>
            <ac:spMk id="8" creationId="{07E9154C-D62D-E548-3AC8-E76BBAD9606E}"/>
          </ac:spMkLst>
        </pc:spChg>
        <pc:grpChg chg="add mod">
          <ac:chgData name="Laurence CARTIER 171" userId="bf6f26e0-4752-4705-9a27-388c05f71cdb" providerId="ADAL" clId="{69D6B5BD-FD18-4979-9264-F771D658F23F}" dt="2025-01-21T16:28:33.610" v="3296" actId="14100"/>
          <ac:grpSpMkLst>
            <pc:docMk/>
            <pc:sldMk cId="3173232160" sldId="276"/>
            <ac:grpSpMk id="3" creationId="{B8A7F851-7A03-A4CE-520D-2E9EF590EF0C}"/>
          </ac:grpSpMkLst>
        </pc:grpChg>
        <pc:picChg chg="mod">
          <ac:chgData name="Laurence CARTIER 171" userId="bf6f26e0-4752-4705-9a27-388c05f71cdb" providerId="ADAL" clId="{69D6B5BD-FD18-4979-9264-F771D658F23F}" dt="2025-01-21T14:56:47.038" v="2163" actId="1076"/>
          <ac:picMkLst>
            <pc:docMk/>
            <pc:sldMk cId="3173232160" sldId="276"/>
            <ac:picMk id="4" creationId="{E7ACF562-A330-5C2B-C564-D20A41D227C2}"/>
          </ac:picMkLst>
        </pc:picChg>
        <pc:picChg chg="mod">
          <ac:chgData name="Laurence CARTIER 171" userId="bf6f26e0-4752-4705-9a27-388c05f71cdb" providerId="ADAL" clId="{69D6B5BD-FD18-4979-9264-F771D658F23F}" dt="2025-01-21T14:56:41.661" v="2162"/>
          <ac:picMkLst>
            <pc:docMk/>
            <pc:sldMk cId="3173232160" sldId="276"/>
            <ac:picMk id="5" creationId="{AC8EDAAD-30E9-8BF8-38E7-DA3E3DB82E4A}"/>
          </ac:picMkLst>
        </pc:picChg>
        <pc:cxnChg chg="del">
          <ac:chgData name="Laurence CARTIER 171" userId="bf6f26e0-4752-4705-9a27-388c05f71cdb" providerId="ADAL" clId="{69D6B5BD-FD18-4979-9264-F771D658F23F}" dt="2025-01-21T14:55:20.638" v="2149" actId="478"/>
          <ac:cxnSpMkLst>
            <pc:docMk/>
            <pc:sldMk cId="3173232160" sldId="276"/>
            <ac:cxnSpMk id="7" creationId="{F6F9CF9F-48A8-ED9A-86FE-50610EF6843E}"/>
          </ac:cxnSpMkLst>
        </pc:cxnChg>
      </pc:sldChg>
      <pc:sldChg chg="addSp delSp modSp add mod ord">
        <pc:chgData name="Laurence CARTIER 171" userId="bf6f26e0-4752-4705-9a27-388c05f71cdb" providerId="ADAL" clId="{69D6B5BD-FD18-4979-9264-F771D658F23F}" dt="2025-01-21T16:29:15.035" v="3297" actId="255"/>
        <pc:sldMkLst>
          <pc:docMk/>
          <pc:sldMk cId="1582406979" sldId="277"/>
        </pc:sldMkLst>
        <pc:spChg chg="mod">
          <ac:chgData name="Laurence CARTIER 171" userId="bf6f26e0-4752-4705-9a27-388c05f71cdb" providerId="ADAL" clId="{69D6B5BD-FD18-4979-9264-F771D658F23F}" dt="2025-01-21T15:20:32.502" v="3165" actId="208"/>
          <ac:spMkLst>
            <pc:docMk/>
            <pc:sldMk cId="1582406979" sldId="277"/>
            <ac:spMk id="2" creationId="{95A1CE38-2F0E-FEEE-68B4-F0FF52B3B1C1}"/>
          </ac:spMkLst>
        </pc:spChg>
        <pc:spChg chg="add del mod">
          <ac:chgData name="Laurence CARTIER 171" userId="bf6f26e0-4752-4705-9a27-388c05f71cdb" providerId="ADAL" clId="{69D6B5BD-FD18-4979-9264-F771D658F23F}" dt="2025-01-21T15:09:40.601" v="2758" actId="478"/>
          <ac:spMkLst>
            <pc:docMk/>
            <pc:sldMk cId="1582406979" sldId="277"/>
            <ac:spMk id="3" creationId="{DAFE3124-23EB-CA41-D209-2994FFD375E6}"/>
          </ac:spMkLst>
        </pc:spChg>
        <pc:spChg chg="add mod">
          <ac:chgData name="Laurence CARTIER 171" userId="bf6f26e0-4752-4705-9a27-388c05f71cdb" providerId="ADAL" clId="{69D6B5BD-FD18-4979-9264-F771D658F23F}" dt="2025-01-21T16:29:15.035" v="3297" actId="255"/>
          <ac:spMkLst>
            <pc:docMk/>
            <pc:sldMk cId="1582406979" sldId="277"/>
            <ac:spMk id="5" creationId="{7FEB8CDF-BAB3-EB90-9BFB-A41B67B8291D}"/>
          </ac:spMkLst>
        </pc:spChg>
        <pc:spChg chg="mod">
          <ac:chgData name="Laurence CARTIER 171" userId="bf6f26e0-4752-4705-9a27-388c05f71cdb" providerId="ADAL" clId="{69D6B5BD-FD18-4979-9264-F771D658F23F}" dt="2025-01-21T15:13:45.709" v="3057" actId="14100"/>
          <ac:spMkLst>
            <pc:docMk/>
            <pc:sldMk cId="1582406979" sldId="277"/>
            <ac:spMk id="8" creationId="{07E9154C-D62D-E548-3AC8-E76BBAD9606E}"/>
          </ac:spMkLst>
        </pc:spChg>
        <pc:picChg chg="add mod">
          <ac:chgData name="Laurence CARTIER 171" userId="bf6f26e0-4752-4705-9a27-388c05f71cdb" providerId="ADAL" clId="{69D6B5BD-FD18-4979-9264-F771D658F23F}" dt="2025-01-21T15:10:42.014" v="2769" actId="14100"/>
          <ac:picMkLst>
            <pc:docMk/>
            <pc:sldMk cId="1582406979" sldId="277"/>
            <ac:picMk id="4" creationId="{C3DB8FCA-4036-BAC5-D7FC-A8F9C0D9664B}"/>
          </ac:picMkLst>
        </pc:picChg>
      </pc:sldChg>
      <pc:sldChg chg="addSp delSp modSp add mod">
        <pc:chgData name="Laurence CARTIER 171" userId="bf6f26e0-4752-4705-9a27-388c05f71cdb" providerId="ADAL" clId="{69D6B5BD-FD18-4979-9264-F771D658F23F}" dt="2025-01-21T16:30:12.955" v="3302" actId="14100"/>
        <pc:sldMkLst>
          <pc:docMk/>
          <pc:sldMk cId="2257063274" sldId="278"/>
        </pc:sldMkLst>
        <pc:spChg chg="mod">
          <ac:chgData name="Laurence CARTIER 171" userId="bf6f26e0-4752-4705-9a27-388c05f71cdb" providerId="ADAL" clId="{69D6B5BD-FD18-4979-9264-F771D658F23F}" dt="2025-01-21T15:20:22.664" v="3164" actId="208"/>
          <ac:spMkLst>
            <pc:docMk/>
            <pc:sldMk cId="2257063274" sldId="278"/>
            <ac:spMk id="2" creationId="{95A1CE38-2F0E-FEEE-68B4-F0FF52B3B1C1}"/>
          </ac:spMkLst>
        </pc:spChg>
        <pc:spChg chg="add del mod">
          <ac:chgData name="Laurence CARTIER 171" userId="bf6f26e0-4752-4705-9a27-388c05f71cdb" providerId="ADAL" clId="{69D6B5BD-FD18-4979-9264-F771D658F23F}" dt="2025-01-21T16:30:12.955" v="3302" actId="14100"/>
          <ac:spMkLst>
            <pc:docMk/>
            <pc:sldMk cId="2257063274" sldId="278"/>
            <ac:spMk id="5" creationId="{7FEB8CDF-BAB3-EB90-9BFB-A41B67B8291D}"/>
          </ac:spMkLst>
        </pc:spChg>
        <pc:spChg chg="mod">
          <ac:chgData name="Laurence CARTIER 171" userId="bf6f26e0-4752-4705-9a27-388c05f71cdb" providerId="ADAL" clId="{69D6B5BD-FD18-4979-9264-F771D658F23F}" dt="2025-01-21T15:16:12.342" v="3145"/>
          <ac:spMkLst>
            <pc:docMk/>
            <pc:sldMk cId="2257063274" sldId="278"/>
            <ac:spMk id="7" creationId="{D9A60228-33D9-A122-DECA-13FA72A7AB27}"/>
          </ac:spMkLst>
        </pc:spChg>
        <pc:spChg chg="mod">
          <ac:chgData name="Laurence CARTIER 171" userId="bf6f26e0-4752-4705-9a27-388c05f71cdb" providerId="ADAL" clId="{69D6B5BD-FD18-4979-9264-F771D658F23F}" dt="2025-01-21T15:15:07.479" v="3065" actId="6549"/>
          <ac:spMkLst>
            <pc:docMk/>
            <pc:sldMk cId="2257063274" sldId="278"/>
            <ac:spMk id="8" creationId="{07E9154C-D62D-E548-3AC8-E76BBAD9606E}"/>
          </ac:spMkLst>
        </pc:spChg>
        <pc:spChg chg="mod">
          <ac:chgData name="Laurence CARTIER 171" userId="bf6f26e0-4752-4705-9a27-388c05f71cdb" providerId="ADAL" clId="{69D6B5BD-FD18-4979-9264-F771D658F23F}" dt="2025-01-21T15:16:12.342" v="3145"/>
          <ac:spMkLst>
            <pc:docMk/>
            <pc:sldMk cId="2257063274" sldId="278"/>
            <ac:spMk id="9" creationId="{8DB7603A-5448-C9B5-26B9-EB99E7ABAE8B}"/>
          </ac:spMkLst>
        </pc:spChg>
        <pc:spChg chg="mod">
          <ac:chgData name="Laurence CARTIER 171" userId="bf6f26e0-4752-4705-9a27-388c05f71cdb" providerId="ADAL" clId="{69D6B5BD-FD18-4979-9264-F771D658F23F}" dt="2025-01-21T15:16:12.342" v="3145"/>
          <ac:spMkLst>
            <pc:docMk/>
            <pc:sldMk cId="2257063274" sldId="278"/>
            <ac:spMk id="10" creationId="{79FCCE27-80E7-9A99-09DF-030778B46F7C}"/>
          </ac:spMkLst>
        </pc:spChg>
        <pc:spChg chg="mod">
          <ac:chgData name="Laurence CARTIER 171" userId="bf6f26e0-4752-4705-9a27-388c05f71cdb" providerId="ADAL" clId="{69D6B5BD-FD18-4979-9264-F771D658F23F}" dt="2025-01-21T15:16:12.342" v="3145"/>
          <ac:spMkLst>
            <pc:docMk/>
            <pc:sldMk cId="2257063274" sldId="278"/>
            <ac:spMk id="11" creationId="{0EAB40A9-246D-0598-E207-E292F3CE7050}"/>
          </ac:spMkLst>
        </pc:spChg>
        <pc:spChg chg="mod">
          <ac:chgData name="Laurence CARTIER 171" userId="bf6f26e0-4752-4705-9a27-388c05f71cdb" providerId="ADAL" clId="{69D6B5BD-FD18-4979-9264-F771D658F23F}" dt="2025-01-21T15:16:12.342" v="3145"/>
          <ac:spMkLst>
            <pc:docMk/>
            <pc:sldMk cId="2257063274" sldId="278"/>
            <ac:spMk id="12" creationId="{D003EA2F-0080-E343-3638-7EF69B2C2255}"/>
          </ac:spMkLst>
        </pc:spChg>
        <pc:spChg chg="mod">
          <ac:chgData name="Laurence CARTIER 171" userId="bf6f26e0-4752-4705-9a27-388c05f71cdb" providerId="ADAL" clId="{69D6B5BD-FD18-4979-9264-F771D658F23F}" dt="2025-01-21T15:16:12.342" v="3145"/>
          <ac:spMkLst>
            <pc:docMk/>
            <pc:sldMk cId="2257063274" sldId="278"/>
            <ac:spMk id="13" creationId="{86FC806C-69F7-A875-B79F-BF8B20BCC502}"/>
          </ac:spMkLst>
        </pc:spChg>
        <pc:spChg chg="mod">
          <ac:chgData name="Laurence CARTIER 171" userId="bf6f26e0-4752-4705-9a27-388c05f71cdb" providerId="ADAL" clId="{69D6B5BD-FD18-4979-9264-F771D658F23F}" dt="2025-01-21T15:16:12.342" v="3145"/>
          <ac:spMkLst>
            <pc:docMk/>
            <pc:sldMk cId="2257063274" sldId="278"/>
            <ac:spMk id="15" creationId="{04371182-5C51-8D86-6BF3-F1B9F96D9CF1}"/>
          </ac:spMkLst>
        </pc:spChg>
        <pc:spChg chg="mod">
          <ac:chgData name="Laurence CARTIER 171" userId="bf6f26e0-4752-4705-9a27-388c05f71cdb" providerId="ADAL" clId="{69D6B5BD-FD18-4979-9264-F771D658F23F}" dt="2025-01-21T15:16:12.342" v="3145"/>
          <ac:spMkLst>
            <pc:docMk/>
            <pc:sldMk cId="2257063274" sldId="278"/>
            <ac:spMk id="16" creationId="{A996A208-FCDC-4518-617D-FB9B441F34F9}"/>
          </ac:spMkLst>
        </pc:spChg>
        <pc:spChg chg="mod">
          <ac:chgData name="Laurence CARTIER 171" userId="bf6f26e0-4752-4705-9a27-388c05f71cdb" providerId="ADAL" clId="{69D6B5BD-FD18-4979-9264-F771D658F23F}" dt="2025-01-21T15:16:12.342" v="3145"/>
          <ac:spMkLst>
            <pc:docMk/>
            <pc:sldMk cId="2257063274" sldId="278"/>
            <ac:spMk id="17" creationId="{3E89CD6F-A230-3D4D-BBC2-F78CE1E24F23}"/>
          </ac:spMkLst>
        </pc:spChg>
        <pc:spChg chg="mod">
          <ac:chgData name="Laurence CARTIER 171" userId="bf6f26e0-4752-4705-9a27-388c05f71cdb" providerId="ADAL" clId="{69D6B5BD-FD18-4979-9264-F771D658F23F}" dt="2025-01-21T15:16:12.342" v="3145"/>
          <ac:spMkLst>
            <pc:docMk/>
            <pc:sldMk cId="2257063274" sldId="278"/>
            <ac:spMk id="18" creationId="{49B36604-5F1F-D1A0-8FA7-BDAD320A093C}"/>
          </ac:spMkLst>
        </pc:spChg>
        <pc:spChg chg="mod">
          <ac:chgData name="Laurence CARTIER 171" userId="bf6f26e0-4752-4705-9a27-388c05f71cdb" providerId="ADAL" clId="{69D6B5BD-FD18-4979-9264-F771D658F23F}" dt="2025-01-21T15:16:12.342" v="3145"/>
          <ac:spMkLst>
            <pc:docMk/>
            <pc:sldMk cId="2257063274" sldId="278"/>
            <ac:spMk id="19" creationId="{6683433C-B188-CC58-B4B2-C84AA4D6C4E3}"/>
          </ac:spMkLst>
        </pc:spChg>
        <pc:spChg chg="mod">
          <ac:chgData name="Laurence CARTIER 171" userId="bf6f26e0-4752-4705-9a27-388c05f71cdb" providerId="ADAL" clId="{69D6B5BD-FD18-4979-9264-F771D658F23F}" dt="2025-01-21T15:16:12.342" v="3145"/>
          <ac:spMkLst>
            <pc:docMk/>
            <pc:sldMk cId="2257063274" sldId="278"/>
            <ac:spMk id="20" creationId="{FED94023-1D54-1447-B69D-4CD2CFB22137}"/>
          </ac:spMkLst>
        </pc:spChg>
        <pc:grpChg chg="add del mod">
          <ac:chgData name="Laurence CARTIER 171" userId="bf6f26e0-4752-4705-9a27-388c05f71cdb" providerId="ADAL" clId="{69D6B5BD-FD18-4979-9264-F771D658F23F}" dt="2025-01-21T15:17:13.247" v="3156" actId="21"/>
          <ac:grpSpMkLst>
            <pc:docMk/>
            <pc:sldMk cId="2257063274" sldId="278"/>
            <ac:grpSpMk id="3" creationId="{BF551B7E-BA77-5927-03A7-5B49B7EE554C}"/>
          </ac:grpSpMkLst>
        </pc:grpChg>
        <pc:grpChg chg="mod">
          <ac:chgData name="Laurence CARTIER 171" userId="bf6f26e0-4752-4705-9a27-388c05f71cdb" providerId="ADAL" clId="{69D6B5BD-FD18-4979-9264-F771D658F23F}" dt="2025-01-21T15:16:12.342" v="3145"/>
          <ac:grpSpMkLst>
            <pc:docMk/>
            <pc:sldMk cId="2257063274" sldId="278"/>
            <ac:grpSpMk id="6" creationId="{C943504D-3382-8593-ED80-46F2A89D7A3F}"/>
          </ac:grpSpMkLst>
        </pc:grpChg>
        <pc:grpChg chg="del mod">
          <ac:chgData name="Laurence CARTIER 171" userId="bf6f26e0-4752-4705-9a27-388c05f71cdb" providerId="ADAL" clId="{69D6B5BD-FD18-4979-9264-F771D658F23F}" dt="2025-01-21T15:16:53.901" v="3155" actId="21"/>
          <ac:grpSpMkLst>
            <pc:docMk/>
            <pc:sldMk cId="2257063274" sldId="278"/>
            <ac:grpSpMk id="14" creationId="{1F20F629-CF77-6A33-C7CA-AF3B95031E2E}"/>
          </ac:grpSpMkLst>
        </pc:grpChg>
        <pc:picChg chg="del mod">
          <ac:chgData name="Laurence CARTIER 171" userId="bf6f26e0-4752-4705-9a27-388c05f71cdb" providerId="ADAL" clId="{69D6B5BD-FD18-4979-9264-F771D658F23F}" dt="2025-01-21T15:14:53.615" v="3060" actId="478"/>
          <ac:picMkLst>
            <pc:docMk/>
            <pc:sldMk cId="2257063274" sldId="278"/>
            <ac:picMk id="4" creationId="{C3DB8FCA-4036-BAC5-D7FC-A8F9C0D9664B}"/>
          </ac:picMkLst>
        </pc:picChg>
        <pc:picChg chg="del mod">
          <ac:chgData name="Laurence CARTIER 171" userId="bf6f26e0-4752-4705-9a27-388c05f71cdb" providerId="ADAL" clId="{69D6B5BD-FD18-4979-9264-F771D658F23F}" dt="2025-01-21T15:16:53.901" v="3155" actId="21"/>
          <ac:picMkLst>
            <pc:docMk/>
            <pc:sldMk cId="2257063274" sldId="278"/>
            <ac:picMk id="21" creationId="{A11659D0-D846-080E-C71E-E21C7C2C65FB}"/>
          </ac:picMkLst>
        </pc:picChg>
        <pc:picChg chg="mod">
          <ac:chgData name="Laurence CARTIER 171" userId="bf6f26e0-4752-4705-9a27-388c05f71cdb" providerId="ADAL" clId="{69D6B5BD-FD18-4979-9264-F771D658F23F}" dt="2025-01-21T15:16:12.342" v="3145"/>
          <ac:picMkLst>
            <pc:docMk/>
            <pc:sldMk cId="2257063274" sldId="278"/>
            <ac:picMk id="22" creationId="{463E1533-035E-BB99-52A1-E7B1F032054A}"/>
          </ac:picMkLst>
        </pc:picChg>
        <pc:picChg chg="add mod">
          <ac:chgData name="Laurence CARTIER 171" userId="bf6f26e0-4752-4705-9a27-388c05f71cdb" providerId="ADAL" clId="{69D6B5BD-FD18-4979-9264-F771D658F23F}" dt="2025-01-21T16:29:36.530" v="3299" actId="1076"/>
          <ac:picMkLst>
            <pc:docMk/>
            <pc:sldMk cId="2257063274" sldId="278"/>
            <ac:picMk id="23" creationId="{C7830279-5450-E6AA-C3C1-55F2A0DEF479}"/>
          </ac:picMkLst>
        </pc:picChg>
      </pc:sldChg>
      <pc:sldChg chg="addSp modSp new mod setBg">
        <pc:chgData name="Laurence CARTIER 171" userId="bf6f26e0-4752-4705-9a27-388c05f71cdb" providerId="ADAL" clId="{69D6B5BD-FD18-4979-9264-F771D658F23F}" dt="2025-01-21T16:19:15.959" v="3269" actId="26606"/>
        <pc:sldMkLst>
          <pc:docMk/>
          <pc:sldMk cId="1810383522" sldId="279"/>
        </pc:sldMkLst>
        <pc:spChg chg="add">
          <ac:chgData name="Laurence CARTIER 171" userId="bf6f26e0-4752-4705-9a27-388c05f71cdb" providerId="ADAL" clId="{69D6B5BD-FD18-4979-9264-F771D658F23F}" dt="2025-01-21T16:19:15.959" v="3269" actId="26606"/>
          <ac:spMkLst>
            <pc:docMk/>
            <pc:sldMk cId="1810383522" sldId="279"/>
            <ac:spMk id="7" creationId="{819D1EE6-C77B-4AB5-80C2-B2766A04E642}"/>
          </ac:spMkLst>
        </pc:spChg>
        <pc:spChg chg="add">
          <ac:chgData name="Laurence CARTIER 171" userId="bf6f26e0-4752-4705-9a27-388c05f71cdb" providerId="ADAL" clId="{69D6B5BD-FD18-4979-9264-F771D658F23F}" dt="2025-01-21T16:19:15.959" v="3269" actId="26606"/>
          <ac:spMkLst>
            <pc:docMk/>
            <pc:sldMk cId="1810383522" sldId="279"/>
            <ac:spMk id="9" creationId="{873991DB-6F50-4514-9746-B72BC8E1059E}"/>
          </ac:spMkLst>
        </pc:spChg>
        <pc:picChg chg="add mod">
          <ac:chgData name="Laurence CARTIER 171" userId="bf6f26e0-4752-4705-9a27-388c05f71cdb" providerId="ADAL" clId="{69D6B5BD-FD18-4979-9264-F771D658F23F}" dt="2025-01-21T16:19:15.959" v="3269" actId="26606"/>
          <ac:picMkLst>
            <pc:docMk/>
            <pc:sldMk cId="1810383522" sldId="279"/>
            <ac:picMk id="2" creationId="{162D2A4E-0142-E9F2-D1E4-747A0415E114}"/>
          </ac:picMkLst>
        </pc:picChg>
      </pc:sldChg>
      <pc:sldChg chg="addSp delSp modSp add mod">
        <pc:chgData name="Laurence CARTIER 171" userId="bf6f26e0-4752-4705-9a27-388c05f71cdb" providerId="ADAL" clId="{69D6B5BD-FD18-4979-9264-F771D658F23F}" dt="2025-02-14T13:45:13.351" v="4056" actId="6549"/>
        <pc:sldMkLst>
          <pc:docMk/>
          <pc:sldMk cId="2367537366" sldId="280"/>
        </pc:sldMkLst>
        <pc:spChg chg="mod">
          <ac:chgData name="Laurence CARTIER 171" userId="bf6f26e0-4752-4705-9a27-388c05f71cdb" providerId="ADAL" clId="{69D6B5BD-FD18-4979-9264-F771D658F23F}" dt="2025-02-14T13:44:48.420" v="4055" actId="14100"/>
          <ac:spMkLst>
            <pc:docMk/>
            <pc:sldMk cId="2367537366" sldId="280"/>
            <ac:spMk id="2" creationId="{95A1CE38-2F0E-FEEE-68B4-F0FF52B3B1C1}"/>
          </ac:spMkLst>
        </pc:spChg>
        <pc:spChg chg="add mod">
          <ac:chgData name="Laurence CARTIER 171" userId="bf6f26e0-4752-4705-9a27-388c05f71cdb" providerId="ADAL" clId="{69D6B5BD-FD18-4979-9264-F771D658F23F}" dt="2025-02-14T13:39:01.424" v="3786" actId="14100"/>
          <ac:spMkLst>
            <pc:docMk/>
            <pc:sldMk cId="2367537366" sldId="280"/>
            <ac:spMk id="3" creationId="{2E8F95AC-CF6D-3286-1EB3-02FBCBEA7C72}"/>
          </ac:spMkLst>
        </pc:spChg>
        <pc:spChg chg="add mod">
          <ac:chgData name="Laurence CARTIER 171" userId="bf6f26e0-4752-4705-9a27-388c05f71cdb" providerId="ADAL" clId="{69D6B5BD-FD18-4979-9264-F771D658F23F}" dt="2025-02-14T13:43:21.399" v="4044" actId="207"/>
          <ac:spMkLst>
            <pc:docMk/>
            <pc:sldMk cId="2367537366" sldId="280"/>
            <ac:spMk id="4" creationId="{A5FDB067-B81F-5694-247E-566E56DC841A}"/>
          </ac:spMkLst>
        </pc:spChg>
        <pc:spChg chg="add mod">
          <ac:chgData name="Laurence CARTIER 171" userId="bf6f26e0-4752-4705-9a27-388c05f71cdb" providerId="ADAL" clId="{69D6B5BD-FD18-4979-9264-F771D658F23F}" dt="2025-02-14T13:36:28.806" v="3666" actId="255"/>
          <ac:spMkLst>
            <pc:docMk/>
            <pc:sldMk cId="2367537366" sldId="280"/>
            <ac:spMk id="6" creationId="{F1AA3F3D-9293-1EE1-EDE9-5BF46D9E881C}"/>
          </ac:spMkLst>
        </pc:spChg>
        <pc:spChg chg="add mod">
          <ac:chgData name="Laurence CARTIER 171" userId="bf6f26e0-4752-4705-9a27-388c05f71cdb" providerId="ADAL" clId="{69D6B5BD-FD18-4979-9264-F771D658F23F}" dt="2025-02-14T13:43:24.230" v="4045" actId="207"/>
          <ac:spMkLst>
            <pc:docMk/>
            <pc:sldMk cId="2367537366" sldId="280"/>
            <ac:spMk id="7" creationId="{D8B8601B-9074-91AF-BAB9-F6E46F2DE1FB}"/>
          </ac:spMkLst>
        </pc:spChg>
        <pc:spChg chg="mod">
          <ac:chgData name="Laurence CARTIER 171" userId="bf6f26e0-4752-4705-9a27-388c05f71cdb" providerId="ADAL" clId="{69D6B5BD-FD18-4979-9264-F771D658F23F}" dt="2025-02-14T13:44:36.158" v="4054" actId="20577"/>
          <ac:spMkLst>
            <pc:docMk/>
            <pc:sldMk cId="2367537366" sldId="280"/>
            <ac:spMk id="8" creationId="{07E9154C-D62D-E548-3AC8-E76BBAD9606E}"/>
          </ac:spMkLst>
        </pc:spChg>
        <pc:spChg chg="add mod">
          <ac:chgData name="Laurence CARTIER 171" userId="bf6f26e0-4752-4705-9a27-388c05f71cdb" providerId="ADAL" clId="{69D6B5BD-FD18-4979-9264-F771D658F23F}" dt="2025-02-14T13:45:13.351" v="4056" actId="6549"/>
          <ac:spMkLst>
            <pc:docMk/>
            <pc:sldMk cId="2367537366" sldId="280"/>
            <ac:spMk id="9" creationId="{AA7FA8F5-5DEF-4F04-78E7-D40B40AE681E}"/>
          </ac:spMkLst>
        </pc:spChg>
        <pc:spChg chg="add mod">
          <ac:chgData name="Laurence CARTIER 171" userId="bf6f26e0-4752-4705-9a27-388c05f71cdb" providerId="ADAL" clId="{69D6B5BD-FD18-4979-9264-F771D658F23F}" dt="2025-02-14T13:43:07.473" v="4042" actId="207"/>
          <ac:spMkLst>
            <pc:docMk/>
            <pc:sldMk cId="2367537366" sldId="280"/>
            <ac:spMk id="10" creationId="{B60FE7D8-F601-A011-8A99-7577ABC565F8}"/>
          </ac:spMkLst>
        </pc:spChg>
        <pc:picChg chg="del">
          <ac:chgData name="Laurence CARTIER 171" userId="bf6f26e0-4752-4705-9a27-388c05f71cdb" providerId="ADAL" clId="{69D6B5BD-FD18-4979-9264-F771D658F23F}" dt="2025-02-14T13:32:53.609" v="3467" actId="478"/>
          <ac:picMkLst>
            <pc:docMk/>
            <pc:sldMk cId="2367537366" sldId="280"/>
            <ac:picMk id="5" creationId="{D1DA296F-6A79-DE3F-454F-B5B59E55F891}"/>
          </ac:picMkLst>
        </pc:picChg>
        <pc:picChg chg="add mod">
          <ac:chgData name="Laurence CARTIER 171" userId="bf6f26e0-4752-4705-9a27-388c05f71cdb" providerId="ADAL" clId="{69D6B5BD-FD18-4979-9264-F771D658F23F}" dt="2025-02-14T13:44:04.075" v="4048" actId="1076"/>
          <ac:picMkLst>
            <pc:docMk/>
            <pc:sldMk cId="2367537366" sldId="280"/>
            <ac:picMk id="12" creationId="{659A7574-D095-1572-3BD4-4BFDB8EE738D}"/>
          </ac:picMkLst>
        </pc:picChg>
      </pc:sldChg>
      <pc:sldChg chg="addSp delSp modSp add mod">
        <pc:chgData name="Laurence CARTIER 171" userId="bf6f26e0-4752-4705-9a27-388c05f71cdb" providerId="ADAL" clId="{69D6B5BD-FD18-4979-9264-F771D658F23F}" dt="2025-02-14T13:57:48.478" v="4077" actId="14100"/>
        <pc:sldMkLst>
          <pc:docMk/>
          <pc:sldMk cId="1498729475" sldId="281"/>
        </pc:sldMkLst>
        <pc:spChg chg="mod">
          <ac:chgData name="Laurence CARTIER 171" userId="bf6f26e0-4752-4705-9a27-388c05f71cdb" providerId="ADAL" clId="{69D6B5BD-FD18-4979-9264-F771D658F23F}" dt="2025-02-14T13:56:10.226" v="4058" actId="6549"/>
          <ac:spMkLst>
            <pc:docMk/>
            <pc:sldMk cId="1498729475" sldId="281"/>
            <ac:spMk id="8" creationId="{07E9154C-D62D-E548-3AC8-E76BBAD9606E}"/>
          </ac:spMkLst>
        </pc:spChg>
        <pc:spChg chg="mod">
          <ac:chgData name="Laurence CARTIER 171" userId="bf6f26e0-4752-4705-9a27-388c05f71cdb" providerId="ADAL" clId="{69D6B5BD-FD18-4979-9264-F771D658F23F}" dt="2025-02-14T13:56:24.762" v="4060"/>
          <ac:spMkLst>
            <pc:docMk/>
            <pc:sldMk cId="1498729475" sldId="281"/>
            <ac:spMk id="9" creationId="{AB1A398F-BB4D-FC4A-01AF-84B0F55087F2}"/>
          </ac:spMkLst>
        </pc:spChg>
        <pc:spChg chg="mod">
          <ac:chgData name="Laurence CARTIER 171" userId="bf6f26e0-4752-4705-9a27-388c05f71cdb" providerId="ADAL" clId="{69D6B5BD-FD18-4979-9264-F771D658F23F}" dt="2025-02-14T13:56:24.762" v="4060"/>
          <ac:spMkLst>
            <pc:docMk/>
            <pc:sldMk cId="1498729475" sldId="281"/>
            <ac:spMk id="10" creationId="{86B58855-CA80-3767-58F8-432D955555DA}"/>
          </ac:spMkLst>
        </pc:spChg>
        <pc:grpChg chg="add mod">
          <ac:chgData name="Laurence CARTIER 171" userId="bf6f26e0-4752-4705-9a27-388c05f71cdb" providerId="ADAL" clId="{69D6B5BD-FD18-4979-9264-F771D658F23F}" dt="2025-02-14T13:57:33.442" v="4074" actId="14100"/>
          <ac:grpSpMkLst>
            <pc:docMk/>
            <pc:sldMk cId="1498729475" sldId="281"/>
            <ac:grpSpMk id="3" creationId="{0E7563E6-2FD8-F6EE-7208-D9CB8BDFDCD1}"/>
          </ac:grpSpMkLst>
        </pc:grpChg>
        <pc:picChg chg="mod">
          <ac:chgData name="Laurence CARTIER 171" userId="bf6f26e0-4752-4705-9a27-388c05f71cdb" providerId="ADAL" clId="{69D6B5BD-FD18-4979-9264-F771D658F23F}" dt="2025-02-14T13:56:24.762" v="4060"/>
          <ac:picMkLst>
            <pc:docMk/>
            <pc:sldMk cId="1498729475" sldId="281"/>
            <ac:picMk id="4" creationId="{3092B001-90DD-1510-E62E-513ED9BF0917}"/>
          </ac:picMkLst>
        </pc:picChg>
        <pc:picChg chg="mod">
          <ac:chgData name="Laurence CARTIER 171" userId="bf6f26e0-4752-4705-9a27-388c05f71cdb" providerId="ADAL" clId="{69D6B5BD-FD18-4979-9264-F771D658F23F}" dt="2025-02-14T13:56:24.762" v="4060"/>
          <ac:picMkLst>
            <pc:docMk/>
            <pc:sldMk cId="1498729475" sldId="281"/>
            <ac:picMk id="5" creationId="{928D7A6C-1985-8AE3-AED8-7C5953C8F388}"/>
          </ac:picMkLst>
        </pc:picChg>
        <pc:picChg chg="add mod">
          <ac:chgData name="Laurence CARTIER 171" userId="bf6f26e0-4752-4705-9a27-388c05f71cdb" providerId="ADAL" clId="{69D6B5BD-FD18-4979-9264-F771D658F23F}" dt="2025-02-14T13:57:27.641" v="4073" actId="1076"/>
          <ac:picMkLst>
            <pc:docMk/>
            <pc:sldMk cId="1498729475" sldId="281"/>
            <ac:picMk id="12" creationId="{40C1B522-3FA4-4A73-5728-A920420A6FC9}"/>
          </ac:picMkLst>
        </pc:picChg>
        <pc:cxnChg chg="mod">
          <ac:chgData name="Laurence CARTIER 171" userId="bf6f26e0-4752-4705-9a27-388c05f71cdb" providerId="ADAL" clId="{69D6B5BD-FD18-4979-9264-F771D658F23F}" dt="2025-02-14T13:56:24.762" v="4060"/>
          <ac:cxnSpMkLst>
            <pc:docMk/>
            <pc:sldMk cId="1498729475" sldId="281"/>
            <ac:cxnSpMk id="6" creationId="{78D9D830-32F0-D9BF-3D49-6251D48F7C91}"/>
          </ac:cxnSpMkLst>
        </pc:cxnChg>
        <pc:cxnChg chg="del">
          <ac:chgData name="Laurence CARTIER 171" userId="bf6f26e0-4752-4705-9a27-388c05f71cdb" providerId="ADAL" clId="{69D6B5BD-FD18-4979-9264-F771D658F23F}" dt="2025-02-14T13:56:13.192" v="4059" actId="478"/>
          <ac:cxnSpMkLst>
            <pc:docMk/>
            <pc:sldMk cId="1498729475" sldId="281"/>
            <ac:cxnSpMk id="7" creationId="{F6F9CF9F-48A8-ED9A-86FE-50610EF6843E}"/>
          </ac:cxnSpMkLst>
        </pc:cxnChg>
        <pc:cxnChg chg="mod">
          <ac:chgData name="Laurence CARTIER 171" userId="bf6f26e0-4752-4705-9a27-388c05f71cdb" providerId="ADAL" clId="{69D6B5BD-FD18-4979-9264-F771D658F23F}" dt="2025-02-14T13:57:48.478" v="4077" actId="14100"/>
          <ac:cxnSpMkLst>
            <pc:docMk/>
            <pc:sldMk cId="1498729475" sldId="281"/>
            <ac:cxnSpMk id="11" creationId="{D3D04CD9-F5D3-D490-379E-8D3E919E3E16}"/>
          </ac:cxnSpMkLst>
        </pc:cxnChg>
      </pc:sldChg>
      <pc:sldChg chg="delSp modSp add mod ord">
        <pc:chgData name="Laurence CARTIER 171" userId="bf6f26e0-4752-4705-9a27-388c05f71cdb" providerId="ADAL" clId="{69D6B5BD-FD18-4979-9264-F771D658F23F}" dt="2025-02-14T14:10:53.547" v="4561" actId="113"/>
        <pc:sldMkLst>
          <pc:docMk/>
          <pc:sldMk cId="1886469770" sldId="282"/>
        </pc:sldMkLst>
        <pc:spChg chg="mod">
          <ac:chgData name="Laurence CARTIER 171" userId="bf6f26e0-4752-4705-9a27-388c05f71cdb" providerId="ADAL" clId="{69D6B5BD-FD18-4979-9264-F771D658F23F}" dt="2025-02-14T14:07:06.064" v="4136" actId="20577"/>
          <ac:spMkLst>
            <pc:docMk/>
            <pc:sldMk cId="1886469770" sldId="282"/>
            <ac:spMk id="2" creationId="{95A1CE38-2F0E-FEEE-68B4-F0FF52B3B1C1}"/>
          </ac:spMkLst>
        </pc:spChg>
        <pc:spChg chg="mod">
          <ac:chgData name="Laurence CARTIER 171" userId="bf6f26e0-4752-4705-9a27-388c05f71cdb" providerId="ADAL" clId="{69D6B5BD-FD18-4979-9264-F771D658F23F}" dt="2025-02-14T14:10:53.547" v="4561" actId="113"/>
          <ac:spMkLst>
            <pc:docMk/>
            <pc:sldMk cId="1886469770" sldId="282"/>
            <ac:spMk id="3" creationId="{AA05B162-C201-7E55-FA77-76FB8BBA580F}"/>
          </ac:spMkLst>
        </pc:spChg>
        <pc:picChg chg="del">
          <ac:chgData name="Laurence CARTIER 171" userId="bf6f26e0-4752-4705-9a27-388c05f71cdb" providerId="ADAL" clId="{69D6B5BD-FD18-4979-9264-F771D658F23F}" dt="2025-02-14T14:06:38.081" v="4091" actId="478"/>
          <ac:picMkLst>
            <pc:docMk/>
            <pc:sldMk cId="1886469770" sldId="282"/>
            <ac:picMk id="7" creationId="{AAFBB8E1-E0EB-48C8-8EE6-B82D76CF5D22}"/>
          </ac:picMkLst>
        </pc:picChg>
        <pc:picChg chg="del">
          <ac:chgData name="Laurence CARTIER 171" userId="bf6f26e0-4752-4705-9a27-388c05f71cdb" providerId="ADAL" clId="{69D6B5BD-FD18-4979-9264-F771D658F23F}" dt="2025-02-14T14:06:39.470" v="4092" actId="478"/>
          <ac:picMkLst>
            <pc:docMk/>
            <pc:sldMk cId="1886469770" sldId="282"/>
            <ac:picMk id="9" creationId="{96F42CEF-B687-135B-1DB5-00AAA4B4ECE9}"/>
          </ac:picMkLst>
        </pc:picChg>
      </pc:sldChg>
    </pc:docChg>
  </pc:docChgLst>
  <pc:docChgLst>
    <pc:chgData name="Laurence CARTIER 171" userId="bf6f26e0-4752-4705-9a27-388c05f71cdb" providerId="ADAL" clId="{134E4701-EFF0-445F-8BDD-1053F9FD3919}"/>
    <pc:docChg chg="undo custSel addSld delSld modSld sldOrd">
      <pc:chgData name="Laurence CARTIER 171" userId="bf6f26e0-4752-4705-9a27-388c05f71cdb" providerId="ADAL" clId="{134E4701-EFF0-445F-8BDD-1053F9FD3919}" dt="2025-01-14T17:05:32.492" v="3314" actId="27636"/>
      <pc:docMkLst>
        <pc:docMk/>
      </pc:docMkLst>
      <pc:sldChg chg="modSp mod">
        <pc:chgData name="Laurence CARTIER 171" userId="bf6f26e0-4752-4705-9a27-388c05f71cdb" providerId="ADAL" clId="{134E4701-EFF0-445F-8BDD-1053F9FD3919}" dt="2025-01-14T17:04:07.267" v="3304" actId="27636"/>
        <pc:sldMkLst>
          <pc:docMk/>
          <pc:sldMk cId="1927394878" sldId="256"/>
        </pc:sldMkLst>
        <pc:spChg chg="mod">
          <ac:chgData name="Laurence CARTIER 171" userId="bf6f26e0-4752-4705-9a27-388c05f71cdb" providerId="ADAL" clId="{134E4701-EFF0-445F-8BDD-1053F9FD3919}" dt="2025-01-14T17:04:07.267" v="3304" actId="27636"/>
          <ac:spMkLst>
            <pc:docMk/>
            <pc:sldMk cId="1927394878" sldId="256"/>
            <ac:spMk id="2" creationId="{568DBA1D-358F-6AEE-0628-E45C68195871}"/>
          </ac:spMkLst>
        </pc:spChg>
      </pc:sldChg>
      <pc:sldChg chg="modSp mod">
        <pc:chgData name="Laurence CARTIER 171" userId="bf6f26e0-4752-4705-9a27-388c05f71cdb" providerId="ADAL" clId="{134E4701-EFF0-445F-8BDD-1053F9FD3919}" dt="2025-01-14T17:04:18.331" v="3305" actId="255"/>
        <pc:sldMkLst>
          <pc:docMk/>
          <pc:sldMk cId="3320216883" sldId="257"/>
        </pc:sldMkLst>
        <pc:spChg chg="mod">
          <ac:chgData name="Laurence CARTIER 171" userId="bf6f26e0-4752-4705-9a27-388c05f71cdb" providerId="ADAL" clId="{134E4701-EFF0-445F-8BDD-1053F9FD3919}" dt="2025-01-14T17:04:18.331" v="3305" actId="255"/>
          <ac:spMkLst>
            <pc:docMk/>
            <pc:sldMk cId="3320216883" sldId="257"/>
            <ac:spMk id="2" creationId="{0DF02C4A-63F0-8B19-F409-44DED6409D8C}"/>
          </ac:spMkLst>
        </pc:spChg>
      </pc:sldChg>
      <pc:sldChg chg="modSp mod">
        <pc:chgData name="Laurence CARTIER 171" userId="bf6f26e0-4752-4705-9a27-388c05f71cdb" providerId="ADAL" clId="{134E4701-EFF0-445F-8BDD-1053F9FD3919}" dt="2025-01-14T17:03:58.618" v="3302" actId="255"/>
        <pc:sldMkLst>
          <pc:docMk/>
          <pc:sldMk cId="1391126074" sldId="258"/>
        </pc:sldMkLst>
        <pc:spChg chg="mod">
          <ac:chgData name="Laurence CARTIER 171" userId="bf6f26e0-4752-4705-9a27-388c05f71cdb" providerId="ADAL" clId="{134E4701-EFF0-445F-8BDD-1053F9FD3919}" dt="2025-01-14T17:03:58.618" v="3302" actId="255"/>
          <ac:spMkLst>
            <pc:docMk/>
            <pc:sldMk cId="1391126074" sldId="258"/>
            <ac:spMk id="2" creationId="{95A1CE38-2F0E-FEEE-68B4-F0FF52B3B1C1}"/>
          </ac:spMkLst>
        </pc:spChg>
        <pc:spChg chg="mod">
          <ac:chgData name="Laurence CARTIER 171" userId="bf6f26e0-4752-4705-9a27-388c05f71cdb" providerId="ADAL" clId="{134E4701-EFF0-445F-8BDD-1053F9FD3919}" dt="2025-01-14T16:21:39.405" v="1912" actId="113"/>
          <ac:spMkLst>
            <pc:docMk/>
            <pc:sldMk cId="1391126074" sldId="258"/>
            <ac:spMk id="3" creationId="{AA05B162-C201-7E55-FA77-76FB8BBA580F}"/>
          </ac:spMkLst>
        </pc:spChg>
      </pc:sldChg>
      <pc:sldChg chg="addSp modSp add mod">
        <pc:chgData name="Laurence CARTIER 171" userId="bf6f26e0-4752-4705-9a27-388c05f71cdb" providerId="ADAL" clId="{134E4701-EFF0-445F-8BDD-1053F9FD3919}" dt="2025-01-14T17:05:32.492" v="3314" actId="27636"/>
        <pc:sldMkLst>
          <pc:docMk/>
          <pc:sldMk cId="1729190859" sldId="259"/>
        </pc:sldMkLst>
        <pc:spChg chg="mod">
          <ac:chgData name="Laurence CARTIER 171" userId="bf6f26e0-4752-4705-9a27-388c05f71cdb" providerId="ADAL" clId="{134E4701-EFF0-445F-8BDD-1053F9FD3919}" dt="2025-01-14T17:02:31.467" v="3297" actId="255"/>
          <ac:spMkLst>
            <pc:docMk/>
            <pc:sldMk cId="1729190859" sldId="259"/>
            <ac:spMk id="2" creationId="{95A1CE38-2F0E-FEEE-68B4-F0FF52B3B1C1}"/>
          </ac:spMkLst>
        </pc:spChg>
        <pc:spChg chg="mod">
          <ac:chgData name="Laurence CARTIER 171" userId="bf6f26e0-4752-4705-9a27-388c05f71cdb" providerId="ADAL" clId="{134E4701-EFF0-445F-8BDD-1053F9FD3919}" dt="2025-01-14T17:05:32.492" v="3314" actId="27636"/>
          <ac:spMkLst>
            <pc:docMk/>
            <pc:sldMk cId="1729190859" sldId="259"/>
            <ac:spMk id="3" creationId="{AA05B162-C201-7E55-FA77-76FB8BBA580F}"/>
          </ac:spMkLst>
        </pc:spChg>
        <pc:spChg chg="add mod">
          <ac:chgData name="Laurence CARTIER 171" userId="bf6f26e0-4752-4705-9a27-388c05f71cdb" providerId="ADAL" clId="{134E4701-EFF0-445F-8BDD-1053F9FD3919}" dt="2025-01-14T16:59:28.764" v="3224" actId="13822"/>
          <ac:spMkLst>
            <pc:docMk/>
            <pc:sldMk cId="1729190859" sldId="259"/>
            <ac:spMk id="6" creationId="{8E15168F-2D0A-91D3-5BD8-9682B168F5A2}"/>
          </ac:spMkLst>
        </pc:spChg>
        <pc:spChg chg="add mod">
          <ac:chgData name="Laurence CARTIER 171" userId="bf6f26e0-4752-4705-9a27-388c05f71cdb" providerId="ADAL" clId="{134E4701-EFF0-445F-8BDD-1053F9FD3919}" dt="2025-01-14T17:00:34.086" v="3279" actId="1076"/>
          <ac:spMkLst>
            <pc:docMk/>
            <pc:sldMk cId="1729190859" sldId="259"/>
            <ac:spMk id="7" creationId="{9CEFBAAE-6C17-BB9C-E98B-DCAD5C34E0BD}"/>
          </ac:spMkLst>
        </pc:spChg>
        <pc:picChg chg="add mod">
          <ac:chgData name="Laurence CARTIER 171" userId="bf6f26e0-4752-4705-9a27-388c05f71cdb" providerId="ADAL" clId="{134E4701-EFF0-445F-8BDD-1053F9FD3919}" dt="2025-01-14T16:59:03.162" v="3222" actId="1076"/>
          <ac:picMkLst>
            <pc:docMk/>
            <pc:sldMk cId="1729190859" sldId="259"/>
            <ac:picMk id="5" creationId="{9A102885-D985-4555-D873-8B12EC2746EA}"/>
          </ac:picMkLst>
        </pc:picChg>
      </pc:sldChg>
      <pc:sldChg chg="modSp add mod ord">
        <pc:chgData name="Laurence CARTIER 171" userId="bf6f26e0-4752-4705-9a27-388c05f71cdb" providerId="ADAL" clId="{134E4701-EFF0-445F-8BDD-1053F9FD3919}" dt="2025-01-14T09:57:14.944" v="35"/>
        <pc:sldMkLst>
          <pc:docMk/>
          <pc:sldMk cId="883418743" sldId="260"/>
        </pc:sldMkLst>
        <pc:spChg chg="mod">
          <ac:chgData name="Laurence CARTIER 171" userId="bf6f26e0-4752-4705-9a27-388c05f71cdb" providerId="ADAL" clId="{134E4701-EFF0-445F-8BDD-1053F9FD3919}" dt="2025-01-14T09:57:14.944" v="35"/>
          <ac:spMkLst>
            <pc:docMk/>
            <pc:sldMk cId="883418743" sldId="260"/>
            <ac:spMk id="3" creationId="{AA05B162-C201-7E55-FA77-76FB8BBA580F}"/>
          </ac:spMkLst>
        </pc:spChg>
      </pc:sldChg>
      <pc:sldChg chg="modSp add mod ord">
        <pc:chgData name="Laurence CARTIER 171" userId="bf6f26e0-4752-4705-9a27-388c05f71cdb" providerId="ADAL" clId="{134E4701-EFF0-445F-8BDD-1053F9FD3919}" dt="2025-01-14T10:01:18.544" v="62"/>
        <pc:sldMkLst>
          <pc:docMk/>
          <pc:sldMk cId="1839640275" sldId="261"/>
        </pc:sldMkLst>
        <pc:spChg chg="mod">
          <ac:chgData name="Laurence CARTIER 171" userId="bf6f26e0-4752-4705-9a27-388c05f71cdb" providerId="ADAL" clId="{134E4701-EFF0-445F-8BDD-1053F9FD3919}" dt="2025-01-14T10:01:18.544" v="62"/>
          <ac:spMkLst>
            <pc:docMk/>
            <pc:sldMk cId="1839640275" sldId="261"/>
            <ac:spMk id="3" creationId="{AA05B162-C201-7E55-FA77-76FB8BBA580F}"/>
          </ac:spMkLst>
        </pc:spChg>
      </pc:sldChg>
      <pc:sldChg chg="addSp modSp new mod ord">
        <pc:chgData name="Laurence CARTIER 171" userId="bf6f26e0-4752-4705-9a27-388c05f71cdb" providerId="ADAL" clId="{134E4701-EFF0-445F-8BDD-1053F9FD3919}" dt="2025-01-14T14:18:28.951" v="277" actId="1076"/>
        <pc:sldMkLst>
          <pc:docMk/>
          <pc:sldMk cId="2722091394" sldId="262"/>
        </pc:sldMkLst>
        <pc:spChg chg="mod">
          <ac:chgData name="Laurence CARTIER 171" userId="bf6f26e0-4752-4705-9a27-388c05f71cdb" providerId="ADAL" clId="{134E4701-EFF0-445F-8BDD-1053F9FD3919}" dt="2025-01-14T14:18:03.906" v="274" actId="208"/>
          <ac:spMkLst>
            <pc:docMk/>
            <pc:sldMk cId="2722091394" sldId="262"/>
            <ac:spMk id="2" creationId="{384598C0-6AA6-1FE2-E796-8EE02499EA15}"/>
          </ac:spMkLst>
        </pc:spChg>
        <pc:spChg chg="mod">
          <ac:chgData name="Laurence CARTIER 171" userId="bf6f26e0-4752-4705-9a27-388c05f71cdb" providerId="ADAL" clId="{134E4701-EFF0-445F-8BDD-1053F9FD3919}" dt="2025-01-14T14:18:07.895" v="275" actId="208"/>
          <ac:spMkLst>
            <pc:docMk/>
            <pc:sldMk cId="2722091394" sldId="262"/>
            <ac:spMk id="3" creationId="{ECE7E924-2221-193C-F969-11399065745A}"/>
          </ac:spMkLst>
        </pc:spChg>
        <pc:spChg chg="add mod">
          <ac:chgData name="Laurence CARTIER 171" userId="bf6f26e0-4752-4705-9a27-388c05f71cdb" providerId="ADAL" clId="{134E4701-EFF0-445F-8BDD-1053F9FD3919}" dt="2025-01-14T14:18:24.399" v="276" actId="1076"/>
          <ac:spMkLst>
            <pc:docMk/>
            <pc:sldMk cId="2722091394" sldId="262"/>
            <ac:spMk id="4" creationId="{8ACB91FD-8F82-7B73-C156-988AD6E47008}"/>
          </ac:spMkLst>
        </pc:spChg>
        <pc:spChg chg="add mod">
          <ac:chgData name="Laurence CARTIER 171" userId="bf6f26e0-4752-4705-9a27-388c05f71cdb" providerId="ADAL" clId="{134E4701-EFF0-445F-8BDD-1053F9FD3919}" dt="2025-01-14T14:18:28.951" v="277" actId="1076"/>
          <ac:spMkLst>
            <pc:docMk/>
            <pc:sldMk cId="2722091394" sldId="262"/>
            <ac:spMk id="5" creationId="{0C3F6461-8678-F95F-2E8F-847C4D396D88}"/>
          </ac:spMkLst>
        </pc:spChg>
        <pc:picChg chg="add mod">
          <ac:chgData name="Laurence CARTIER 171" userId="bf6f26e0-4752-4705-9a27-388c05f71cdb" providerId="ADAL" clId="{134E4701-EFF0-445F-8BDD-1053F9FD3919}" dt="2025-01-14T14:10:56.831" v="231" actId="14100"/>
          <ac:picMkLst>
            <pc:docMk/>
            <pc:sldMk cId="2722091394" sldId="262"/>
            <ac:picMk id="6" creationId="{00DF45A4-8E23-A737-823D-560C7EFB3652}"/>
          </ac:picMkLst>
        </pc:picChg>
      </pc:sldChg>
      <pc:sldChg chg="addSp delSp modSp new mod ord">
        <pc:chgData name="Laurence CARTIER 171" userId="bf6f26e0-4752-4705-9a27-388c05f71cdb" providerId="ADAL" clId="{134E4701-EFF0-445F-8BDD-1053F9FD3919}" dt="2025-01-14T14:35:59.248" v="513" actId="14100"/>
        <pc:sldMkLst>
          <pc:docMk/>
          <pc:sldMk cId="3515168999" sldId="263"/>
        </pc:sldMkLst>
        <pc:spChg chg="add mod">
          <ac:chgData name="Laurence CARTIER 171" userId="bf6f26e0-4752-4705-9a27-388c05f71cdb" providerId="ADAL" clId="{134E4701-EFF0-445F-8BDD-1053F9FD3919}" dt="2025-01-14T14:23:00.918" v="304" actId="1076"/>
          <ac:spMkLst>
            <pc:docMk/>
            <pc:sldMk cId="3515168999" sldId="263"/>
            <ac:spMk id="2" creationId="{8D56A735-21AE-5F00-03FB-8E4BD8E34FE4}"/>
          </ac:spMkLst>
        </pc:spChg>
        <pc:spChg chg="add mod">
          <ac:chgData name="Laurence CARTIER 171" userId="bf6f26e0-4752-4705-9a27-388c05f71cdb" providerId="ADAL" clId="{134E4701-EFF0-445F-8BDD-1053F9FD3919}" dt="2025-01-14T14:23:05.383" v="305" actId="1076"/>
          <ac:spMkLst>
            <pc:docMk/>
            <pc:sldMk cId="3515168999" sldId="263"/>
            <ac:spMk id="3" creationId="{4B5F91FB-65B2-5018-82C7-F1CE64D4E5BE}"/>
          </ac:spMkLst>
        </pc:spChg>
        <pc:spChg chg="add del">
          <ac:chgData name="Laurence CARTIER 171" userId="bf6f26e0-4752-4705-9a27-388c05f71cdb" providerId="ADAL" clId="{134E4701-EFF0-445F-8BDD-1053F9FD3919}" dt="2025-01-14T14:24:32.747" v="311" actId="478"/>
          <ac:spMkLst>
            <pc:docMk/>
            <pc:sldMk cId="3515168999" sldId="263"/>
            <ac:spMk id="4" creationId="{4E5CD85F-32F4-E908-0C79-62DE62F4AEFA}"/>
          </ac:spMkLst>
        </pc:spChg>
        <pc:spChg chg="add mod">
          <ac:chgData name="Laurence CARTIER 171" userId="bf6f26e0-4752-4705-9a27-388c05f71cdb" providerId="ADAL" clId="{134E4701-EFF0-445F-8BDD-1053F9FD3919}" dt="2025-01-14T14:28:17.422" v="386" actId="1076"/>
          <ac:spMkLst>
            <pc:docMk/>
            <pc:sldMk cId="3515168999" sldId="263"/>
            <ac:spMk id="5" creationId="{B8A0E344-1F17-E388-03F1-E0B6B42934D5}"/>
          </ac:spMkLst>
        </pc:spChg>
        <pc:spChg chg="add mod">
          <ac:chgData name="Laurence CARTIER 171" userId="bf6f26e0-4752-4705-9a27-388c05f71cdb" providerId="ADAL" clId="{134E4701-EFF0-445F-8BDD-1053F9FD3919}" dt="2025-01-14T14:28:34.472" v="390" actId="1076"/>
          <ac:spMkLst>
            <pc:docMk/>
            <pc:sldMk cId="3515168999" sldId="263"/>
            <ac:spMk id="6" creationId="{3AA49373-BED9-AF68-FA12-B7461FA96564}"/>
          </ac:spMkLst>
        </pc:spChg>
        <pc:spChg chg="add mod">
          <ac:chgData name="Laurence CARTIER 171" userId="bf6f26e0-4752-4705-9a27-388c05f71cdb" providerId="ADAL" clId="{134E4701-EFF0-445F-8BDD-1053F9FD3919}" dt="2025-01-14T14:28:02.652" v="384" actId="1076"/>
          <ac:spMkLst>
            <pc:docMk/>
            <pc:sldMk cId="3515168999" sldId="263"/>
            <ac:spMk id="7" creationId="{B7D4178F-4DAD-FE18-EB00-037023A9BB0B}"/>
          </ac:spMkLst>
        </pc:spChg>
        <pc:spChg chg="add mod">
          <ac:chgData name="Laurence CARTIER 171" userId="bf6f26e0-4752-4705-9a27-388c05f71cdb" providerId="ADAL" clId="{134E4701-EFF0-445F-8BDD-1053F9FD3919}" dt="2025-01-14T14:28:07.263" v="385" actId="1076"/>
          <ac:spMkLst>
            <pc:docMk/>
            <pc:sldMk cId="3515168999" sldId="263"/>
            <ac:spMk id="8" creationId="{67CCBE25-5F9E-E3A8-8DF3-E96056FBA6DD}"/>
          </ac:spMkLst>
        </pc:spChg>
        <pc:spChg chg="add mod">
          <ac:chgData name="Laurence CARTIER 171" userId="bf6f26e0-4752-4705-9a27-388c05f71cdb" providerId="ADAL" clId="{134E4701-EFF0-445F-8BDD-1053F9FD3919}" dt="2025-01-14T14:28:24.017" v="387" actId="1076"/>
          <ac:spMkLst>
            <pc:docMk/>
            <pc:sldMk cId="3515168999" sldId="263"/>
            <ac:spMk id="9" creationId="{BCC66D52-B063-F7B5-7B13-94E05873A893}"/>
          </ac:spMkLst>
        </pc:spChg>
        <pc:spChg chg="add mod">
          <ac:chgData name="Laurence CARTIER 171" userId="bf6f26e0-4752-4705-9a27-388c05f71cdb" providerId="ADAL" clId="{134E4701-EFF0-445F-8BDD-1053F9FD3919}" dt="2025-01-14T14:28:38.936" v="391" actId="1076"/>
          <ac:spMkLst>
            <pc:docMk/>
            <pc:sldMk cId="3515168999" sldId="263"/>
            <ac:spMk id="10" creationId="{E2DC92B8-1C2B-2779-D1F3-0C55D815D23E}"/>
          </ac:spMkLst>
        </pc:spChg>
        <pc:spChg chg="add mod">
          <ac:chgData name="Laurence CARTIER 171" userId="bf6f26e0-4752-4705-9a27-388c05f71cdb" providerId="ADAL" clId="{134E4701-EFF0-445F-8BDD-1053F9FD3919}" dt="2025-01-14T14:34:17.314" v="450" actId="20577"/>
          <ac:spMkLst>
            <pc:docMk/>
            <pc:sldMk cId="3515168999" sldId="263"/>
            <ac:spMk id="11" creationId="{3AA0A15C-D10D-4A55-8712-90C833ADF368}"/>
          </ac:spMkLst>
        </pc:spChg>
        <pc:spChg chg="add mod">
          <ac:chgData name="Laurence CARTIER 171" userId="bf6f26e0-4752-4705-9a27-388c05f71cdb" providerId="ADAL" clId="{134E4701-EFF0-445F-8BDD-1053F9FD3919}" dt="2025-01-14T14:35:11.298" v="483" actId="255"/>
          <ac:spMkLst>
            <pc:docMk/>
            <pc:sldMk cId="3515168999" sldId="263"/>
            <ac:spMk id="12" creationId="{E87043F5-EBA8-1542-213B-29CFE73B0429}"/>
          </ac:spMkLst>
        </pc:spChg>
        <pc:spChg chg="add mod">
          <ac:chgData name="Laurence CARTIER 171" userId="bf6f26e0-4752-4705-9a27-388c05f71cdb" providerId="ADAL" clId="{134E4701-EFF0-445F-8BDD-1053F9FD3919}" dt="2025-01-14T14:35:59.248" v="513" actId="14100"/>
          <ac:spMkLst>
            <pc:docMk/>
            <pc:sldMk cId="3515168999" sldId="263"/>
            <ac:spMk id="13" creationId="{82AE86AF-410C-BC5F-3E12-D0D79312731F}"/>
          </ac:spMkLst>
        </pc:spChg>
      </pc:sldChg>
      <pc:sldChg chg="addSp delSp modSp add mod">
        <pc:chgData name="Laurence CARTIER 171" userId="bf6f26e0-4752-4705-9a27-388c05f71cdb" providerId="ADAL" clId="{134E4701-EFF0-445F-8BDD-1053F9FD3919}" dt="2025-01-14T17:03:50.100" v="3301" actId="255"/>
        <pc:sldMkLst>
          <pc:docMk/>
          <pc:sldMk cId="3760926416" sldId="264"/>
        </pc:sldMkLst>
        <pc:spChg chg="mod">
          <ac:chgData name="Laurence CARTIER 171" userId="bf6f26e0-4752-4705-9a27-388c05f71cdb" providerId="ADAL" clId="{134E4701-EFF0-445F-8BDD-1053F9FD3919}" dt="2025-01-14T17:03:50.100" v="3301" actId="255"/>
          <ac:spMkLst>
            <pc:docMk/>
            <pc:sldMk cId="3760926416" sldId="264"/>
            <ac:spMk id="2" creationId="{95A1CE38-2F0E-FEEE-68B4-F0FF52B3B1C1}"/>
          </ac:spMkLst>
        </pc:spChg>
        <pc:spChg chg="del mod">
          <ac:chgData name="Laurence CARTIER 171" userId="bf6f26e0-4752-4705-9a27-388c05f71cdb" providerId="ADAL" clId="{134E4701-EFF0-445F-8BDD-1053F9FD3919}" dt="2025-01-14T14:46:28.258" v="694"/>
          <ac:spMkLst>
            <pc:docMk/>
            <pc:sldMk cId="3760926416" sldId="264"/>
            <ac:spMk id="3" creationId="{AA05B162-C201-7E55-FA77-76FB8BBA580F}"/>
          </ac:spMkLst>
        </pc:spChg>
        <pc:spChg chg="add mod">
          <ac:chgData name="Laurence CARTIER 171" userId="bf6f26e0-4752-4705-9a27-388c05f71cdb" providerId="ADAL" clId="{134E4701-EFF0-445F-8BDD-1053F9FD3919}" dt="2025-01-14T14:47:34.286" v="703" actId="14100"/>
          <ac:spMkLst>
            <pc:docMk/>
            <pc:sldMk cId="3760926416" sldId="264"/>
            <ac:spMk id="5" creationId="{29510A3F-CA09-7AEE-D782-AB2114CE0D97}"/>
          </ac:spMkLst>
        </pc:spChg>
        <pc:spChg chg="add mod">
          <ac:chgData name="Laurence CARTIER 171" userId="bf6f26e0-4752-4705-9a27-388c05f71cdb" providerId="ADAL" clId="{134E4701-EFF0-445F-8BDD-1053F9FD3919}" dt="2025-01-14T14:49:57.719" v="726" actId="14100"/>
          <ac:spMkLst>
            <pc:docMk/>
            <pc:sldMk cId="3760926416" sldId="264"/>
            <ac:spMk id="6" creationId="{FE7C3397-D037-6606-E597-C11AAB258171}"/>
          </ac:spMkLst>
        </pc:spChg>
        <pc:spChg chg="add mod">
          <ac:chgData name="Laurence CARTIER 171" userId="bf6f26e0-4752-4705-9a27-388c05f71cdb" providerId="ADAL" clId="{134E4701-EFF0-445F-8BDD-1053F9FD3919}" dt="2025-01-14T14:50:09.560" v="728" actId="14100"/>
          <ac:spMkLst>
            <pc:docMk/>
            <pc:sldMk cId="3760926416" sldId="264"/>
            <ac:spMk id="7" creationId="{A5AF315D-C6A0-4125-9F9F-7AFDC4857F5E}"/>
          </ac:spMkLst>
        </pc:spChg>
        <pc:spChg chg="add mod">
          <ac:chgData name="Laurence CARTIER 171" userId="bf6f26e0-4752-4705-9a27-388c05f71cdb" providerId="ADAL" clId="{134E4701-EFF0-445F-8BDD-1053F9FD3919}" dt="2025-01-14T15:47:47.766" v="949" actId="14100"/>
          <ac:spMkLst>
            <pc:docMk/>
            <pc:sldMk cId="3760926416" sldId="264"/>
            <ac:spMk id="8" creationId="{7745757B-078A-4D0C-E5B0-E504538B472E}"/>
          </ac:spMkLst>
        </pc:spChg>
        <pc:spChg chg="add mod">
          <ac:chgData name="Laurence CARTIER 171" userId="bf6f26e0-4752-4705-9a27-388c05f71cdb" providerId="ADAL" clId="{134E4701-EFF0-445F-8BDD-1053F9FD3919}" dt="2025-01-14T14:49:31.055" v="725" actId="13822"/>
          <ac:spMkLst>
            <pc:docMk/>
            <pc:sldMk cId="3760926416" sldId="264"/>
            <ac:spMk id="9" creationId="{1B233CEF-075C-CB3C-DF1A-4B8073D12255}"/>
          </ac:spMkLst>
        </pc:spChg>
        <pc:spChg chg="add mod">
          <ac:chgData name="Laurence CARTIER 171" userId="bf6f26e0-4752-4705-9a27-388c05f71cdb" providerId="ADAL" clId="{134E4701-EFF0-445F-8BDD-1053F9FD3919}" dt="2025-01-14T15:44:37.103" v="781" actId="113"/>
          <ac:spMkLst>
            <pc:docMk/>
            <pc:sldMk cId="3760926416" sldId="264"/>
            <ac:spMk id="10" creationId="{14D36E83-3651-62B3-37BA-62FC3B93E44F}"/>
          </ac:spMkLst>
        </pc:spChg>
        <pc:spChg chg="add mod">
          <ac:chgData name="Laurence CARTIER 171" userId="bf6f26e0-4752-4705-9a27-388c05f71cdb" providerId="ADAL" clId="{134E4701-EFF0-445F-8BDD-1053F9FD3919}" dt="2025-01-14T15:50:07.344" v="1143" actId="14100"/>
          <ac:spMkLst>
            <pc:docMk/>
            <pc:sldMk cId="3760926416" sldId="264"/>
            <ac:spMk id="11" creationId="{566C90C0-0A23-DEE4-20FF-BB3E4DB085A9}"/>
          </ac:spMkLst>
        </pc:spChg>
        <pc:spChg chg="add mod">
          <ac:chgData name="Laurence CARTIER 171" userId="bf6f26e0-4752-4705-9a27-388c05f71cdb" providerId="ADAL" clId="{134E4701-EFF0-445F-8BDD-1053F9FD3919}" dt="2025-01-14T15:49:53.242" v="1141" actId="20577"/>
          <ac:spMkLst>
            <pc:docMk/>
            <pc:sldMk cId="3760926416" sldId="264"/>
            <ac:spMk id="12" creationId="{E935F835-2693-C73F-8007-B3B8CD635CFB}"/>
          </ac:spMkLst>
        </pc:spChg>
        <pc:spChg chg="add mod">
          <ac:chgData name="Laurence CARTIER 171" userId="bf6f26e0-4752-4705-9a27-388c05f71cdb" providerId="ADAL" clId="{134E4701-EFF0-445F-8BDD-1053F9FD3919}" dt="2025-01-14T15:49:44.559" v="1138" actId="14100"/>
          <ac:spMkLst>
            <pc:docMk/>
            <pc:sldMk cId="3760926416" sldId="264"/>
            <ac:spMk id="13" creationId="{52038C2A-D396-8200-AF23-313B87F3D2D9}"/>
          </ac:spMkLst>
        </pc:spChg>
        <pc:spChg chg="add mod">
          <ac:chgData name="Laurence CARTIER 171" userId="bf6f26e0-4752-4705-9a27-388c05f71cdb" providerId="ADAL" clId="{134E4701-EFF0-445F-8BDD-1053F9FD3919}" dt="2025-01-14T15:51:39.671" v="1299" actId="14100"/>
          <ac:spMkLst>
            <pc:docMk/>
            <pc:sldMk cId="3760926416" sldId="264"/>
            <ac:spMk id="14" creationId="{7E468F1C-681A-6AEF-08C9-1BAB355CEB15}"/>
          </ac:spMkLst>
        </pc:spChg>
        <pc:picChg chg="add mod">
          <ac:chgData name="Laurence CARTIER 171" userId="bf6f26e0-4752-4705-9a27-388c05f71cdb" providerId="ADAL" clId="{134E4701-EFF0-445F-8BDD-1053F9FD3919}" dt="2025-01-14T14:46:37.560" v="696" actId="1076"/>
          <ac:picMkLst>
            <pc:docMk/>
            <pc:sldMk cId="3760926416" sldId="264"/>
            <ac:picMk id="4" creationId="{1B4D7E1D-A301-B057-9171-63071061A5A7}"/>
          </ac:picMkLst>
        </pc:picChg>
      </pc:sldChg>
      <pc:sldChg chg="addSp modSp add mod ord">
        <pc:chgData name="Laurence CARTIER 171" userId="bf6f26e0-4752-4705-9a27-388c05f71cdb" providerId="ADAL" clId="{134E4701-EFF0-445F-8BDD-1053F9FD3919}" dt="2025-01-14T17:03:38.751" v="3300" actId="27636"/>
        <pc:sldMkLst>
          <pc:docMk/>
          <pc:sldMk cId="2761727457" sldId="265"/>
        </pc:sldMkLst>
        <pc:spChg chg="mod">
          <ac:chgData name="Laurence CARTIER 171" userId="bf6f26e0-4752-4705-9a27-388c05f71cdb" providerId="ADAL" clId="{134E4701-EFF0-445F-8BDD-1053F9FD3919}" dt="2025-01-14T17:03:38.751" v="3300" actId="27636"/>
          <ac:spMkLst>
            <pc:docMk/>
            <pc:sldMk cId="2761727457" sldId="265"/>
            <ac:spMk id="2" creationId="{95A1CE38-2F0E-FEEE-68B4-F0FF52B3B1C1}"/>
          </ac:spMkLst>
        </pc:spChg>
        <pc:spChg chg="mod">
          <ac:chgData name="Laurence CARTIER 171" userId="bf6f26e0-4752-4705-9a27-388c05f71cdb" providerId="ADAL" clId="{134E4701-EFF0-445F-8BDD-1053F9FD3919}" dt="2025-01-14T16:14:37.907" v="1480" actId="1076"/>
          <ac:spMkLst>
            <pc:docMk/>
            <pc:sldMk cId="2761727457" sldId="265"/>
            <ac:spMk id="3" creationId="{AA05B162-C201-7E55-FA77-76FB8BBA580F}"/>
          </ac:spMkLst>
        </pc:spChg>
        <pc:spChg chg="add">
          <ac:chgData name="Laurence CARTIER 171" userId="bf6f26e0-4752-4705-9a27-388c05f71cdb" providerId="ADAL" clId="{134E4701-EFF0-445F-8BDD-1053F9FD3919}" dt="2025-01-14T16:10:57.440" v="1449" actId="11529"/>
          <ac:spMkLst>
            <pc:docMk/>
            <pc:sldMk cId="2761727457" sldId="265"/>
            <ac:spMk id="4" creationId="{C03C58C9-B86D-690C-2EBD-0795230C4B55}"/>
          </ac:spMkLst>
        </pc:spChg>
        <pc:spChg chg="add mod">
          <ac:chgData name="Laurence CARTIER 171" userId="bf6f26e0-4752-4705-9a27-388c05f71cdb" providerId="ADAL" clId="{134E4701-EFF0-445F-8BDD-1053F9FD3919}" dt="2025-01-14T16:14:43.819" v="1481" actId="1076"/>
          <ac:spMkLst>
            <pc:docMk/>
            <pc:sldMk cId="2761727457" sldId="265"/>
            <ac:spMk id="5" creationId="{C3AED3D2-912A-9E84-E82E-00191ED59F97}"/>
          </ac:spMkLst>
        </pc:spChg>
        <pc:spChg chg="add">
          <ac:chgData name="Laurence CARTIER 171" userId="bf6f26e0-4752-4705-9a27-388c05f71cdb" providerId="ADAL" clId="{134E4701-EFF0-445F-8BDD-1053F9FD3919}" dt="2025-01-14T16:11:27.966" v="1451" actId="11529"/>
          <ac:spMkLst>
            <pc:docMk/>
            <pc:sldMk cId="2761727457" sldId="265"/>
            <ac:spMk id="6" creationId="{5B9BEE52-07D7-DF9D-54B0-91252DD8B227}"/>
          </ac:spMkLst>
        </pc:spChg>
        <pc:spChg chg="add mod">
          <ac:chgData name="Laurence CARTIER 171" userId="bf6f26e0-4752-4705-9a27-388c05f71cdb" providerId="ADAL" clId="{134E4701-EFF0-445F-8BDD-1053F9FD3919}" dt="2025-01-14T16:11:58.837" v="1456" actId="14100"/>
          <ac:spMkLst>
            <pc:docMk/>
            <pc:sldMk cId="2761727457" sldId="265"/>
            <ac:spMk id="7" creationId="{F2D960F2-E45F-3AD6-4D8F-CD261AF28652}"/>
          </ac:spMkLst>
        </pc:spChg>
        <pc:spChg chg="add mod">
          <ac:chgData name="Laurence CARTIER 171" userId="bf6f26e0-4752-4705-9a27-388c05f71cdb" providerId="ADAL" clId="{134E4701-EFF0-445F-8BDD-1053F9FD3919}" dt="2025-01-14T16:12:33.590" v="1462" actId="14100"/>
          <ac:spMkLst>
            <pc:docMk/>
            <pc:sldMk cId="2761727457" sldId="265"/>
            <ac:spMk id="8" creationId="{C0F5E8F6-1B03-39F8-DA6D-A0CC65D32EAB}"/>
          </ac:spMkLst>
        </pc:spChg>
        <pc:spChg chg="add mod">
          <ac:chgData name="Laurence CARTIER 171" userId="bf6f26e0-4752-4705-9a27-388c05f71cdb" providerId="ADAL" clId="{134E4701-EFF0-445F-8BDD-1053F9FD3919}" dt="2025-01-14T16:12:59.633" v="1467" actId="13822"/>
          <ac:spMkLst>
            <pc:docMk/>
            <pc:sldMk cId="2761727457" sldId="265"/>
            <ac:spMk id="9" creationId="{09110684-487B-9E07-13C8-1D084746346A}"/>
          </ac:spMkLst>
        </pc:spChg>
        <pc:spChg chg="add mod">
          <ac:chgData name="Laurence CARTIER 171" userId="bf6f26e0-4752-4705-9a27-388c05f71cdb" providerId="ADAL" clId="{134E4701-EFF0-445F-8BDD-1053F9FD3919}" dt="2025-01-14T16:13:32.462" v="1471" actId="13822"/>
          <ac:spMkLst>
            <pc:docMk/>
            <pc:sldMk cId="2761727457" sldId="265"/>
            <ac:spMk id="10" creationId="{29DB3B2F-5767-69A9-FD89-6B5A430787D9}"/>
          </ac:spMkLst>
        </pc:spChg>
        <pc:spChg chg="add mod">
          <ac:chgData name="Laurence CARTIER 171" userId="bf6f26e0-4752-4705-9a27-388c05f71cdb" providerId="ADAL" clId="{134E4701-EFF0-445F-8BDD-1053F9FD3919}" dt="2025-01-14T16:13:59.714" v="1474" actId="13822"/>
          <ac:spMkLst>
            <pc:docMk/>
            <pc:sldMk cId="2761727457" sldId="265"/>
            <ac:spMk id="11" creationId="{54A017C3-4F89-07F0-7684-F59D4C2D4538}"/>
          </ac:spMkLst>
        </pc:spChg>
        <pc:spChg chg="add mod">
          <ac:chgData name="Laurence CARTIER 171" userId="bf6f26e0-4752-4705-9a27-388c05f71cdb" providerId="ADAL" clId="{134E4701-EFF0-445F-8BDD-1053F9FD3919}" dt="2025-01-14T16:14:36.615" v="1479" actId="13822"/>
          <ac:spMkLst>
            <pc:docMk/>
            <pc:sldMk cId="2761727457" sldId="265"/>
            <ac:spMk id="12" creationId="{A7D99FE4-9606-1A92-2123-16473D16CEEF}"/>
          </ac:spMkLst>
        </pc:spChg>
        <pc:spChg chg="add mod">
          <ac:chgData name="Laurence CARTIER 171" userId="bf6f26e0-4752-4705-9a27-388c05f71cdb" providerId="ADAL" clId="{134E4701-EFF0-445F-8BDD-1053F9FD3919}" dt="2025-01-14T16:15:29.057" v="1525" actId="113"/>
          <ac:spMkLst>
            <pc:docMk/>
            <pc:sldMk cId="2761727457" sldId="265"/>
            <ac:spMk id="13" creationId="{665842DE-AD1C-C9A1-BA96-DE5C0DAE8628}"/>
          </ac:spMkLst>
        </pc:spChg>
        <pc:spChg chg="add mod">
          <ac:chgData name="Laurence CARTIER 171" userId="bf6f26e0-4752-4705-9a27-388c05f71cdb" providerId="ADAL" clId="{134E4701-EFF0-445F-8BDD-1053F9FD3919}" dt="2025-01-14T16:16:56.242" v="1610" actId="27107"/>
          <ac:spMkLst>
            <pc:docMk/>
            <pc:sldMk cId="2761727457" sldId="265"/>
            <ac:spMk id="14" creationId="{A6191FBB-36E9-73E2-DA6C-49C276889A10}"/>
          </ac:spMkLst>
        </pc:spChg>
        <pc:spChg chg="add mod">
          <ac:chgData name="Laurence CARTIER 171" userId="bf6f26e0-4752-4705-9a27-388c05f71cdb" providerId="ADAL" clId="{134E4701-EFF0-445F-8BDD-1053F9FD3919}" dt="2025-01-14T16:17:32.668" v="1651" actId="20577"/>
          <ac:spMkLst>
            <pc:docMk/>
            <pc:sldMk cId="2761727457" sldId="265"/>
            <ac:spMk id="15" creationId="{4DA90095-11B8-891B-F98D-394050BE6150}"/>
          </ac:spMkLst>
        </pc:spChg>
        <pc:spChg chg="add mod">
          <ac:chgData name="Laurence CARTIER 171" userId="bf6f26e0-4752-4705-9a27-388c05f71cdb" providerId="ADAL" clId="{134E4701-EFF0-445F-8BDD-1053F9FD3919}" dt="2025-01-14T16:18:29.776" v="1766" actId="20577"/>
          <ac:spMkLst>
            <pc:docMk/>
            <pc:sldMk cId="2761727457" sldId="265"/>
            <ac:spMk id="16" creationId="{74F42626-1B5A-6FF4-F953-0E1917EFAE1B}"/>
          </ac:spMkLst>
        </pc:spChg>
        <pc:spChg chg="add mod">
          <ac:chgData name="Laurence CARTIER 171" userId="bf6f26e0-4752-4705-9a27-388c05f71cdb" providerId="ADAL" clId="{134E4701-EFF0-445F-8BDD-1053F9FD3919}" dt="2025-01-14T16:19:41.735" v="1813" actId="20577"/>
          <ac:spMkLst>
            <pc:docMk/>
            <pc:sldMk cId="2761727457" sldId="265"/>
            <ac:spMk id="17" creationId="{48C2E5D5-016F-AFE2-467A-46A07CB8E284}"/>
          </ac:spMkLst>
        </pc:spChg>
        <pc:spChg chg="add mod">
          <ac:chgData name="Laurence CARTIER 171" userId="bf6f26e0-4752-4705-9a27-388c05f71cdb" providerId="ADAL" clId="{134E4701-EFF0-445F-8BDD-1053F9FD3919}" dt="2025-01-14T16:20:50.270" v="1909" actId="1076"/>
          <ac:spMkLst>
            <pc:docMk/>
            <pc:sldMk cId="2761727457" sldId="265"/>
            <ac:spMk id="18" creationId="{19D74A32-E2C9-8D49-B363-3B186D47A214}"/>
          </ac:spMkLst>
        </pc:spChg>
      </pc:sldChg>
      <pc:sldChg chg="addSp delSp modSp add mod ord">
        <pc:chgData name="Laurence CARTIER 171" userId="bf6f26e0-4752-4705-9a27-388c05f71cdb" providerId="ADAL" clId="{134E4701-EFF0-445F-8BDD-1053F9FD3919}" dt="2025-01-14T17:02:45.419" v="3298" actId="255"/>
        <pc:sldMkLst>
          <pc:docMk/>
          <pc:sldMk cId="3671801803" sldId="266"/>
        </pc:sldMkLst>
        <pc:spChg chg="mod">
          <ac:chgData name="Laurence CARTIER 171" userId="bf6f26e0-4752-4705-9a27-388c05f71cdb" providerId="ADAL" clId="{134E4701-EFF0-445F-8BDD-1053F9FD3919}" dt="2025-01-14T17:02:45.419" v="3298" actId="255"/>
          <ac:spMkLst>
            <pc:docMk/>
            <pc:sldMk cId="3671801803" sldId="266"/>
            <ac:spMk id="2" creationId="{95A1CE38-2F0E-FEEE-68B4-F0FF52B3B1C1}"/>
          </ac:spMkLst>
        </pc:spChg>
        <pc:spChg chg="del mod">
          <ac:chgData name="Laurence CARTIER 171" userId="bf6f26e0-4752-4705-9a27-388c05f71cdb" providerId="ADAL" clId="{134E4701-EFF0-445F-8BDD-1053F9FD3919}" dt="2025-01-14T16:33:05.636" v="2420"/>
          <ac:spMkLst>
            <pc:docMk/>
            <pc:sldMk cId="3671801803" sldId="266"/>
            <ac:spMk id="3" creationId="{AA05B162-C201-7E55-FA77-76FB8BBA580F}"/>
          </ac:spMkLst>
        </pc:spChg>
        <pc:spChg chg="add del">
          <ac:chgData name="Laurence CARTIER 171" userId="bf6f26e0-4752-4705-9a27-388c05f71cdb" providerId="ADAL" clId="{134E4701-EFF0-445F-8BDD-1053F9FD3919}" dt="2025-01-14T16:34:02.023" v="2423" actId="22"/>
          <ac:spMkLst>
            <pc:docMk/>
            <pc:sldMk cId="3671801803" sldId="266"/>
            <ac:spMk id="6" creationId="{7DAA29FC-A967-B9AF-9487-5B4546C1CA64}"/>
          </ac:spMkLst>
        </pc:spChg>
        <pc:spChg chg="add mod">
          <ac:chgData name="Laurence CARTIER 171" userId="bf6f26e0-4752-4705-9a27-388c05f71cdb" providerId="ADAL" clId="{134E4701-EFF0-445F-8BDD-1053F9FD3919}" dt="2025-01-14T16:35:22.009" v="2434" actId="14100"/>
          <ac:spMkLst>
            <pc:docMk/>
            <pc:sldMk cId="3671801803" sldId="266"/>
            <ac:spMk id="8" creationId="{B5921697-7A40-60BD-3689-09975E0D4ECA}"/>
          </ac:spMkLst>
        </pc:spChg>
        <pc:spChg chg="add mod">
          <ac:chgData name="Laurence CARTIER 171" userId="bf6f26e0-4752-4705-9a27-388c05f71cdb" providerId="ADAL" clId="{134E4701-EFF0-445F-8BDD-1053F9FD3919}" dt="2025-01-14T16:43:48.551" v="2536" actId="1076"/>
          <ac:spMkLst>
            <pc:docMk/>
            <pc:sldMk cId="3671801803" sldId="266"/>
            <ac:spMk id="11" creationId="{8BC5F2B7-8F16-4868-EEF5-25F11DC1C61F}"/>
          </ac:spMkLst>
        </pc:spChg>
        <pc:picChg chg="add mod">
          <ac:chgData name="Laurence CARTIER 171" userId="bf6f26e0-4752-4705-9a27-388c05f71cdb" providerId="ADAL" clId="{134E4701-EFF0-445F-8BDD-1053F9FD3919}" dt="2025-01-14T16:35:35.737" v="2437" actId="1076"/>
          <ac:picMkLst>
            <pc:docMk/>
            <pc:sldMk cId="3671801803" sldId="266"/>
            <ac:picMk id="4" creationId="{9D1FE51E-98AF-8CAC-0A6C-B730272AA512}"/>
          </ac:picMkLst>
        </pc:picChg>
        <pc:picChg chg="add mod">
          <ac:chgData name="Laurence CARTIER 171" userId="bf6f26e0-4752-4705-9a27-388c05f71cdb" providerId="ADAL" clId="{134E4701-EFF0-445F-8BDD-1053F9FD3919}" dt="2025-01-14T16:43:08.998" v="2531" actId="1076"/>
          <ac:picMkLst>
            <pc:docMk/>
            <pc:sldMk cId="3671801803" sldId="266"/>
            <ac:picMk id="9" creationId="{F4B8FA84-9A19-7A1A-5910-4E73499DF1AE}"/>
          </ac:picMkLst>
        </pc:picChg>
        <pc:cxnChg chg="add mod">
          <ac:chgData name="Laurence CARTIER 171" userId="bf6f26e0-4752-4705-9a27-388c05f71cdb" providerId="ADAL" clId="{134E4701-EFF0-445F-8BDD-1053F9FD3919}" dt="2025-01-14T16:45:12.584" v="2540" actId="14100"/>
          <ac:cxnSpMkLst>
            <pc:docMk/>
            <pc:sldMk cId="3671801803" sldId="266"/>
            <ac:cxnSpMk id="13" creationId="{403FA9B0-4EBC-0017-9D38-380C43AC6CBD}"/>
          </ac:cxnSpMkLst>
        </pc:cxnChg>
      </pc:sldChg>
      <pc:sldChg chg="addSp delSp modSp add del mod">
        <pc:chgData name="Laurence CARTIER 171" userId="bf6f26e0-4752-4705-9a27-388c05f71cdb" providerId="ADAL" clId="{134E4701-EFF0-445F-8BDD-1053F9FD3919}" dt="2025-01-14T16:47:49.018" v="2581" actId="2696"/>
        <pc:sldMkLst>
          <pc:docMk/>
          <pc:sldMk cId="92265818" sldId="267"/>
        </pc:sldMkLst>
        <pc:spChg chg="mod">
          <ac:chgData name="Laurence CARTIER 171" userId="bf6f26e0-4752-4705-9a27-388c05f71cdb" providerId="ADAL" clId="{134E4701-EFF0-445F-8BDD-1053F9FD3919}" dt="2025-01-14T16:46:35.636" v="2571" actId="20577"/>
          <ac:spMkLst>
            <pc:docMk/>
            <pc:sldMk cId="92265818" sldId="267"/>
            <ac:spMk id="2" creationId="{95A1CE38-2F0E-FEEE-68B4-F0FF52B3B1C1}"/>
          </ac:spMkLst>
        </pc:spChg>
        <pc:spChg chg="add mod">
          <ac:chgData name="Laurence CARTIER 171" userId="bf6f26e0-4752-4705-9a27-388c05f71cdb" providerId="ADAL" clId="{134E4701-EFF0-445F-8BDD-1053F9FD3919}" dt="2025-01-14T16:47:30.055" v="2580" actId="14100"/>
          <ac:spMkLst>
            <pc:docMk/>
            <pc:sldMk cId="92265818" sldId="267"/>
            <ac:spMk id="5" creationId="{A89FE3C9-E708-35C5-ACF0-A05504AEDC31}"/>
          </ac:spMkLst>
        </pc:spChg>
        <pc:spChg chg="del mod">
          <ac:chgData name="Laurence CARTIER 171" userId="bf6f26e0-4752-4705-9a27-388c05f71cdb" providerId="ADAL" clId="{134E4701-EFF0-445F-8BDD-1053F9FD3919}" dt="2025-01-14T16:46:53.839" v="2576"/>
          <ac:spMkLst>
            <pc:docMk/>
            <pc:sldMk cId="92265818" sldId="267"/>
            <ac:spMk id="8" creationId="{B5921697-7A40-60BD-3689-09975E0D4ECA}"/>
          </ac:spMkLst>
        </pc:spChg>
        <pc:picChg chg="del">
          <ac:chgData name="Laurence CARTIER 171" userId="bf6f26e0-4752-4705-9a27-388c05f71cdb" providerId="ADAL" clId="{134E4701-EFF0-445F-8BDD-1053F9FD3919}" dt="2025-01-14T16:46:41.239" v="2572" actId="478"/>
          <ac:picMkLst>
            <pc:docMk/>
            <pc:sldMk cId="92265818" sldId="267"/>
            <ac:picMk id="4" creationId="{9D1FE51E-98AF-8CAC-0A6C-B730272AA512}"/>
          </ac:picMkLst>
        </pc:picChg>
        <pc:picChg chg="del">
          <ac:chgData name="Laurence CARTIER 171" userId="bf6f26e0-4752-4705-9a27-388c05f71cdb" providerId="ADAL" clId="{134E4701-EFF0-445F-8BDD-1053F9FD3919}" dt="2025-01-14T16:46:56.249" v="2577" actId="478"/>
          <ac:picMkLst>
            <pc:docMk/>
            <pc:sldMk cId="92265818" sldId="267"/>
            <ac:picMk id="9" creationId="{F4B8FA84-9A19-7A1A-5910-4E73499DF1AE}"/>
          </ac:picMkLst>
        </pc:picChg>
      </pc:sldChg>
      <pc:sldChg chg="addSp modSp add mod ord">
        <pc:chgData name="Laurence CARTIER 171" userId="bf6f26e0-4752-4705-9a27-388c05f71cdb" providerId="ADAL" clId="{134E4701-EFF0-445F-8BDD-1053F9FD3919}" dt="2025-01-14T17:02:23.028" v="3296" actId="255"/>
        <pc:sldMkLst>
          <pc:docMk/>
          <pc:sldMk cId="2439254398" sldId="267"/>
        </pc:sldMkLst>
        <pc:spChg chg="mod">
          <ac:chgData name="Laurence CARTIER 171" userId="bf6f26e0-4752-4705-9a27-388c05f71cdb" providerId="ADAL" clId="{134E4701-EFF0-445F-8BDD-1053F9FD3919}" dt="2025-01-14T17:02:23.028" v="3296" actId="255"/>
          <ac:spMkLst>
            <pc:docMk/>
            <pc:sldMk cId="2439254398" sldId="267"/>
            <ac:spMk id="2" creationId="{95A1CE38-2F0E-FEEE-68B4-F0FF52B3B1C1}"/>
          </ac:spMkLst>
        </pc:spChg>
        <pc:spChg chg="mod">
          <ac:chgData name="Laurence CARTIER 171" userId="bf6f26e0-4752-4705-9a27-388c05f71cdb" providerId="ADAL" clId="{134E4701-EFF0-445F-8BDD-1053F9FD3919}" dt="2025-01-14T16:56:21.497" v="3093" actId="6549"/>
          <ac:spMkLst>
            <pc:docMk/>
            <pc:sldMk cId="2439254398" sldId="267"/>
            <ac:spMk id="3" creationId="{AA05B162-C201-7E55-FA77-76FB8BBA580F}"/>
          </ac:spMkLst>
        </pc:spChg>
        <pc:spChg chg="add mod">
          <ac:chgData name="Laurence CARTIER 171" userId="bf6f26e0-4752-4705-9a27-388c05f71cdb" providerId="ADAL" clId="{134E4701-EFF0-445F-8BDD-1053F9FD3919}" dt="2025-01-14T16:59:34.945" v="3225" actId="13822"/>
          <ac:spMkLst>
            <pc:docMk/>
            <pc:sldMk cId="2439254398" sldId="267"/>
            <ac:spMk id="6" creationId="{E3F0853A-B64B-021B-1B40-76887CCDBBB9}"/>
          </ac:spMkLst>
        </pc:spChg>
        <pc:spChg chg="add mod">
          <ac:chgData name="Laurence CARTIER 171" userId="bf6f26e0-4752-4705-9a27-388c05f71cdb" providerId="ADAL" clId="{134E4701-EFF0-445F-8BDD-1053F9FD3919}" dt="2025-01-14T16:53:40.219" v="2845" actId="14100"/>
          <ac:spMkLst>
            <pc:docMk/>
            <pc:sldMk cId="2439254398" sldId="267"/>
            <ac:spMk id="7" creationId="{E68F64A2-EACD-DCB3-9044-1C0E54957C06}"/>
          </ac:spMkLst>
        </pc:spChg>
        <pc:picChg chg="add mod">
          <ac:chgData name="Laurence CARTIER 171" userId="bf6f26e0-4752-4705-9a27-388c05f71cdb" providerId="ADAL" clId="{134E4701-EFF0-445F-8BDD-1053F9FD3919}" dt="2025-01-14T16:51:45.179" v="2753" actId="1076"/>
          <ac:picMkLst>
            <pc:docMk/>
            <pc:sldMk cId="2439254398" sldId="267"/>
            <ac:picMk id="5" creationId="{B2E0577C-F632-3C12-282B-350C860EBF83}"/>
          </ac:picMkLst>
        </pc:picChg>
      </pc:sldChg>
      <pc:sldChg chg="add">
        <pc:chgData name="Laurence CARTIER 171" userId="bf6f26e0-4752-4705-9a27-388c05f71cdb" providerId="ADAL" clId="{134E4701-EFF0-445F-8BDD-1053F9FD3919}" dt="2025-01-14T16:56:54.455" v="3094" actId="2890"/>
        <pc:sldMkLst>
          <pc:docMk/>
          <pc:sldMk cId="651934970"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F44969B-AB20-4EB2-827C-229AE93243C8}"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137693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F44969B-AB20-4EB2-827C-229AE93243C8}"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11140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F44969B-AB20-4EB2-827C-229AE93243C8}"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314E59-E9E4-4CDB-A6CE-069464221B34}"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4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2F44969B-AB20-4EB2-827C-229AE93243C8}"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335178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2F44969B-AB20-4EB2-827C-229AE93243C8}"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314E59-E9E4-4CDB-A6CE-069464221B34}"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279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2F44969B-AB20-4EB2-827C-229AE93243C8}"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4094275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44969B-AB20-4EB2-827C-229AE93243C8}"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181320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44969B-AB20-4EB2-827C-229AE93243C8}"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318312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44969B-AB20-4EB2-827C-229AE93243C8}"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308098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F44969B-AB20-4EB2-827C-229AE93243C8}" type="datetimeFigureOut">
              <a:rPr lang="fr-FR" smtClean="0"/>
              <a:t>18/03/2025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69359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F44969B-AB20-4EB2-827C-229AE93243C8}"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205360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F44969B-AB20-4EB2-827C-229AE93243C8}" type="datetimeFigureOut">
              <a:rPr lang="fr-FR" smtClean="0"/>
              <a:t>18/03/2025</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376811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F44969B-AB20-4EB2-827C-229AE93243C8}" type="datetimeFigureOut">
              <a:rPr lang="fr-FR" smtClean="0"/>
              <a:t>18/03/2025</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73489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4969B-AB20-4EB2-827C-229AE93243C8}" type="datetimeFigureOut">
              <a:rPr lang="fr-FR" smtClean="0"/>
              <a:t>18/03/2025</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31211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F44969B-AB20-4EB2-827C-229AE93243C8}"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371755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F44969B-AB20-4EB2-827C-229AE93243C8}" type="datetimeFigureOut">
              <a:rPr lang="fr-FR" smtClean="0"/>
              <a:t>18/03/2025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314E59-E9E4-4CDB-A6CE-069464221B34}" type="slidenum">
              <a:rPr lang="fr-FR" smtClean="0"/>
              <a:t>‹N°›</a:t>
            </a:fld>
            <a:endParaRPr lang="fr-FR"/>
          </a:p>
        </p:txBody>
      </p:sp>
    </p:spTree>
    <p:extLst>
      <p:ext uri="{BB962C8B-B14F-4D97-AF65-F5344CB8AC3E}">
        <p14:creationId xmlns:p14="http://schemas.microsoft.com/office/powerpoint/2010/main" val="377104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F44969B-AB20-4EB2-827C-229AE93243C8}" type="datetimeFigureOut">
              <a:rPr lang="fr-FR" smtClean="0"/>
              <a:t>18/03/2025</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5314E59-E9E4-4CDB-A6CE-069464221B34}" type="slidenum">
              <a:rPr lang="fr-FR" smtClean="0"/>
              <a:t>‹N°›</a:t>
            </a:fld>
            <a:endParaRPr lang="fr-FR"/>
          </a:p>
        </p:txBody>
      </p:sp>
    </p:spTree>
    <p:extLst>
      <p:ext uri="{BB962C8B-B14F-4D97-AF65-F5344CB8AC3E}">
        <p14:creationId xmlns:p14="http://schemas.microsoft.com/office/powerpoint/2010/main" val="35647345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f.fr/allocataires/actualites/actualites-nationales/rsa-prime-d-activite-bien-declarer-vos-ressources-avec-le-montant-net-social" TargetMode="External"/><Relationship Id="rId7" Type="http://schemas.openxmlformats.org/officeDocument/2006/relationships/hyperlink" Target="https://cafdoc-my.sharepoint.com/personal/brunissen_gincourt_cnaf_fr/_layouts/15/guestaccess.aspx?share=Ec2djqIErL9Pm532FaqmWiAB-PGkmsLz1rSFRakdvsTI2g&amp;e=VuePaC" TargetMode="External"/><Relationship Id="rId2" Type="http://schemas.openxmlformats.org/officeDocument/2006/relationships/hyperlink" Target="https://www.caf.fr/allocataires/actualites/actualites-nationales/rsa-prime-d-activite-facilitez-vos-demarches-avec-le-montant-net-social" TargetMode="External"/><Relationship Id="rId1" Type="http://schemas.openxmlformats.org/officeDocument/2006/relationships/slideLayout" Target="../slideLayouts/slideLayout2.xml"/><Relationship Id="rId6" Type="http://schemas.openxmlformats.org/officeDocument/2006/relationships/hyperlink" Target="https://www.caf.fr/allocataires/actualites/actualites-nationales/nouvelle-declaration-trimestrielle-rsa-et-prime-d-activite-nos-reponses-vos-questions" TargetMode="External"/><Relationship Id="rId5" Type="http://schemas.openxmlformats.org/officeDocument/2006/relationships/hyperlink" Target="https://cafdoc-my.sharepoint.com/personal/brunissen_gincourt_cnaf_fr/_layouts/15/guestaccess.aspx?share=EaOVS9R0G15JvBoNEWTdbOcBUk4edWt7uLHJKxhr22BY9A&amp;e=JCqRGd" TargetMode="External"/><Relationship Id="rId4" Type="http://schemas.openxmlformats.org/officeDocument/2006/relationships/hyperlink" Target="https://www.caf.fr/allocataires/actualites/actualites-nationales/rsa-prime-d-activite-verifiez-validez-c-est-declar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598C0-6AA6-1FE2-E796-8EE02499EA15}"/>
              </a:ext>
            </a:extLst>
          </p:cNvPr>
          <p:cNvSpPr>
            <a:spLocks noGrp="1"/>
          </p:cNvSpPr>
          <p:nvPr>
            <p:ph type="ctrTitle"/>
          </p:nvPr>
        </p:nvSpPr>
        <p:spPr>
          <a:xfrm>
            <a:off x="5394121" y="244496"/>
            <a:ext cx="6188279" cy="4109390"/>
          </a:xfrm>
          <a:solidFill>
            <a:schemeClr val="bg1">
              <a:lumMod val="95000"/>
            </a:schemeClr>
          </a:solidFill>
          <a:ln>
            <a:solidFill>
              <a:schemeClr val="accent6">
                <a:lumMod val="75000"/>
              </a:schemeClr>
            </a:solidFill>
          </a:ln>
        </p:spPr>
        <p:txBody>
          <a:bodyPr>
            <a:normAutofit/>
          </a:bodyPr>
          <a:lstStyle/>
          <a:p>
            <a:r>
              <a:rPr lang="fr-FR" sz="3600" b="1" dirty="0">
                <a:solidFill>
                  <a:schemeClr val="tx1">
                    <a:lumMod val="75000"/>
                    <a:lumOff val="25000"/>
                  </a:schemeClr>
                </a:solidFill>
              </a:rPr>
              <a:t>Solidarité à la source</a:t>
            </a:r>
            <a:br>
              <a:rPr lang="fr-FR" sz="3600" b="1" dirty="0">
                <a:solidFill>
                  <a:schemeClr val="tx1">
                    <a:lumMod val="75000"/>
                    <a:lumOff val="25000"/>
                  </a:schemeClr>
                </a:solidFill>
              </a:rPr>
            </a:br>
            <a:r>
              <a:rPr lang="fr-FR" sz="3600" dirty="0">
                <a:solidFill>
                  <a:schemeClr val="tx1">
                    <a:lumMod val="75000"/>
                    <a:lumOff val="25000"/>
                  </a:schemeClr>
                </a:solidFill>
              </a:rPr>
              <a:t>Les déclarations trimestrielles RSA et Prime d’Activité </a:t>
            </a:r>
            <a:r>
              <a:rPr lang="fr-FR" sz="3600" dirty="0" err="1">
                <a:solidFill>
                  <a:schemeClr val="tx1">
                    <a:lumMod val="75000"/>
                    <a:lumOff val="25000"/>
                  </a:schemeClr>
                </a:solidFill>
              </a:rPr>
              <a:t>pré-remplies</a:t>
            </a:r>
            <a:br>
              <a:rPr lang="fr-FR" sz="3600" b="1" dirty="0"/>
            </a:br>
            <a:br>
              <a:rPr lang="fr-FR" sz="3600" b="1" dirty="0"/>
            </a:br>
            <a:endParaRPr lang="fr-FR" sz="3600" b="1" dirty="0"/>
          </a:p>
        </p:txBody>
      </p:sp>
      <p:sp>
        <p:nvSpPr>
          <p:cNvPr id="3" name="Sous-titre 2">
            <a:extLst>
              <a:ext uri="{FF2B5EF4-FFF2-40B4-BE49-F238E27FC236}">
                <a16:creationId xmlns:a16="http://schemas.microsoft.com/office/drawing/2014/main" id="{ECE7E924-2221-193C-F969-11399065745A}"/>
              </a:ext>
            </a:extLst>
          </p:cNvPr>
          <p:cNvSpPr>
            <a:spLocks noGrp="1"/>
          </p:cNvSpPr>
          <p:nvPr>
            <p:ph type="subTitle" idx="1"/>
          </p:nvPr>
        </p:nvSpPr>
        <p:spPr>
          <a:xfrm>
            <a:off x="3905308" y="5923201"/>
            <a:ext cx="5329336" cy="494852"/>
          </a:xfrm>
          <a:solidFill>
            <a:schemeClr val="bg1">
              <a:lumMod val="95000"/>
            </a:schemeClr>
          </a:solidFill>
          <a:ln>
            <a:solidFill>
              <a:schemeClr val="accent6">
                <a:lumMod val="75000"/>
              </a:schemeClr>
            </a:solidFill>
          </a:ln>
        </p:spPr>
        <p:txBody>
          <a:bodyPr vert="horz" lIns="91440" tIns="45720" rIns="91440" bIns="45720" rtlCol="0" anchor="t">
            <a:noAutofit/>
          </a:bodyPr>
          <a:lstStyle/>
          <a:p>
            <a:r>
              <a:rPr lang="fr-FR" dirty="0"/>
              <a:t>Cellule Partenaires Accès aux Droits mars 2025</a:t>
            </a:r>
          </a:p>
          <a:p>
            <a:endParaRPr lang="fr-FR"/>
          </a:p>
        </p:txBody>
      </p:sp>
      <p:sp>
        <p:nvSpPr>
          <p:cNvPr id="4" name="Cercle : creux 3">
            <a:extLst>
              <a:ext uri="{FF2B5EF4-FFF2-40B4-BE49-F238E27FC236}">
                <a16:creationId xmlns:a16="http://schemas.microsoft.com/office/drawing/2014/main" id="{8ACB91FD-8F82-7B73-C156-988AD6E47008}"/>
              </a:ext>
            </a:extLst>
          </p:cNvPr>
          <p:cNvSpPr/>
          <p:nvPr/>
        </p:nvSpPr>
        <p:spPr>
          <a:xfrm>
            <a:off x="785769" y="956345"/>
            <a:ext cx="4130180" cy="3900881"/>
          </a:xfrm>
          <a:prstGeom prst="donut">
            <a:avLst>
              <a:gd name="adj" fmla="val 17829"/>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0C3F6461-8678-F95F-2E8F-847C4D396D88}"/>
              </a:ext>
            </a:extLst>
          </p:cNvPr>
          <p:cNvSpPr txBox="1"/>
          <p:nvPr/>
        </p:nvSpPr>
        <p:spPr>
          <a:xfrm>
            <a:off x="1793846" y="2299191"/>
            <a:ext cx="2104239" cy="954107"/>
          </a:xfrm>
          <a:prstGeom prst="rect">
            <a:avLst/>
          </a:prstGeom>
          <a:solidFill>
            <a:schemeClr val="bg1">
              <a:lumMod val="95000"/>
            </a:schemeClr>
          </a:solidFill>
          <a:ln>
            <a:solidFill>
              <a:schemeClr val="accent6">
                <a:lumMod val="75000"/>
              </a:schemeClr>
            </a:solidFill>
          </a:ln>
        </p:spPr>
        <p:txBody>
          <a:bodyPr wrap="square" rtlCol="0">
            <a:spAutoFit/>
          </a:bodyPr>
          <a:lstStyle/>
          <a:p>
            <a:r>
              <a:rPr lang="fr-FR" sz="2800" b="1" dirty="0">
                <a:solidFill>
                  <a:schemeClr val="tx1">
                    <a:lumMod val="75000"/>
                    <a:lumOff val="25000"/>
                  </a:schemeClr>
                </a:solidFill>
              </a:rPr>
              <a:t>Infos</a:t>
            </a:r>
          </a:p>
          <a:p>
            <a:pPr algn="r"/>
            <a:r>
              <a:rPr lang="fr-FR" sz="2800" b="1" dirty="0">
                <a:solidFill>
                  <a:schemeClr val="tx1">
                    <a:lumMod val="75000"/>
                    <a:lumOff val="25000"/>
                  </a:schemeClr>
                </a:solidFill>
              </a:rPr>
              <a:t>Partenaires</a:t>
            </a:r>
          </a:p>
        </p:txBody>
      </p:sp>
      <p:pic>
        <p:nvPicPr>
          <p:cNvPr id="6" name="Image 5">
            <a:extLst>
              <a:ext uri="{FF2B5EF4-FFF2-40B4-BE49-F238E27FC236}">
                <a16:creationId xmlns:a16="http://schemas.microsoft.com/office/drawing/2014/main" id="{00DF45A4-8E23-A737-823D-560C7EFB3652}"/>
              </a:ext>
            </a:extLst>
          </p:cNvPr>
          <p:cNvPicPr>
            <a:picLocks noChangeAspect="1"/>
          </p:cNvPicPr>
          <p:nvPr/>
        </p:nvPicPr>
        <p:blipFill>
          <a:blip r:embed="rId2"/>
          <a:stretch>
            <a:fillRect/>
          </a:stretch>
        </p:blipFill>
        <p:spPr>
          <a:xfrm>
            <a:off x="11350305" y="5743716"/>
            <a:ext cx="581636" cy="943120"/>
          </a:xfrm>
          <a:prstGeom prst="rect">
            <a:avLst/>
          </a:prstGeom>
        </p:spPr>
      </p:pic>
    </p:spTree>
    <p:extLst>
      <p:ext uri="{BB962C8B-B14F-4D97-AF65-F5344CB8AC3E}">
        <p14:creationId xmlns:p14="http://schemas.microsoft.com/office/powerpoint/2010/main" val="272209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1711354" y="138623"/>
            <a:ext cx="9642446" cy="901612"/>
          </a:xfrm>
          <a:solidFill>
            <a:schemeClr val="accent4"/>
          </a:solidFill>
          <a:ln>
            <a:solidFill>
              <a:schemeClr val="accent2">
                <a:lumMod val="75000"/>
              </a:schemeClr>
            </a:solidFill>
          </a:ln>
        </p:spPr>
        <p:txBody>
          <a:bodyPr>
            <a:noAutofit/>
          </a:bodyPr>
          <a:lstStyle/>
          <a:p>
            <a:pPr algn="ctr"/>
            <a:r>
              <a:rPr lang="fr-FR" sz="2800" dirty="0">
                <a:solidFill>
                  <a:schemeClr val="bg1"/>
                </a:solidFill>
              </a:rPr>
              <a:t>Trimestrialité : changement de la période de référence</a:t>
            </a:r>
          </a:p>
        </p:txBody>
      </p:sp>
      <p:sp>
        <p:nvSpPr>
          <p:cNvPr id="3" name="Espace réservé du contenu 2">
            <a:extLst>
              <a:ext uri="{FF2B5EF4-FFF2-40B4-BE49-F238E27FC236}">
                <a16:creationId xmlns:a16="http://schemas.microsoft.com/office/drawing/2014/main" id="{AA05B162-C201-7E55-FA77-76FB8BBA580F}"/>
              </a:ext>
            </a:extLst>
          </p:cNvPr>
          <p:cNvSpPr>
            <a:spLocks noGrp="1"/>
          </p:cNvSpPr>
          <p:nvPr>
            <p:ph idx="1"/>
          </p:nvPr>
        </p:nvSpPr>
        <p:spPr>
          <a:xfrm>
            <a:off x="343949" y="1241570"/>
            <a:ext cx="11358693" cy="5201175"/>
          </a:xfrm>
          <a:solidFill>
            <a:schemeClr val="bg2"/>
          </a:solidFill>
          <a:ln>
            <a:solidFill>
              <a:schemeClr val="accent2">
                <a:lumMod val="75000"/>
              </a:schemeClr>
            </a:solidFill>
          </a:ln>
        </p:spPr>
        <p:txBody>
          <a:bodyPr>
            <a:normAutofit/>
          </a:bodyPr>
          <a:lstStyle/>
          <a:p>
            <a:pPr marL="0" indent="0">
              <a:buNone/>
            </a:pPr>
            <a:r>
              <a:rPr lang="fr-FR" b="1" dirty="0"/>
              <a:t>Les ressources du mois précédent ne sont pas disponibles dès le 1</a:t>
            </a:r>
            <a:r>
              <a:rPr lang="fr-FR" b="1" baseline="30000" dirty="0"/>
              <a:t>er</a:t>
            </a:r>
            <a:r>
              <a:rPr lang="fr-FR" b="1" dirty="0"/>
              <a:t> jour du mois M</a:t>
            </a:r>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r>
              <a:rPr lang="fr-FR" b="1" dirty="0"/>
              <a:t>Les ressources M-1 n’étant pas disponibles au 1</a:t>
            </a:r>
            <a:r>
              <a:rPr lang="fr-FR" b="1" baseline="30000" dirty="0"/>
              <a:t>er</a:t>
            </a:r>
            <a:r>
              <a:rPr lang="fr-FR" b="1" dirty="0"/>
              <a:t> jour de M, la récupération des ressources au DRM requiert de vieillir (reculer) la période de référence utilisée pour calculer les droits au RSA et à la PPA</a:t>
            </a:r>
          </a:p>
        </p:txBody>
      </p:sp>
      <p:pic>
        <p:nvPicPr>
          <p:cNvPr id="5" name="Image 4">
            <a:extLst>
              <a:ext uri="{FF2B5EF4-FFF2-40B4-BE49-F238E27FC236}">
                <a16:creationId xmlns:a16="http://schemas.microsoft.com/office/drawing/2014/main" id="{B2E0577C-F632-3C12-282B-350C860EBF83}"/>
              </a:ext>
            </a:extLst>
          </p:cNvPr>
          <p:cNvPicPr>
            <a:picLocks noChangeAspect="1"/>
          </p:cNvPicPr>
          <p:nvPr/>
        </p:nvPicPr>
        <p:blipFill>
          <a:blip r:embed="rId2"/>
          <a:stretch>
            <a:fillRect/>
          </a:stretch>
        </p:blipFill>
        <p:spPr>
          <a:xfrm>
            <a:off x="589781" y="1985810"/>
            <a:ext cx="11012437" cy="2181529"/>
          </a:xfrm>
          <a:prstGeom prst="rect">
            <a:avLst/>
          </a:prstGeom>
        </p:spPr>
      </p:pic>
      <p:sp>
        <p:nvSpPr>
          <p:cNvPr id="6" name="Flèche : bas 5">
            <a:extLst>
              <a:ext uri="{FF2B5EF4-FFF2-40B4-BE49-F238E27FC236}">
                <a16:creationId xmlns:a16="http://schemas.microsoft.com/office/drawing/2014/main" id="{E3F0853A-B64B-021B-1B40-76887CCDBBB9}"/>
              </a:ext>
            </a:extLst>
          </p:cNvPr>
          <p:cNvSpPr/>
          <p:nvPr/>
        </p:nvSpPr>
        <p:spPr>
          <a:xfrm>
            <a:off x="6938849" y="4167339"/>
            <a:ext cx="226502" cy="32077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E68F64A2-EACD-DCB3-9044-1C0E54957C06}"/>
              </a:ext>
            </a:extLst>
          </p:cNvPr>
          <p:cNvSpPr txBox="1"/>
          <p:nvPr/>
        </p:nvSpPr>
        <p:spPr>
          <a:xfrm>
            <a:off x="4856672" y="4498325"/>
            <a:ext cx="4899803" cy="646331"/>
          </a:xfrm>
          <a:prstGeom prst="rect">
            <a:avLst/>
          </a:prstGeom>
          <a:noFill/>
        </p:spPr>
        <p:txBody>
          <a:bodyPr wrap="square" rtlCol="0">
            <a:spAutoFit/>
          </a:bodyPr>
          <a:lstStyle/>
          <a:p>
            <a:r>
              <a:rPr lang="fr-FR" sz="1200" dirty="0"/>
              <a:t>Début mars les revenus de février ne sont pas disponibles pour calculer les droits (plusieurs flux passent à différents moments du mois, flux DRM, flux prélèvements à la source)</a:t>
            </a:r>
          </a:p>
        </p:txBody>
      </p:sp>
    </p:spTree>
    <p:extLst>
      <p:ext uri="{BB962C8B-B14F-4D97-AF65-F5344CB8AC3E}">
        <p14:creationId xmlns:p14="http://schemas.microsoft.com/office/powerpoint/2010/main" val="243925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4"/>
          </a:solidFill>
          <a:ln>
            <a:solidFill>
              <a:schemeClr val="accent2">
                <a:lumMod val="75000"/>
              </a:schemeClr>
            </a:solidFill>
          </a:ln>
        </p:spPr>
        <p:txBody>
          <a:bodyPr>
            <a:normAutofit/>
          </a:bodyPr>
          <a:lstStyle/>
          <a:p>
            <a:pPr algn="ctr"/>
            <a:r>
              <a:rPr lang="fr-FR" sz="2800" dirty="0">
                <a:solidFill>
                  <a:schemeClr val="bg1"/>
                </a:solidFill>
              </a:rPr>
              <a:t>Changement de période de référence</a:t>
            </a:r>
          </a:p>
        </p:txBody>
      </p:sp>
      <p:sp>
        <p:nvSpPr>
          <p:cNvPr id="3" name="Espace réservé du contenu 2">
            <a:extLst>
              <a:ext uri="{FF2B5EF4-FFF2-40B4-BE49-F238E27FC236}">
                <a16:creationId xmlns:a16="http://schemas.microsoft.com/office/drawing/2014/main" id="{AA05B162-C201-7E55-FA77-76FB8BBA580F}"/>
              </a:ext>
            </a:extLst>
          </p:cNvPr>
          <p:cNvSpPr>
            <a:spLocks noGrp="1"/>
          </p:cNvSpPr>
          <p:nvPr>
            <p:ph idx="1"/>
          </p:nvPr>
        </p:nvSpPr>
        <p:spPr>
          <a:xfrm>
            <a:off x="580238" y="1241570"/>
            <a:ext cx="11031524" cy="5477807"/>
          </a:xfrm>
          <a:solidFill>
            <a:schemeClr val="bg2"/>
          </a:solidFill>
          <a:ln>
            <a:solidFill>
              <a:schemeClr val="accent2">
                <a:lumMod val="75000"/>
              </a:schemeClr>
            </a:solidFill>
          </a:ln>
        </p:spPr>
        <p:txBody>
          <a:bodyPr>
            <a:normAutofit fontScale="77500" lnSpcReduction="20000"/>
          </a:bodyPr>
          <a:lstStyle/>
          <a:p>
            <a:pPr marL="0" indent="0" algn="ctr">
              <a:buNone/>
            </a:pPr>
            <a:r>
              <a:rPr lang="fr-FR" b="1" dirty="0"/>
              <a:t>	</a:t>
            </a:r>
            <a:r>
              <a:rPr lang="fr-FR" sz="2100" b="1" dirty="0"/>
              <a:t>Après réforme =&gt; le trimestre de référence passe de M-3/M-1 à M-4/M-2</a:t>
            </a:r>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r>
              <a:rPr lang="fr-FR" b="1" dirty="0"/>
              <a:t>Exemple : </a:t>
            </a:r>
          </a:p>
          <a:p>
            <a:pPr marL="0" indent="0">
              <a:buNone/>
            </a:pPr>
            <a:r>
              <a:rPr lang="fr-FR" dirty="0"/>
              <a:t>Avant la réforme, le trimestre de référence  était décembre , janvier et février (M-3/M-1) pour calculer le droit mars, avril et mai.</a:t>
            </a:r>
          </a:p>
          <a:p>
            <a:pPr marL="0" indent="0">
              <a:buNone/>
            </a:pPr>
            <a:r>
              <a:rPr lang="fr-FR" dirty="0"/>
              <a:t>Après la réforme le trimestre de référence est novembre, décembre, janvier (M-4/M-2) pour calculer le droit de mars, avril et mai.</a:t>
            </a:r>
          </a:p>
          <a:p>
            <a:pPr marL="0" indent="0">
              <a:buNone/>
            </a:pPr>
            <a:endParaRPr lang="fr-FR" b="1" dirty="0"/>
          </a:p>
        </p:txBody>
      </p:sp>
      <p:pic>
        <p:nvPicPr>
          <p:cNvPr id="5" name="Image 4">
            <a:extLst>
              <a:ext uri="{FF2B5EF4-FFF2-40B4-BE49-F238E27FC236}">
                <a16:creationId xmlns:a16="http://schemas.microsoft.com/office/drawing/2014/main" id="{9A102885-D985-4555-D873-8B12EC2746EA}"/>
              </a:ext>
            </a:extLst>
          </p:cNvPr>
          <p:cNvPicPr>
            <a:picLocks noChangeAspect="1"/>
          </p:cNvPicPr>
          <p:nvPr/>
        </p:nvPicPr>
        <p:blipFill>
          <a:blip r:embed="rId2"/>
          <a:stretch>
            <a:fillRect/>
          </a:stretch>
        </p:blipFill>
        <p:spPr>
          <a:xfrm>
            <a:off x="580238" y="1999691"/>
            <a:ext cx="11031489" cy="2372056"/>
          </a:xfrm>
          <a:prstGeom prst="rect">
            <a:avLst/>
          </a:prstGeom>
        </p:spPr>
      </p:pic>
      <p:sp>
        <p:nvSpPr>
          <p:cNvPr id="6" name="Flèche : bas 5">
            <a:extLst>
              <a:ext uri="{FF2B5EF4-FFF2-40B4-BE49-F238E27FC236}">
                <a16:creationId xmlns:a16="http://schemas.microsoft.com/office/drawing/2014/main" id="{8E15168F-2D0A-91D3-5BD8-9682B168F5A2}"/>
              </a:ext>
            </a:extLst>
          </p:cNvPr>
          <p:cNvSpPr/>
          <p:nvPr/>
        </p:nvSpPr>
        <p:spPr>
          <a:xfrm>
            <a:off x="7608815" y="4371747"/>
            <a:ext cx="251669" cy="368033"/>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CEFBAAE-6C17-BB9C-E98B-DCAD5C34E0BD}"/>
              </a:ext>
            </a:extLst>
          </p:cNvPr>
          <p:cNvSpPr txBox="1"/>
          <p:nvPr/>
        </p:nvSpPr>
        <p:spPr>
          <a:xfrm>
            <a:off x="6551803" y="4739780"/>
            <a:ext cx="2877424" cy="523220"/>
          </a:xfrm>
          <a:prstGeom prst="rect">
            <a:avLst/>
          </a:prstGeom>
          <a:noFill/>
        </p:spPr>
        <p:txBody>
          <a:bodyPr wrap="square" rtlCol="0">
            <a:spAutoFit/>
          </a:bodyPr>
          <a:lstStyle/>
          <a:p>
            <a:r>
              <a:rPr lang="fr-FR" sz="1400" dirty="0"/>
              <a:t>Début mars les revenus de janvier sont disponibles</a:t>
            </a:r>
          </a:p>
        </p:txBody>
      </p:sp>
    </p:spTree>
    <p:extLst>
      <p:ext uri="{BB962C8B-B14F-4D97-AF65-F5344CB8AC3E}">
        <p14:creationId xmlns:p14="http://schemas.microsoft.com/office/powerpoint/2010/main" val="172919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4"/>
          </a:solidFill>
          <a:ln>
            <a:solidFill>
              <a:schemeClr val="accent2">
                <a:lumMod val="75000"/>
              </a:schemeClr>
            </a:solidFill>
          </a:ln>
        </p:spPr>
        <p:txBody>
          <a:bodyPr>
            <a:normAutofit/>
          </a:bodyPr>
          <a:lstStyle/>
          <a:p>
            <a:pPr algn="ctr"/>
            <a:r>
              <a:rPr lang="fr-FR" sz="2800" dirty="0">
                <a:solidFill>
                  <a:schemeClr val="bg1"/>
                </a:solidFill>
              </a:rPr>
              <a:t>La bascule</a:t>
            </a:r>
          </a:p>
        </p:txBody>
      </p:sp>
      <p:pic>
        <p:nvPicPr>
          <p:cNvPr id="4" name="Espace réservé du contenu 3">
            <a:extLst>
              <a:ext uri="{FF2B5EF4-FFF2-40B4-BE49-F238E27FC236}">
                <a16:creationId xmlns:a16="http://schemas.microsoft.com/office/drawing/2014/main" id="{1BC76E74-767B-B253-60DB-FCB7603E90B0}"/>
              </a:ext>
            </a:extLst>
          </p:cNvPr>
          <p:cNvPicPr>
            <a:picLocks noGrp="1" noChangeAspect="1"/>
          </p:cNvPicPr>
          <p:nvPr>
            <p:ph idx="1"/>
          </p:nvPr>
        </p:nvPicPr>
        <p:blipFill>
          <a:blip r:embed="rId2"/>
          <a:stretch>
            <a:fillRect/>
          </a:stretch>
        </p:blipFill>
        <p:spPr>
          <a:xfrm>
            <a:off x="101988" y="3894985"/>
            <a:ext cx="2767824" cy="2408129"/>
          </a:xfrm>
          <a:prstGeom prst="rect">
            <a:avLst/>
          </a:prstGeom>
        </p:spPr>
      </p:pic>
      <p:sp>
        <p:nvSpPr>
          <p:cNvPr id="5" name="Bulle narrative : ronde 4">
            <a:extLst>
              <a:ext uri="{FF2B5EF4-FFF2-40B4-BE49-F238E27FC236}">
                <a16:creationId xmlns:a16="http://schemas.microsoft.com/office/drawing/2014/main" id="{81BAC74F-12F7-5CF4-061E-4E6BA430F25E}"/>
              </a:ext>
            </a:extLst>
          </p:cNvPr>
          <p:cNvSpPr/>
          <p:nvPr/>
        </p:nvSpPr>
        <p:spPr>
          <a:xfrm>
            <a:off x="2751589" y="1459684"/>
            <a:ext cx="9244668" cy="4404221"/>
          </a:xfrm>
          <a:prstGeom prst="wedgeEllipseCallout">
            <a:avLst>
              <a:gd name="adj1" fmla="val -54136"/>
              <a:gd name="adj2" fmla="val 26742"/>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83464414-7237-603A-79A8-0D539CFCB2A7}"/>
              </a:ext>
            </a:extLst>
          </p:cNvPr>
          <p:cNvSpPr txBox="1"/>
          <p:nvPr/>
        </p:nvSpPr>
        <p:spPr>
          <a:xfrm>
            <a:off x="3800213" y="2290194"/>
            <a:ext cx="7147420" cy="2862322"/>
          </a:xfrm>
          <a:prstGeom prst="rect">
            <a:avLst/>
          </a:prstGeom>
          <a:noFill/>
        </p:spPr>
        <p:txBody>
          <a:bodyPr wrap="square" rtlCol="0">
            <a:spAutoFit/>
          </a:bodyPr>
          <a:lstStyle/>
          <a:p>
            <a:r>
              <a:rPr lang="fr-FR" dirty="0">
                <a:solidFill>
                  <a:schemeClr val="bg1"/>
                </a:solidFill>
              </a:rPr>
              <a:t>La mise en œuvre de la réforme est généralisée à compter du 1</a:t>
            </a:r>
            <a:r>
              <a:rPr lang="fr-FR" baseline="30000" dirty="0">
                <a:solidFill>
                  <a:schemeClr val="bg1"/>
                </a:solidFill>
              </a:rPr>
              <a:t>er</a:t>
            </a:r>
            <a:r>
              <a:rPr lang="fr-FR" dirty="0">
                <a:solidFill>
                  <a:schemeClr val="bg1"/>
                </a:solidFill>
              </a:rPr>
              <a:t> mars 2025, selon les trimestres de droit des allocataires</a:t>
            </a:r>
          </a:p>
          <a:p>
            <a:endParaRPr lang="fr-FR" dirty="0">
              <a:solidFill>
                <a:schemeClr val="bg1"/>
              </a:solidFill>
            </a:endParaRPr>
          </a:p>
          <a:p>
            <a:r>
              <a:rPr lang="fr-FR" dirty="0">
                <a:solidFill>
                  <a:schemeClr val="bg1"/>
                </a:solidFill>
              </a:rPr>
              <a:t>La bascule* sera effective :</a:t>
            </a:r>
          </a:p>
          <a:p>
            <a:pPr marL="285750" indent="-285750">
              <a:buFont typeface="Wingdings" panose="05000000000000000000" pitchFamily="2" charset="2"/>
              <a:buChar char="Ø"/>
            </a:pPr>
            <a:r>
              <a:rPr lang="fr-FR" dirty="0">
                <a:solidFill>
                  <a:schemeClr val="bg1"/>
                </a:solidFill>
              </a:rPr>
              <a:t>En mars pour les dossiers avec un trimestre de droit 03-04-05</a:t>
            </a:r>
          </a:p>
          <a:p>
            <a:pPr marL="285750" indent="-285750">
              <a:buFont typeface="Wingdings" panose="05000000000000000000" pitchFamily="2" charset="2"/>
              <a:buChar char="Ø"/>
            </a:pPr>
            <a:r>
              <a:rPr lang="fr-FR" dirty="0">
                <a:solidFill>
                  <a:schemeClr val="bg1"/>
                </a:solidFill>
              </a:rPr>
              <a:t>En avril pour les dossiers avec un trimestre de droit 04-05-06</a:t>
            </a:r>
          </a:p>
          <a:p>
            <a:pPr marL="285750" indent="-285750">
              <a:buFont typeface="Wingdings" panose="05000000000000000000" pitchFamily="2" charset="2"/>
              <a:buChar char="Ø"/>
            </a:pPr>
            <a:r>
              <a:rPr lang="fr-FR" dirty="0">
                <a:solidFill>
                  <a:schemeClr val="bg1"/>
                </a:solidFill>
              </a:rPr>
              <a:t>En mai pour les dossiers avec un trimestre de droit 05-06-07</a:t>
            </a:r>
          </a:p>
          <a:p>
            <a:endParaRPr lang="fr-FR" dirty="0">
              <a:solidFill>
                <a:schemeClr val="bg1"/>
              </a:solidFill>
            </a:endParaRPr>
          </a:p>
          <a:p>
            <a:endParaRPr lang="fr-FR" dirty="0">
              <a:solidFill>
                <a:schemeClr val="bg1"/>
              </a:solidFill>
            </a:endParaRPr>
          </a:p>
          <a:p>
            <a:endParaRPr lang="fr-FR" dirty="0">
              <a:solidFill>
                <a:schemeClr val="bg1"/>
              </a:solidFill>
            </a:endParaRPr>
          </a:p>
        </p:txBody>
      </p:sp>
      <p:sp>
        <p:nvSpPr>
          <p:cNvPr id="7" name="ZoneTexte 6">
            <a:extLst>
              <a:ext uri="{FF2B5EF4-FFF2-40B4-BE49-F238E27FC236}">
                <a16:creationId xmlns:a16="http://schemas.microsoft.com/office/drawing/2014/main" id="{92AFFA21-64E9-C89E-09E0-EFAEC3D3489A}"/>
              </a:ext>
            </a:extLst>
          </p:cNvPr>
          <p:cNvSpPr txBox="1"/>
          <p:nvPr/>
        </p:nvSpPr>
        <p:spPr>
          <a:xfrm>
            <a:off x="2483141" y="6303114"/>
            <a:ext cx="5863905" cy="276999"/>
          </a:xfrm>
          <a:prstGeom prst="rect">
            <a:avLst/>
          </a:prstGeom>
          <a:noFill/>
        </p:spPr>
        <p:txBody>
          <a:bodyPr wrap="square" rtlCol="0">
            <a:spAutoFit/>
          </a:bodyPr>
          <a:lstStyle/>
          <a:p>
            <a:r>
              <a:rPr lang="fr-FR" sz="1200" dirty="0"/>
              <a:t>* La bascule : passage des dossiers allocataires dans la nouvelle trimestrialité </a:t>
            </a:r>
          </a:p>
        </p:txBody>
      </p:sp>
    </p:spTree>
    <p:extLst>
      <p:ext uri="{BB962C8B-B14F-4D97-AF65-F5344CB8AC3E}">
        <p14:creationId xmlns:p14="http://schemas.microsoft.com/office/powerpoint/2010/main" val="58809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4"/>
          </a:solidFill>
          <a:ln>
            <a:solidFill>
              <a:schemeClr val="accent2">
                <a:lumMod val="75000"/>
              </a:schemeClr>
            </a:solidFill>
          </a:ln>
        </p:spPr>
        <p:txBody>
          <a:bodyPr>
            <a:normAutofit/>
          </a:bodyPr>
          <a:lstStyle/>
          <a:p>
            <a:pPr algn="ctr"/>
            <a:r>
              <a:rPr lang="fr-FR" sz="2800" dirty="0">
                <a:solidFill>
                  <a:schemeClr val="bg1"/>
                </a:solidFill>
              </a:rPr>
              <a:t>La bascule</a:t>
            </a: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335561" y="1300294"/>
            <a:ext cx="11224468" cy="5419083"/>
          </a:xfrm>
        </p:spPr>
        <p:txBody>
          <a:bodyPr/>
          <a:lstStyle/>
          <a:p>
            <a:r>
              <a:rPr lang="fr-FR" dirty="0"/>
              <a:t>Le changement du trimestre de référence peut entrainer des perdants parmi les bénéficiaires de RSA, en particulier au moment de la bascule.  </a:t>
            </a:r>
          </a:p>
          <a:p>
            <a:pPr marL="0" indent="0">
              <a:buNone/>
            </a:pPr>
            <a:r>
              <a:rPr lang="fr-FR" dirty="0"/>
              <a:t>Pour limiter la baisse ou la perte du montant de RSA liée à la bascule dans la réforme, une mesure est mise en place.</a:t>
            </a:r>
          </a:p>
          <a:p>
            <a:pPr marL="0" indent="0">
              <a:buNone/>
            </a:pPr>
            <a:r>
              <a:rPr lang="fr-FR" dirty="0"/>
              <a:t>Au moment de la bascule et uniquement pour ce trimestre, une comparaison est effectuée entre :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sz="1600"/>
              <a:t>              </a:t>
            </a:r>
            <a:r>
              <a:rPr lang="fr-FR" sz="1600" dirty="0"/>
              <a:t>La moyenne mensuelle la plus faible est retenue pour le calcul des RSA fictifs, cela s’appelle :</a:t>
            </a:r>
          </a:p>
          <a:p>
            <a:pPr marL="0" indent="0">
              <a:buNone/>
            </a:pPr>
            <a:r>
              <a:rPr lang="fr-FR" sz="1600" dirty="0"/>
              <a:t>								la « mesure compensatoire ».</a:t>
            </a:r>
          </a:p>
          <a:p>
            <a:pPr marL="0" indent="0">
              <a:buNone/>
            </a:pPr>
            <a:endParaRPr lang="fr-FR" sz="1600" dirty="0"/>
          </a:p>
          <a:p>
            <a:pPr marL="0" indent="0">
              <a:buNone/>
            </a:pPr>
            <a:endParaRPr lang="fr-FR" dirty="0"/>
          </a:p>
        </p:txBody>
      </p:sp>
      <p:pic>
        <p:nvPicPr>
          <p:cNvPr id="10" name="Image 9">
            <a:extLst>
              <a:ext uri="{FF2B5EF4-FFF2-40B4-BE49-F238E27FC236}">
                <a16:creationId xmlns:a16="http://schemas.microsoft.com/office/drawing/2014/main" id="{E8519AF1-4CCE-F52F-C524-DBCB2BF9C5A4}"/>
              </a:ext>
            </a:extLst>
          </p:cNvPr>
          <p:cNvPicPr>
            <a:picLocks noChangeAspect="1"/>
          </p:cNvPicPr>
          <p:nvPr/>
        </p:nvPicPr>
        <p:blipFill>
          <a:blip r:embed="rId2"/>
          <a:stretch>
            <a:fillRect/>
          </a:stretch>
        </p:blipFill>
        <p:spPr>
          <a:xfrm>
            <a:off x="2236982" y="3083284"/>
            <a:ext cx="7449590" cy="2029108"/>
          </a:xfrm>
          <a:prstGeom prst="rect">
            <a:avLst/>
          </a:prstGeom>
        </p:spPr>
      </p:pic>
    </p:spTree>
    <p:extLst>
      <p:ext uri="{BB962C8B-B14F-4D97-AF65-F5344CB8AC3E}">
        <p14:creationId xmlns:p14="http://schemas.microsoft.com/office/powerpoint/2010/main" val="101236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4"/>
          </a:solidFill>
          <a:ln>
            <a:solidFill>
              <a:schemeClr val="accent2">
                <a:lumMod val="75000"/>
              </a:schemeClr>
            </a:solidFill>
          </a:ln>
        </p:spPr>
        <p:txBody>
          <a:bodyPr>
            <a:normAutofit/>
          </a:bodyPr>
          <a:lstStyle/>
          <a:p>
            <a:pPr algn="ctr"/>
            <a:r>
              <a:rPr lang="fr-FR" sz="2800" dirty="0">
                <a:solidFill>
                  <a:schemeClr val="bg1"/>
                </a:solidFill>
              </a:rPr>
              <a:t>Les ressources : Déclaration trimestrielle papier</a:t>
            </a: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632389" y="1197744"/>
            <a:ext cx="11400089" cy="5521633"/>
          </a:xfrm>
        </p:spPr>
        <p:txBody>
          <a:bodyPr/>
          <a:lstStyle/>
          <a:p>
            <a:pPr marL="0" indent="0">
              <a:buNone/>
            </a:pPr>
            <a:r>
              <a:rPr lang="fr-FR" b="1" dirty="0"/>
              <a:t>Nouveauté</a:t>
            </a:r>
          </a:p>
          <a:p>
            <a:pPr>
              <a:buFont typeface="Wingdings" panose="05000000000000000000" pitchFamily="2" charset="2"/>
              <a:buChar char="Ø"/>
            </a:pPr>
            <a:r>
              <a:rPr lang="fr-FR" dirty="0"/>
              <a:t>Création d’une déclaration trimestrielle de ressources complémentaires dite simplifiée, qui permet de demander à l’allocataire uniquement les ressources non récupérées au DRM. Les revenus récupérés au DRM n’apparaissent pas sur ce document.</a:t>
            </a:r>
          </a:p>
          <a:p>
            <a:pPr>
              <a:buFont typeface="Wingdings" panose="05000000000000000000" pitchFamily="2" charset="2"/>
              <a:buChar char="Ø"/>
            </a:pPr>
            <a:endParaRPr lang="fr-FR" dirty="0"/>
          </a:p>
          <a:p>
            <a:pPr>
              <a:buFont typeface="Wingdings" panose="05000000000000000000" pitchFamily="2" charset="2"/>
              <a:buChar char="Ø"/>
            </a:pPr>
            <a:endParaRPr lang="fr-FR" dirty="0"/>
          </a:p>
          <a:p>
            <a:pPr>
              <a:buFont typeface="Wingdings" panose="05000000000000000000" pitchFamily="2" charset="2"/>
              <a:buChar char="Ø"/>
            </a:pPr>
            <a:endParaRPr lang="fr-FR" dirty="0"/>
          </a:p>
          <a:p>
            <a:pPr marL="0" indent="0">
              <a:buNone/>
            </a:pPr>
            <a:endParaRPr lang="fr-FR" dirty="0"/>
          </a:p>
          <a:p>
            <a:pPr marL="0" indent="0">
              <a:buNone/>
            </a:pPr>
            <a:endParaRPr lang="fr-FR" dirty="0"/>
          </a:p>
          <a:p>
            <a:pPr>
              <a:buFont typeface="Wingdings" panose="05000000000000000000" pitchFamily="2" charset="2"/>
              <a:buChar char="Ø"/>
            </a:pPr>
            <a:r>
              <a:rPr lang="fr-FR" dirty="0"/>
              <a:t>La déclaration trimestrielle complète papier habituelle continue à être adressée si au moins un des membres du foyer n’a pas de n° de sécurité sociale certifié ou s’il est identifié en tant que TI depuis moins de 2 ans, auto-entrepreneur, gérant salarié, artiste-auteur indépendant, artiste-auteur salarié (explication : les données ne remontent pas au DRM)</a:t>
            </a:r>
          </a:p>
        </p:txBody>
      </p:sp>
      <p:pic>
        <p:nvPicPr>
          <p:cNvPr id="6" name="Image 5">
            <a:extLst>
              <a:ext uri="{FF2B5EF4-FFF2-40B4-BE49-F238E27FC236}">
                <a16:creationId xmlns:a16="http://schemas.microsoft.com/office/drawing/2014/main" id="{A8A29E9A-8E1E-7070-CF7F-3FA522008591}"/>
              </a:ext>
            </a:extLst>
          </p:cNvPr>
          <p:cNvPicPr>
            <a:picLocks noChangeAspect="1"/>
          </p:cNvPicPr>
          <p:nvPr/>
        </p:nvPicPr>
        <p:blipFill>
          <a:blip r:embed="rId2"/>
          <a:stretch>
            <a:fillRect/>
          </a:stretch>
        </p:blipFill>
        <p:spPr>
          <a:xfrm>
            <a:off x="5767295" y="2750027"/>
            <a:ext cx="4051775" cy="1206676"/>
          </a:xfrm>
          <a:prstGeom prst="rect">
            <a:avLst/>
          </a:prstGeom>
          <a:ln>
            <a:solidFill>
              <a:schemeClr val="accent1"/>
            </a:solidFill>
          </a:ln>
        </p:spPr>
      </p:pic>
    </p:spTree>
    <p:extLst>
      <p:ext uri="{BB962C8B-B14F-4D97-AF65-F5344CB8AC3E}">
        <p14:creationId xmlns:p14="http://schemas.microsoft.com/office/powerpoint/2010/main" val="75433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1991170" y="138622"/>
            <a:ext cx="9362630" cy="1638903"/>
          </a:xfrm>
          <a:solidFill>
            <a:schemeClr val="accent2"/>
          </a:solidFill>
          <a:ln>
            <a:solidFill>
              <a:schemeClr val="accent1"/>
            </a:solidFill>
          </a:ln>
        </p:spPr>
        <p:txBody>
          <a:bodyPr>
            <a:normAutofit/>
          </a:bodyPr>
          <a:lstStyle/>
          <a:p>
            <a:pPr algn="ctr"/>
            <a:r>
              <a:rPr lang="fr-FR" sz="3200" b="1" dirty="0">
                <a:solidFill>
                  <a:schemeClr val="bg1"/>
                </a:solidFill>
              </a:rPr>
              <a:t>caf.fr</a:t>
            </a:r>
            <a:br>
              <a:rPr lang="fr-FR" sz="3200" b="1" dirty="0">
                <a:solidFill>
                  <a:schemeClr val="bg1"/>
                </a:solidFill>
              </a:rPr>
            </a:br>
            <a:r>
              <a:rPr lang="fr-FR" sz="3200" b="1" dirty="0">
                <a:solidFill>
                  <a:schemeClr val="bg1"/>
                </a:solidFill>
              </a:rPr>
              <a:t>Le parcours sans couture</a:t>
            </a: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129331" y="1777525"/>
            <a:ext cx="11903147" cy="4941852"/>
          </a:xfrm>
        </p:spPr>
        <p:txBody>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effectLst/>
                <a:uLnTx/>
                <a:uFillTx/>
                <a:latin typeface="Avenir Light" panose="020B0604020202020204" charset="0"/>
                <a:ea typeface="+mn-ea"/>
                <a:cs typeface="+mn-cs"/>
              </a:rPr>
              <a:t>1er cas : </a:t>
            </a:r>
            <a:r>
              <a:rPr kumimoji="0" lang="en-US" sz="2800" b="0" i="0" u="none" strike="noStrike" kern="1200" cap="none" spc="0" normalizeH="0" baseline="0" noProof="0" dirty="0" err="1">
                <a:ln>
                  <a:noFill/>
                </a:ln>
                <a:effectLst/>
                <a:uLnTx/>
                <a:uFillTx/>
                <a:latin typeface="Avenir Light" panose="020B0604020202020204" charset="0"/>
                <a:ea typeface="+mn-ea"/>
                <a:cs typeface="+mn-cs"/>
              </a:rPr>
              <a:t>l’usager</a:t>
            </a:r>
            <a:r>
              <a:rPr kumimoji="0" lang="en-US" sz="2800" b="0" i="0" u="none" strike="noStrike" kern="1200" cap="none" spc="0" normalizeH="0" baseline="0" noProof="0" dirty="0">
                <a:ln>
                  <a:noFill/>
                </a:ln>
                <a:effectLst/>
                <a:uLnTx/>
                <a:uFillTx/>
                <a:latin typeface="Avenir Light" panose="020B0604020202020204" charset="0"/>
                <a:ea typeface="+mn-ea"/>
                <a:cs typeface="+mn-cs"/>
              </a:rPr>
              <a:t> </a:t>
            </a:r>
            <a:r>
              <a:rPr kumimoji="0" lang="en-US" sz="2800" b="0" i="0" u="none" strike="noStrike" kern="1200" cap="none" spc="0" normalizeH="0" baseline="0" noProof="0" dirty="0" err="1">
                <a:ln>
                  <a:noFill/>
                </a:ln>
                <a:effectLst/>
                <a:uLnTx/>
                <a:uFillTx/>
                <a:latin typeface="Avenir Light" panose="020B0604020202020204" charset="0"/>
                <a:ea typeface="+mn-ea"/>
                <a:cs typeface="+mn-cs"/>
              </a:rPr>
              <a:t>valide</a:t>
            </a:r>
            <a:r>
              <a:rPr kumimoji="0" lang="en-US" sz="2800" b="0" i="0" u="none" strike="noStrike" kern="1200" cap="none" spc="0" normalizeH="0" baseline="0" noProof="0" dirty="0">
                <a:ln>
                  <a:noFill/>
                </a:ln>
                <a:effectLst/>
                <a:uLnTx/>
                <a:uFillTx/>
                <a:latin typeface="Avenir Light" panose="020B0604020202020204" charset="0"/>
                <a:ea typeface="+mn-ea"/>
                <a:cs typeface="+mn-cs"/>
              </a:rPr>
              <a:t> sa </a:t>
            </a:r>
            <a:r>
              <a:rPr kumimoji="0" lang="en-US" sz="2800" b="0" i="0" u="none" strike="noStrike" kern="1200" cap="none" spc="0" normalizeH="0" baseline="0" noProof="0" dirty="0" err="1">
                <a:ln>
                  <a:noFill/>
                </a:ln>
                <a:effectLst/>
                <a:uLnTx/>
                <a:uFillTx/>
                <a:latin typeface="Avenir Light" panose="020B0604020202020204" charset="0"/>
                <a:ea typeface="+mn-ea"/>
                <a:cs typeface="+mn-cs"/>
              </a:rPr>
              <a:t>déclaration</a:t>
            </a:r>
            <a:r>
              <a:rPr kumimoji="0" lang="en-US" sz="2800" b="0" i="0" u="none" strike="noStrike" kern="1200" cap="none" spc="0" normalizeH="0" baseline="0" noProof="0" dirty="0">
                <a:ln>
                  <a:noFill/>
                </a:ln>
                <a:effectLst/>
                <a:uLnTx/>
                <a:uFillTx/>
                <a:latin typeface="Avenir Light" panose="020B0604020202020204" charset="0"/>
                <a:ea typeface="+mn-ea"/>
                <a:cs typeface="+mn-cs"/>
              </a:rPr>
              <a:t> </a:t>
            </a:r>
            <a:r>
              <a:rPr kumimoji="0" lang="en-US" sz="2800" b="0" i="0" u="none" strike="noStrike" kern="1200" cap="none" spc="0" normalizeH="0" baseline="0" noProof="0" dirty="0" err="1">
                <a:ln>
                  <a:noFill/>
                </a:ln>
                <a:effectLst/>
                <a:uLnTx/>
                <a:uFillTx/>
                <a:latin typeface="Avenir Light" panose="020B0604020202020204" charset="0"/>
                <a:ea typeface="+mn-ea"/>
                <a:cs typeface="+mn-cs"/>
              </a:rPr>
              <a:t>trimestrielle</a:t>
            </a:r>
            <a:r>
              <a:rPr kumimoji="0" lang="en-US" sz="2800" b="0" i="0" u="none" strike="noStrike" kern="1200" cap="none" spc="0" normalizeH="0" baseline="0" noProof="0" dirty="0">
                <a:ln>
                  <a:noFill/>
                </a:ln>
                <a:effectLst/>
                <a:uLnTx/>
                <a:uFillTx/>
                <a:latin typeface="Avenir Light" panose="020B0604020202020204" charset="0"/>
                <a:ea typeface="+mn-ea"/>
                <a:cs typeface="+mn-cs"/>
              </a:rPr>
              <a:t> </a:t>
            </a:r>
            <a:r>
              <a:rPr kumimoji="0" lang="en-US" sz="2800" b="0" i="0" u="none" strike="noStrike" kern="1200" cap="none" spc="0" normalizeH="0" baseline="0" noProof="0" dirty="0" err="1">
                <a:ln>
                  <a:noFill/>
                </a:ln>
                <a:effectLst/>
                <a:uLnTx/>
                <a:uFillTx/>
                <a:latin typeface="Avenir Light" panose="020B0604020202020204" charset="0"/>
                <a:ea typeface="+mn-ea"/>
                <a:cs typeface="+mn-cs"/>
              </a:rPr>
              <a:t>préremplie</a:t>
            </a:r>
            <a:r>
              <a:rPr kumimoji="0" lang="en-US" sz="2800" b="0" i="0" u="none" strike="noStrike" kern="1200" cap="none" spc="0" normalizeH="0" baseline="0" noProof="0" dirty="0">
                <a:ln>
                  <a:noFill/>
                </a:ln>
                <a:effectLst/>
                <a:uLnTx/>
                <a:uFillTx/>
                <a:latin typeface="Avenir Light" panose="020B0604020202020204" charset="0"/>
                <a:ea typeface="+mn-ea"/>
                <a:cs typeface="+mn-cs"/>
              </a:rPr>
              <a:t> sans faire de modifications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800" b="0" i="0" u="none" strike="noStrike" kern="1200" cap="none" spc="0" normalizeH="0" baseline="0" noProof="0" dirty="0">
              <a:ln>
                <a:noFill/>
              </a:ln>
              <a:effectLst/>
              <a:uLnTx/>
              <a:uFillTx/>
              <a:latin typeface="Avenir Light" panose="020B060402020202020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effectLst/>
                <a:uLnTx/>
                <a:uFillTx/>
                <a:latin typeface="Avenir Light" panose="020B0604020202020204" charset="0"/>
                <a:ea typeface="+mn-ea"/>
                <a:cs typeface="+mn-cs"/>
              </a:rPr>
              <a:t>2</a:t>
            </a:r>
            <a:r>
              <a:rPr kumimoji="0" lang="fr-FR" sz="2800" b="0" i="0" u="none" strike="noStrike" kern="1200" cap="none" spc="0" normalizeH="0" baseline="30000" noProof="0" dirty="0">
                <a:ln>
                  <a:noFill/>
                </a:ln>
                <a:effectLst/>
                <a:uLnTx/>
                <a:uFillTx/>
                <a:latin typeface="Avenir Light" panose="020B0604020202020204" charset="0"/>
                <a:ea typeface="+mn-ea"/>
                <a:cs typeface="+mn-cs"/>
              </a:rPr>
              <a:t>ème</a:t>
            </a:r>
            <a:r>
              <a:rPr kumimoji="0" lang="fr-FR" sz="2800" b="0" i="0" u="none" strike="noStrike" kern="1200" cap="none" spc="0" normalizeH="0" baseline="0" noProof="0" dirty="0">
                <a:ln>
                  <a:noFill/>
                </a:ln>
                <a:effectLst/>
                <a:uLnTx/>
                <a:uFillTx/>
                <a:latin typeface="Avenir Light" panose="020B0604020202020204" charset="0"/>
                <a:ea typeface="+mn-ea"/>
                <a:cs typeface="+mn-cs"/>
              </a:rPr>
              <a:t> cas : l’usager souhaite apporter des modifications à sa déclaration trimestrielle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800" b="0" i="0" u="none" strike="noStrike" kern="1200" cap="none" spc="0" normalizeH="0" baseline="0" noProof="0" dirty="0">
              <a:ln>
                <a:noFill/>
              </a:ln>
              <a:effectLst/>
              <a:uLnTx/>
              <a:uFillTx/>
              <a:latin typeface="Avenir Light" panose="020B060402020202020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effectLst/>
                <a:uLnTx/>
                <a:uFillTx/>
                <a:latin typeface="Avenir Light" panose="020B0604020202020204" charset="0"/>
                <a:ea typeface="+mn-ea"/>
                <a:cs typeface="+mn-cs"/>
              </a:rPr>
              <a:t>La consultation des ressources sur Mon Compte</a:t>
            </a:r>
          </a:p>
          <a:p>
            <a:pPr marL="0" indent="0">
              <a:buNone/>
            </a:pPr>
            <a:endParaRPr lang="fr-FR" dirty="0"/>
          </a:p>
        </p:txBody>
      </p:sp>
    </p:spTree>
    <p:extLst>
      <p:ext uri="{BB962C8B-B14F-4D97-AF65-F5344CB8AC3E}">
        <p14:creationId xmlns:p14="http://schemas.microsoft.com/office/powerpoint/2010/main" val="206595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2298818" y="138622"/>
            <a:ext cx="9054981" cy="1057789"/>
          </a:xfrm>
          <a:solidFill>
            <a:schemeClr val="accent2"/>
          </a:solidFill>
          <a:ln>
            <a:solidFill>
              <a:schemeClr val="accent1"/>
            </a:solidFill>
          </a:ln>
        </p:spPr>
        <p:txBody>
          <a:bodyPr>
            <a:normAutofit fontScale="90000"/>
          </a:bodyPr>
          <a:lstStyle/>
          <a:p>
            <a:pPr algn="ctr"/>
            <a:r>
              <a:rPr lang="fr-FR" sz="3200" dirty="0">
                <a:solidFill>
                  <a:schemeClr val="bg1"/>
                </a:solidFill>
              </a:rPr>
              <a:t>1er cas : l’usager valide sa déclaration trimestrielle préremplie sans faire de modifications</a:t>
            </a:r>
            <a:br>
              <a:rPr lang="fr-FR" sz="3200" dirty="0">
                <a:solidFill>
                  <a:schemeClr val="bg1"/>
                </a:solidFill>
              </a:rPr>
            </a:br>
            <a:endParaRPr lang="fr-FR" sz="3200" dirty="0">
              <a:solidFill>
                <a:schemeClr val="bg1"/>
              </a:solidFill>
            </a:endParaRP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384561" y="1196410"/>
            <a:ext cx="11663012" cy="5661589"/>
          </a:xfrm>
        </p:spPr>
        <p:txBody>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rPr>
              <a:t>1ère étape : accès aux ressources préremplies et validation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effectLst/>
                <a:uLnTx/>
                <a:uFillTx/>
                <a:latin typeface="Century Gothic" panose="020B0502020202020204" pitchFamily="34" charset="0"/>
              </a:rPr>
              <a:t>L’éditorial apporte des précisions sur :</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800" b="0" i="0" u="none" strike="noStrike" kern="1200" cap="none" spc="0" normalizeH="0" baseline="0" noProof="0" dirty="0">
                <a:ln>
                  <a:noFill/>
                </a:ln>
                <a:effectLst/>
                <a:uLnTx/>
                <a:uFillTx/>
                <a:latin typeface="Century Gothic" panose="020B0502020202020204" pitchFamily="34" charset="0"/>
              </a:rPr>
              <a:t>les ressources affichées (uniquement celles perçues en France)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800" b="0" i="0" u="none" strike="noStrike" kern="1200" cap="none" spc="0" normalizeH="0" baseline="0" noProof="0" dirty="0">
                <a:ln>
                  <a:noFill/>
                </a:ln>
                <a:effectLst/>
                <a:uLnTx/>
                <a:uFillTx/>
                <a:latin typeface="Century Gothic" panose="020B0502020202020204" pitchFamily="34" charset="0"/>
              </a:rPr>
              <a:t> la possibilité de les modifier en cas d’erreur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800" b="0" i="0" u="none" strike="noStrike" kern="1200" cap="none" spc="0" normalizeH="0" baseline="0" noProof="0" dirty="0">
                <a:ln>
                  <a:noFill/>
                </a:ln>
                <a:effectLst/>
                <a:uLnTx/>
                <a:uFillTx/>
                <a:latin typeface="Century Gothic" panose="020B0502020202020204" pitchFamily="34" charset="0"/>
              </a:rPr>
              <a:t> toute modification donnera lieu à un contrôle.</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rPr>
              <a:t>2ème étape : partie declarative de la </a:t>
            </a:r>
            <a:r>
              <a:rPr kumimoji="0" lang="en-US" sz="2800" b="0" i="0" u="none" strike="noStrike" kern="1200" cap="none" spc="0" normalizeH="0" baseline="0" noProof="0" dirty="0" err="1">
                <a:ln>
                  <a:noFill/>
                </a:ln>
                <a:solidFill>
                  <a:srgbClr val="1F497D">
                    <a:lumMod val="75000"/>
                  </a:srgbClr>
                </a:solidFill>
                <a:effectLst/>
                <a:uLnTx/>
                <a:uFillTx/>
                <a:latin typeface="Avenir Light" panose="020B0604020202020204" charset="0"/>
                <a:ea typeface="+mn-ea"/>
                <a:cs typeface="+mn-cs"/>
              </a:rPr>
              <a:t>déclaration</a:t>
            </a:r>
            <a:r>
              <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rPr>
              <a:t> </a:t>
            </a:r>
            <a:r>
              <a:rPr kumimoji="0" lang="en-US" sz="2800" b="0" i="0" u="none" strike="noStrike" kern="1200" cap="none" spc="0" normalizeH="0" baseline="0" noProof="0" dirty="0" err="1">
                <a:ln>
                  <a:noFill/>
                </a:ln>
                <a:solidFill>
                  <a:srgbClr val="1F497D">
                    <a:lumMod val="75000"/>
                  </a:srgbClr>
                </a:solidFill>
                <a:effectLst/>
                <a:uLnTx/>
                <a:uFillTx/>
                <a:latin typeface="Avenir Light" panose="020B0604020202020204" charset="0"/>
                <a:ea typeface="+mn-ea"/>
                <a:cs typeface="+mn-cs"/>
              </a:rPr>
              <a:t>trimestrielle</a:t>
            </a:r>
            <a:endPar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endParaRPr>
          </a:p>
          <a:p>
            <a:pPr>
              <a:buFont typeface="Wingdings" panose="05000000000000000000" pitchFamily="2" charset="2"/>
              <a:buChar char="q"/>
            </a:pPr>
            <a:r>
              <a:rPr lang="fr-FR" dirty="0"/>
              <a:t>L’usager doit sélectionner la nature des revenus qu’il souhaite déclarer</a:t>
            </a:r>
          </a:p>
          <a:p>
            <a:pPr>
              <a:buFont typeface="Wingdings" panose="05000000000000000000" pitchFamily="2" charset="2"/>
              <a:buChar char="q"/>
            </a:pPr>
            <a:r>
              <a:rPr lang="fr-FR" dirty="0"/>
              <a:t>Les natures de revenus déjà récupérées sont grisées et non sélectionnables</a:t>
            </a:r>
          </a:p>
          <a:p>
            <a:pPr>
              <a:buFont typeface="Wingdings" panose="05000000000000000000" pitchFamily="2" charset="2"/>
              <a:buChar char="q"/>
            </a:pPr>
            <a:endParaRPr lang="fr-FR" dirty="0"/>
          </a:p>
          <a:p>
            <a:pPr marL="0" indent="0">
              <a:buNone/>
            </a:pPr>
            <a:endParaRPr lang="fr-FR" dirty="0"/>
          </a:p>
          <a:p>
            <a:pPr>
              <a:buFont typeface="Wingdings" panose="05000000000000000000" pitchFamily="2" charset="2"/>
              <a:buChar char="q"/>
            </a:pPr>
            <a:endParaRPr lang="fr-FR" dirty="0"/>
          </a:p>
        </p:txBody>
      </p:sp>
      <p:pic>
        <p:nvPicPr>
          <p:cNvPr id="5" name="Image 4">
            <a:extLst>
              <a:ext uri="{FF2B5EF4-FFF2-40B4-BE49-F238E27FC236}">
                <a16:creationId xmlns:a16="http://schemas.microsoft.com/office/drawing/2014/main" id="{D1DA296F-6A79-DE3F-454F-B5B59E55F891}"/>
              </a:ext>
            </a:extLst>
          </p:cNvPr>
          <p:cNvPicPr>
            <a:picLocks noChangeAspect="1"/>
          </p:cNvPicPr>
          <p:nvPr/>
        </p:nvPicPr>
        <p:blipFill>
          <a:blip r:embed="rId2"/>
          <a:stretch>
            <a:fillRect/>
          </a:stretch>
        </p:blipFill>
        <p:spPr>
          <a:xfrm>
            <a:off x="4048827" y="4514850"/>
            <a:ext cx="4334480" cy="2351820"/>
          </a:xfrm>
          <a:prstGeom prst="rect">
            <a:avLst/>
          </a:prstGeom>
          <a:ln>
            <a:solidFill>
              <a:schemeClr val="accent1"/>
            </a:solidFill>
          </a:ln>
        </p:spPr>
      </p:pic>
    </p:spTree>
    <p:extLst>
      <p:ext uri="{BB962C8B-B14F-4D97-AF65-F5344CB8AC3E}">
        <p14:creationId xmlns:p14="http://schemas.microsoft.com/office/powerpoint/2010/main" val="196489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2298818" y="138622"/>
            <a:ext cx="9054981" cy="908983"/>
          </a:xfrm>
          <a:solidFill>
            <a:schemeClr val="accent2"/>
          </a:solidFill>
          <a:ln>
            <a:solidFill>
              <a:schemeClr val="accent1"/>
            </a:solidFill>
          </a:ln>
        </p:spPr>
        <p:txBody>
          <a:bodyPr>
            <a:normAutofit fontScale="90000"/>
          </a:bodyPr>
          <a:lstStyle/>
          <a:p>
            <a:pPr algn="ctr"/>
            <a:r>
              <a:rPr lang="fr-FR" sz="3200" dirty="0">
                <a:solidFill>
                  <a:schemeClr val="bg1"/>
                </a:solidFill>
              </a:rPr>
              <a:t>1er cas : l’usager valide sa déclaration trimestrielle préremplie sans faire de modifications</a:t>
            </a:r>
            <a:br>
              <a:rPr lang="fr-FR" sz="3200" dirty="0">
                <a:solidFill>
                  <a:schemeClr val="bg1"/>
                </a:solidFill>
              </a:rPr>
            </a:br>
            <a:endParaRPr lang="fr-FR" sz="3200" dirty="0">
              <a:solidFill>
                <a:schemeClr val="bg1"/>
              </a:solidFill>
            </a:endParaRP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384561" y="1196411"/>
            <a:ext cx="11663012" cy="5522968"/>
          </a:xfrm>
        </p:spPr>
        <p:txBody>
          <a:bodyPr/>
          <a:lstStyle/>
          <a:p>
            <a:pPr marL="0" indent="0" algn="ctr">
              <a:buNone/>
            </a:pPr>
            <a:r>
              <a:rPr lang="fr-FR" sz="2800" u="sng" dirty="0"/>
              <a:t>La téléprocédure</a:t>
            </a:r>
          </a:p>
          <a:p>
            <a:pPr marL="0" indent="0">
              <a:buNone/>
            </a:pPr>
            <a:endParaRPr lang="fr-FR" dirty="0"/>
          </a:p>
          <a:p>
            <a:pPr marL="0" indent="0">
              <a:buNone/>
            </a:pPr>
            <a:endParaRPr lang="fr-FR" dirty="0"/>
          </a:p>
        </p:txBody>
      </p:sp>
      <p:sp>
        <p:nvSpPr>
          <p:cNvPr id="3" name="Rectangle : coins arrondis 2">
            <a:extLst>
              <a:ext uri="{FF2B5EF4-FFF2-40B4-BE49-F238E27FC236}">
                <a16:creationId xmlns:a16="http://schemas.microsoft.com/office/drawing/2014/main" id="{2E8F95AC-CF6D-3286-1EB3-02FBCBEA7C72}"/>
              </a:ext>
            </a:extLst>
          </p:cNvPr>
          <p:cNvSpPr/>
          <p:nvPr/>
        </p:nvSpPr>
        <p:spPr>
          <a:xfrm>
            <a:off x="401128" y="2406769"/>
            <a:ext cx="2940824" cy="12335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t>La téléprocédure de déclaration trimestrielle RSA/PPA comporte 2 étapes</a:t>
            </a:r>
          </a:p>
        </p:txBody>
      </p:sp>
      <p:sp>
        <p:nvSpPr>
          <p:cNvPr id="4" name="Est égal à 3">
            <a:extLst>
              <a:ext uri="{FF2B5EF4-FFF2-40B4-BE49-F238E27FC236}">
                <a16:creationId xmlns:a16="http://schemas.microsoft.com/office/drawing/2014/main" id="{A5FDB067-B81F-5694-247E-566E56DC841A}"/>
              </a:ext>
            </a:extLst>
          </p:cNvPr>
          <p:cNvSpPr/>
          <p:nvPr/>
        </p:nvSpPr>
        <p:spPr>
          <a:xfrm>
            <a:off x="3441940" y="2656936"/>
            <a:ext cx="1061049" cy="664234"/>
          </a:xfrm>
          <a:prstGeom prst="mathEqual">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6" name="Rectangle : coins arrondis 5">
            <a:extLst>
              <a:ext uri="{FF2B5EF4-FFF2-40B4-BE49-F238E27FC236}">
                <a16:creationId xmlns:a16="http://schemas.microsoft.com/office/drawing/2014/main" id="{F1AA3F3D-9293-1EE1-EDE9-5BF46D9E881C}"/>
              </a:ext>
            </a:extLst>
          </p:cNvPr>
          <p:cNvSpPr/>
          <p:nvPr/>
        </p:nvSpPr>
        <p:spPr>
          <a:xfrm>
            <a:off x="4917057" y="2406770"/>
            <a:ext cx="2674188" cy="1233577"/>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t>La partie « mes ressources préremplies » qui affiche les ressources récupérées automatiquement</a:t>
            </a:r>
          </a:p>
        </p:txBody>
      </p:sp>
      <p:sp>
        <p:nvSpPr>
          <p:cNvPr id="7" name="Signe Plus 6">
            <a:extLst>
              <a:ext uri="{FF2B5EF4-FFF2-40B4-BE49-F238E27FC236}">
                <a16:creationId xmlns:a16="http://schemas.microsoft.com/office/drawing/2014/main" id="{D8B8601B-9074-91AF-BAB9-F6E46F2DE1FB}"/>
              </a:ext>
            </a:extLst>
          </p:cNvPr>
          <p:cNvSpPr/>
          <p:nvPr/>
        </p:nvSpPr>
        <p:spPr>
          <a:xfrm>
            <a:off x="7815532" y="2710850"/>
            <a:ext cx="698740" cy="625415"/>
          </a:xfrm>
          <a:prstGeom prst="mathPlus">
            <a:avLst/>
          </a:prstGeom>
          <a:solidFill>
            <a:schemeClr val="accent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AA7FA8F5-5DEF-4F04-78E7-D40B40AE681E}"/>
              </a:ext>
            </a:extLst>
          </p:cNvPr>
          <p:cNvSpPr/>
          <p:nvPr/>
        </p:nvSpPr>
        <p:spPr>
          <a:xfrm>
            <a:off x="8738558" y="2406770"/>
            <a:ext cx="3209027" cy="1328467"/>
          </a:xfrm>
          <a:prstGeom prst="roundRect">
            <a:avLst/>
          </a:prstGeom>
          <a:solidFill>
            <a:schemeClr val="accent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sz="1400" dirty="0"/>
              <a:t>La partie « mes ressources à déclarer » qui permet de déclarer les ressources non récupérées automatiquement</a:t>
            </a:r>
          </a:p>
        </p:txBody>
      </p:sp>
      <p:sp>
        <p:nvSpPr>
          <p:cNvPr id="10" name="Rectangle : coins arrondis 9">
            <a:extLst>
              <a:ext uri="{FF2B5EF4-FFF2-40B4-BE49-F238E27FC236}">
                <a16:creationId xmlns:a16="http://schemas.microsoft.com/office/drawing/2014/main" id="{B60FE7D8-F601-A011-8A99-7577ABC565F8}"/>
              </a:ext>
            </a:extLst>
          </p:cNvPr>
          <p:cNvSpPr/>
          <p:nvPr/>
        </p:nvSpPr>
        <p:spPr>
          <a:xfrm>
            <a:off x="2026428" y="4945596"/>
            <a:ext cx="8139144" cy="1158600"/>
          </a:xfrm>
          <a:prstGeom prst="roundRec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dirty="0"/>
              <a:t>Lorsque les revenus doivent être déclarés, l’allocataire doit continuer à les déclarer sur le mois de perception. Lorsqu’elles sont récupérées automatiquement c’est la date de versement par l’employeur ou l’organisme qui est retenue.</a:t>
            </a:r>
          </a:p>
        </p:txBody>
      </p:sp>
      <p:pic>
        <p:nvPicPr>
          <p:cNvPr id="12" name="Image 11">
            <a:extLst>
              <a:ext uri="{FF2B5EF4-FFF2-40B4-BE49-F238E27FC236}">
                <a16:creationId xmlns:a16="http://schemas.microsoft.com/office/drawing/2014/main" id="{659A7574-D095-1572-3BD4-4BFDB8EE738D}"/>
              </a:ext>
            </a:extLst>
          </p:cNvPr>
          <p:cNvPicPr>
            <a:picLocks noChangeAspect="1"/>
          </p:cNvPicPr>
          <p:nvPr/>
        </p:nvPicPr>
        <p:blipFill>
          <a:blip r:embed="rId2"/>
          <a:stretch>
            <a:fillRect/>
          </a:stretch>
        </p:blipFill>
        <p:spPr>
          <a:xfrm>
            <a:off x="1531059" y="4945596"/>
            <a:ext cx="495369" cy="866896"/>
          </a:xfrm>
          <a:prstGeom prst="rect">
            <a:avLst/>
          </a:prstGeom>
        </p:spPr>
      </p:pic>
    </p:spTree>
    <p:extLst>
      <p:ext uri="{BB962C8B-B14F-4D97-AF65-F5344CB8AC3E}">
        <p14:creationId xmlns:p14="http://schemas.microsoft.com/office/powerpoint/2010/main" val="236753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2300383" y="60986"/>
            <a:ext cx="9054981" cy="913800"/>
          </a:xfrm>
          <a:solidFill>
            <a:schemeClr val="accent2"/>
          </a:solidFill>
          <a:ln>
            <a:solidFill>
              <a:schemeClr val="accent1"/>
            </a:solidFill>
          </a:ln>
        </p:spPr>
        <p:txBody>
          <a:bodyPr>
            <a:normAutofit fontScale="90000"/>
          </a:bodyPr>
          <a:lstStyle/>
          <a:p>
            <a:pPr algn="ctr"/>
            <a:r>
              <a:rPr lang="fr-FR" sz="3200" dirty="0">
                <a:solidFill>
                  <a:schemeClr val="bg1"/>
                </a:solidFill>
              </a:rPr>
              <a:t>2ème cas : l’usager souhaite apporter des modifications à sa DT</a:t>
            </a:r>
            <a:br>
              <a:rPr lang="fr-FR" sz="3200" dirty="0">
                <a:solidFill>
                  <a:schemeClr val="bg1"/>
                </a:solidFill>
              </a:rPr>
            </a:br>
            <a:endParaRPr lang="fr-FR" sz="3200" dirty="0">
              <a:solidFill>
                <a:schemeClr val="bg1"/>
              </a:solidFill>
            </a:endParaRP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836636" y="1043797"/>
            <a:ext cx="11355364" cy="5814204"/>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effectLst/>
                <a:uLnTx/>
                <a:uFillTx/>
                <a:latin typeface="Century Gothic" panose="020B0502020202020204" pitchFamily="34" charset="0"/>
              </a:rPr>
              <a:t>Si l’usager est en désaccord avec un ou plusieurs montants, il peut créer un signalement qui sera transmis à une cellule experte pour 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effectLst/>
                <a:uLnTx/>
                <a:uFillTx/>
                <a:latin typeface="Century Gothic" panose="020B0502020202020204" pitchFamily="34" charset="0"/>
              </a:rPr>
              <a:t>Il accède à cette fonctionnalité depuis la page des ressources préremplies.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effectLst/>
                <a:uLnTx/>
                <a:uFillTx/>
                <a:latin typeface="Century Gothic" panose="020B0502020202020204" pitchFamily="34" charset="0"/>
                <a:cs typeface="Calibri"/>
              </a:rPr>
              <a:t>La rubrique </a:t>
            </a:r>
            <a:r>
              <a:rPr kumimoji="0" lang="fr-FR" b="1" i="1" u="none" strike="noStrike" kern="1200" cap="none" spc="0" normalizeH="0" baseline="0" noProof="0" dirty="0">
                <a:ln>
                  <a:noFill/>
                </a:ln>
                <a:effectLst/>
                <a:uLnTx/>
                <a:uFillTx/>
                <a:latin typeface="Century Gothic" panose="020B0502020202020204" pitchFamily="34" charset="0"/>
                <a:cs typeface="Calibri"/>
              </a:rPr>
              <a:t>« Vous constatez une erreur » </a:t>
            </a:r>
            <a:r>
              <a:rPr kumimoji="0" lang="fr-FR" b="0" i="0" u="none" strike="noStrike" kern="1200" cap="none" spc="0" normalizeH="0" baseline="0" noProof="0" dirty="0">
                <a:ln>
                  <a:noFill/>
                </a:ln>
                <a:effectLst/>
                <a:uLnTx/>
                <a:uFillTx/>
                <a:latin typeface="Century Gothic" panose="020B0502020202020204" pitchFamily="34" charset="0"/>
                <a:cs typeface="Calibri"/>
              </a:rPr>
              <a:t>se déplie et l'usager peut réaliser un signalement par le bouton </a:t>
            </a:r>
            <a:r>
              <a:rPr kumimoji="0" lang="fr-FR" b="1" i="1" u="none" strike="noStrike" kern="1200" cap="none" spc="0" normalizeH="0" baseline="0" noProof="0" dirty="0">
                <a:ln>
                  <a:noFill/>
                </a:ln>
                <a:effectLst/>
                <a:uLnTx/>
                <a:uFillTx/>
                <a:latin typeface="Century Gothic" panose="020B0502020202020204" pitchFamily="34" charset="0"/>
                <a:cs typeface="Calibri"/>
              </a:rPr>
              <a:t>« Signaler une erreur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1" u="none" strike="noStrike" kern="1200" cap="none" spc="0" normalizeH="0" baseline="0" noProof="0" dirty="0">
                <a:ln>
                  <a:noFill/>
                </a:ln>
                <a:effectLst/>
                <a:uLnTx/>
                <a:uFillTx/>
                <a:latin typeface="Century Gothic" panose="020B0502020202020204" pitchFamily="34" charset="0"/>
                <a:cs typeface="Calibri"/>
              </a:rPr>
              <a:t>Un éditorial informe l’usager que des pièces justificatives seront demandées et que cette correction sera prise en compte immédiatement, pour le calcul du droit mais fera ensuite l’objet d’un contrôle, même plusieurs mois plus tard.</a:t>
            </a:r>
            <a:endParaRPr kumimoji="0" lang="fr-FR" b="1" i="1" u="none" strike="noStrike" kern="1200" cap="none" spc="0" normalizeH="0" baseline="0" noProof="0" dirty="0">
              <a:ln>
                <a:noFill/>
              </a:ln>
              <a:effectLst/>
              <a:uLnTx/>
              <a:uFillTx/>
              <a:latin typeface="Century Gothic" panose="020B0502020202020204" pitchFamily="34" charset="0"/>
            </a:endParaRPr>
          </a:p>
          <a:p>
            <a:pPr marL="0" indent="0">
              <a:buNone/>
            </a:pPr>
            <a:r>
              <a:rPr lang="fr-FR" dirty="0"/>
              <a:t>Pour ce faire :</a:t>
            </a:r>
          </a:p>
          <a:p>
            <a:pPr>
              <a:buFont typeface="Wingdings" panose="05000000000000000000" pitchFamily="2" charset="2"/>
              <a:buChar char="q"/>
            </a:pPr>
            <a:r>
              <a:rPr lang="fr-FR" dirty="0"/>
              <a:t>Il sélectionne la nature des ressources qu’il souhaite modifier : la nature des revenus est le point d’entrée des signalements</a:t>
            </a:r>
          </a:p>
          <a:p>
            <a:pPr>
              <a:buFont typeface="Wingdings" panose="05000000000000000000" pitchFamily="2" charset="2"/>
              <a:buChar char="q"/>
            </a:pPr>
            <a:r>
              <a:rPr lang="fr-FR" dirty="0"/>
              <a:t>Puis, il sélectionne l’employeur ou l’organisme concerné</a:t>
            </a:r>
          </a:p>
          <a:p>
            <a:pPr>
              <a:buFont typeface="Wingdings" panose="05000000000000000000" pitchFamily="2" charset="2"/>
              <a:buChar char="q"/>
            </a:pPr>
            <a:r>
              <a:rPr lang="fr-FR" dirty="0"/>
              <a:t>L’usager peut soit</a:t>
            </a:r>
            <a:r>
              <a:rPr lang="fr-FR" b="1" dirty="0"/>
              <a:t> modifier des ressources </a:t>
            </a:r>
            <a:r>
              <a:rPr lang="fr-FR" dirty="0"/>
              <a:t>soit</a:t>
            </a:r>
            <a:r>
              <a:rPr lang="fr-FR" b="1" dirty="0"/>
              <a:t> ajouter/supprimer un employeur</a:t>
            </a:r>
          </a:p>
          <a:p>
            <a:pPr marL="0" indent="0">
              <a:buNone/>
            </a:pPr>
            <a:r>
              <a:rPr lang="fr-FR" b="1" dirty="0"/>
              <a:t>		</a:t>
            </a:r>
          </a:p>
          <a:p>
            <a:pPr marL="0" indent="0">
              <a:buNone/>
            </a:pPr>
            <a:r>
              <a:rPr lang="fr-FR" sz="1400" b="1" dirty="0"/>
              <a:t>		</a:t>
            </a:r>
            <a:r>
              <a:rPr lang="fr-FR" sz="1400" dirty="0"/>
              <a:t>Il sélectionne le ou les mois</a:t>
            </a:r>
          </a:p>
          <a:p>
            <a:pPr marL="0" indent="0">
              <a:buNone/>
            </a:pPr>
            <a:r>
              <a:rPr lang="fr-FR" sz="1400" dirty="0"/>
              <a:t>On lui rappelle que les ressources corrigées doivent être en </a:t>
            </a:r>
            <a:r>
              <a:rPr lang="fr-FR" sz="1400" b="1" dirty="0"/>
              <a:t>Montant Net Social </a:t>
            </a:r>
            <a:r>
              <a:rPr lang="fr-FR" sz="1400" dirty="0"/>
              <a:t>et que pour chaque montant corrigé le bulletin de salaire doit être joint. Un message de validation du signalement s’affiche à la fin de la démarche. Elle lui précise qu'après confirmation, ses corrections seront prises en compte pour le calcul de ses droits et qu’il ne pourra pas réaliser un nouveau signalement sur ces mêmes ressources.</a:t>
            </a:r>
          </a:p>
          <a:p>
            <a:pPr marL="0" indent="0">
              <a:buNone/>
            </a:pPr>
            <a:endParaRPr lang="fr-FR" sz="1400" dirty="0"/>
          </a:p>
          <a:p>
            <a:pPr marL="0" indent="0">
              <a:buNone/>
            </a:pPr>
            <a:endParaRPr lang="fr-FR" b="1" dirty="0"/>
          </a:p>
          <a:p>
            <a:pPr>
              <a:buFont typeface="Wingdings" panose="05000000000000000000" pitchFamily="2" charset="2"/>
              <a:buChar char="q"/>
            </a:pPr>
            <a:endParaRPr lang="fr-FR" dirty="0"/>
          </a:p>
        </p:txBody>
      </p:sp>
      <p:cxnSp>
        <p:nvCxnSpPr>
          <p:cNvPr id="7" name="Connecteur droit avec flèche 6">
            <a:extLst>
              <a:ext uri="{FF2B5EF4-FFF2-40B4-BE49-F238E27FC236}">
                <a16:creationId xmlns:a16="http://schemas.microsoft.com/office/drawing/2014/main" id="{F6F9CF9F-48A8-ED9A-86FE-50610EF6843E}"/>
              </a:ext>
            </a:extLst>
          </p:cNvPr>
          <p:cNvCxnSpPr>
            <a:cxnSpLocks/>
          </p:cNvCxnSpPr>
          <p:nvPr/>
        </p:nvCxnSpPr>
        <p:spPr>
          <a:xfrm flipH="1">
            <a:off x="3735641" y="4802350"/>
            <a:ext cx="747223" cy="42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42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2300383" y="60985"/>
            <a:ext cx="9054981" cy="1057789"/>
          </a:xfrm>
          <a:solidFill>
            <a:schemeClr val="accent2"/>
          </a:solidFill>
          <a:ln>
            <a:solidFill>
              <a:schemeClr val="accent1"/>
            </a:solidFill>
          </a:ln>
        </p:spPr>
        <p:txBody>
          <a:bodyPr>
            <a:normAutofit fontScale="90000"/>
          </a:bodyPr>
          <a:lstStyle/>
          <a:p>
            <a:pPr algn="ctr"/>
            <a:r>
              <a:rPr lang="fr-FR" sz="3200" dirty="0">
                <a:solidFill>
                  <a:schemeClr val="bg1"/>
                </a:solidFill>
              </a:rPr>
              <a:t>2ème cas : l’usager souhaite apporter des modifications à sa DT</a:t>
            </a:r>
            <a:br>
              <a:rPr lang="fr-FR" sz="3200" dirty="0">
                <a:solidFill>
                  <a:schemeClr val="bg1"/>
                </a:solidFill>
              </a:rPr>
            </a:br>
            <a:endParaRPr lang="fr-FR" sz="3200" dirty="0">
              <a:solidFill>
                <a:schemeClr val="bg1"/>
              </a:solidFill>
            </a:endParaRP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836636" y="1196411"/>
            <a:ext cx="11355364" cy="5661589"/>
          </a:xfrm>
        </p:spPr>
        <p:txBody>
          <a:bodyPr>
            <a:normAutofit/>
          </a:bodyPr>
          <a:lstStyle/>
          <a:p>
            <a:pPr marL="0" indent="0">
              <a:buNone/>
            </a:pPr>
            <a:endParaRPr lang="fr-FR" sz="1400" dirty="0"/>
          </a:p>
          <a:p>
            <a:pPr marL="0" indent="0">
              <a:buNone/>
            </a:pPr>
            <a:endParaRPr lang="fr-FR" b="1" dirty="0"/>
          </a:p>
          <a:p>
            <a:pPr>
              <a:buFont typeface="Wingdings" panose="05000000000000000000" pitchFamily="2" charset="2"/>
              <a:buChar char="q"/>
            </a:pPr>
            <a:endParaRPr lang="fr-FR" dirty="0"/>
          </a:p>
        </p:txBody>
      </p:sp>
      <p:grpSp>
        <p:nvGrpSpPr>
          <p:cNvPr id="3" name="Groupe 2">
            <a:extLst>
              <a:ext uri="{FF2B5EF4-FFF2-40B4-BE49-F238E27FC236}">
                <a16:creationId xmlns:a16="http://schemas.microsoft.com/office/drawing/2014/main" id="{0E7563E6-2FD8-F6EE-7208-D9CB8BDFDCD1}"/>
              </a:ext>
            </a:extLst>
          </p:cNvPr>
          <p:cNvGrpSpPr/>
          <p:nvPr/>
        </p:nvGrpSpPr>
        <p:grpSpPr>
          <a:xfrm>
            <a:off x="315191" y="1404853"/>
            <a:ext cx="8230683" cy="5294527"/>
            <a:chOff x="838200" y="2675564"/>
            <a:chExt cx="11978342" cy="6887536"/>
          </a:xfrm>
        </p:grpSpPr>
        <p:pic>
          <p:nvPicPr>
            <p:cNvPr id="4" name="Image 3" descr="Une image contenant texte, capture d’écran, logiciel, Page web&#10;&#10;Description générée automatiquement">
              <a:extLst>
                <a:ext uri="{FF2B5EF4-FFF2-40B4-BE49-F238E27FC236}">
                  <a16:creationId xmlns:a16="http://schemas.microsoft.com/office/drawing/2014/main" id="{3092B001-90DD-1510-E62E-513ED9BF0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75564"/>
              <a:ext cx="5658640" cy="6887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 4">
              <a:extLst>
                <a:ext uri="{FF2B5EF4-FFF2-40B4-BE49-F238E27FC236}">
                  <a16:creationId xmlns:a16="http://schemas.microsoft.com/office/drawing/2014/main" id="{928D7A6C-1985-8AE3-AED8-7C5953C8F388}"/>
                </a:ext>
              </a:extLst>
            </p:cNvPr>
            <p:cNvPicPr>
              <a:picLocks noChangeAspect="1"/>
            </p:cNvPicPr>
            <p:nvPr/>
          </p:nvPicPr>
          <p:blipFill>
            <a:blip r:embed="rId3"/>
            <a:stretch>
              <a:fillRect/>
            </a:stretch>
          </p:blipFill>
          <p:spPr>
            <a:xfrm>
              <a:off x="4799130" y="6709551"/>
              <a:ext cx="6783121" cy="2666257"/>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cxnSp>
          <p:nvCxnSpPr>
            <p:cNvPr id="6" name="Connecteur droit avec flèche 5">
              <a:extLst>
                <a:ext uri="{FF2B5EF4-FFF2-40B4-BE49-F238E27FC236}">
                  <a16:creationId xmlns:a16="http://schemas.microsoft.com/office/drawing/2014/main" id="{78D9D830-32F0-D9BF-3D49-6251D48F7C91}"/>
                </a:ext>
              </a:extLst>
            </p:cNvPr>
            <p:cNvCxnSpPr>
              <a:cxnSpLocks/>
            </p:cNvCxnSpPr>
            <p:nvPr/>
          </p:nvCxnSpPr>
          <p:spPr>
            <a:xfrm>
              <a:off x="3956561" y="8931941"/>
              <a:ext cx="3352800" cy="0"/>
            </a:xfrm>
            <a:prstGeom prst="straightConnector1">
              <a:avLst/>
            </a:prstGeom>
            <a:noFill/>
            <a:ln w="9525" cap="flat" cmpd="sng" algn="ctr">
              <a:solidFill>
                <a:srgbClr val="D8453E"/>
              </a:solidFill>
              <a:prstDash val="solid"/>
              <a:tailEnd type="triangle"/>
            </a:ln>
            <a:effectLst/>
          </p:spPr>
        </p:cxnSp>
        <p:sp>
          <p:nvSpPr>
            <p:cNvPr id="9" name="Rectangle : coins arrondis 8">
              <a:extLst>
                <a:ext uri="{FF2B5EF4-FFF2-40B4-BE49-F238E27FC236}">
                  <a16:creationId xmlns:a16="http://schemas.microsoft.com/office/drawing/2014/main" id="{AB1A398F-BB4D-FC4A-01AF-84B0F55087F2}"/>
                </a:ext>
              </a:extLst>
            </p:cNvPr>
            <p:cNvSpPr/>
            <p:nvPr/>
          </p:nvSpPr>
          <p:spPr>
            <a:xfrm>
              <a:off x="838200" y="8768289"/>
              <a:ext cx="2965961" cy="304800"/>
            </a:xfrm>
            <a:prstGeom prst="roundRect">
              <a:avLst/>
            </a:prstGeom>
            <a:noFill/>
            <a:ln w="25400" cap="flat" cmpd="sng" algn="ctr">
              <a:solidFill>
                <a:srgbClr val="D8453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 coins arrondis 9">
              <a:extLst>
                <a:ext uri="{FF2B5EF4-FFF2-40B4-BE49-F238E27FC236}">
                  <a16:creationId xmlns:a16="http://schemas.microsoft.com/office/drawing/2014/main" id="{86B58855-CA80-3767-58F8-432D955555DA}"/>
                </a:ext>
              </a:extLst>
            </p:cNvPr>
            <p:cNvSpPr/>
            <p:nvPr/>
          </p:nvSpPr>
          <p:spPr>
            <a:xfrm>
              <a:off x="7461761" y="8928570"/>
              <a:ext cx="1651907" cy="267582"/>
            </a:xfrm>
            <a:prstGeom prst="roundRect">
              <a:avLst/>
            </a:prstGeom>
            <a:noFill/>
            <a:ln w="25400" cap="flat" cmpd="sng" algn="ctr">
              <a:solidFill>
                <a:srgbClr val="D8453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1" name="Connecteur droit avec flèche 10">
              <a:extLst>
                <a:ext uri="{FF2B5EF4-FFF2-40B4-BE49-F238E27FC236}">
                  <a16:creationId xmlns:a16="http://schemas.microsoft.com/office/drawing/2014/main" id="{D3D04CD9-F5D3-D490-379E-8D3E919E3E16}"/>
                </a:ext>
              </a:extLst>
            </p:cNvPr>
            <p:cNvCxnSpPr>
              <a:cxnSpLocks/>
            </p:cNvCxnSpPr>
            <p:nvPr/>
          </p:nvCxnSpPr>
          <p:spPr>
            <a:xfrm flipV="1">
              <a:off x="10753926" y="6306128"/>
              <a:ext cx="2062616" cy="2625812"/>
            </a:xfrm>
            <a:prstGeom prst="straightConnector1">
              <a:avLst/>
            </a:prstGeom>
            <a:noFill/>
            <a:ln w="9525" cap="flat" cmpd="sng" algn="ctr">
              <a:solidFill>
                <a:srgbClr val="D8453E"/>
              </a:solidFill>
              <a:prstDash val="solid"/>
              <a:tailEnd type="triangle"/>
            </a:ln>
            <a:effectLst/>
          </p:spPr>
        </p:cxnSp>
      </p:grpSp>
      <p:pic>
        <p:nvPicPr>
          <p:cNvPr id="12" name="Image 11">
            <a:extLst>
              <a:ext uri="{FF2B5EF4-FFF2-40B4-BE49-F238E27FC236}">
                <a16:creationId xmlns:a16="http://schemas.microsoft.com/office/drawing/2014/main" id="{40C1B522-3FA4-4A73-5728-A920420A6FC9}"/>
              </a:ext>
            </a:extLst>
          </p:cNvPr>
          <p:cNvPicPr>
            <a:picLocks noChangeAspect="1"/>
          </p:cNvPicPr>
          <p:nvPr/>
        </p:nvPicPr>
        <p:blipFill>
          <a:blip r:embed="rId4"/>
          <a:stretch>
            <a:fillRect/>
          </a:stretch>
        </p:blipFill>
        <p:spPr>
          <a:xfrm>
            <a:off x="6677755" y="1802941"/>
            <a:ext cx="5376980" cy="2268015"/>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49872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ercle : creux 1">
            <a:extLst>
              <a:ext uri="{FF2B5EF4-FFF2-40B4-BE49-F238E27FC236}">
                <a16:creationId xmlns:a16="http://schemas.microsoft.com/office/drawing/2014/main" id="{8D56A735-21AE-5F00-03FB-8E4BD8E34FE4}"/>
              </a:ext>
            </a:extLst>
          </p:cNvPr>
          <p:cNvSpPr/>
          <p:nvPr/>
        </p:nvSpPr>
        <p:spPr>
          <a:xfrm>
            <a:off x="1342239" y="-75501"/>
            <a:ext cx="1459684" cy="1317071"/>
          </a:xfrm>
          <a:prstGeom prst="donut">
            <a:avLst>
              <a:gd name="adj" fmla="val 17829"/>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3" name="ZoneTexte 2">
            <a:extLst>
              <a:ext uri="{FF2B5EF4-FFF2-40B4-BE49-F238E27FC236}">
                <a16:creationId xmlns:a16="http://schemas.microsoft.com/office/drawing/2014/main" id="{4B5F91FB-65B2-5018-82C7-F1CE64D4E5BE}"/>
              </a:ext>
            </a:extLst>
          </p:cNvPr>
          <p:cNvSpPr txBox="1"/>
          <p:nvPr/>
        </p:nvSpPr>
        <p:spPr>
          <a:xfrm>
            <a:off x="1707159" y="259868"/>
            <a:ext cx="729844" cy="646331"/>
          </a:xfrm>
          <a:prstGeom prst="rect">
            <a:avLst/>
          </a:prstGeom>
          <a:noFill/>
          <a:ln>
            <a:noFill/>
          </a:ln>
        </p:spPr>
        <p:txBody>
          <a:bodyPr wrap="square" rtlCol="0">
            <a:spAutoFit/>
          </a:bodyPr>
          <a:lstStyle/>
          <a:p>
            <a:r>
              <a:rPr lang="fr-FR" b="1" dirty="0">
                <a:solidFill>
                  <a:schemeClr val="tx1">
                    <a:lumMod val="75000"/>
                    <a:lumOff val="25000"/>
                  </a:schemeClr>
                </a:solidFill>
              </a:rPr>
              <a:t>En</a:t>
            </a:r>
          </a:p>
          <a:p>
            <a:pPr algn="r"/>
            <a:r>
              <a:rPr lang="fr-FR" b="1" dirty="0">
                <a:solidFill>
                  <a:schemeClr val="tx1">
                    <a:lumMod val="75000"/>
                    <a:lumOff val="25000"/>
                  </a:schemeClr>
                </a:solidFill>
              </a:rPr>
              <a:t>Bref</a:t>
            </a:r>
          </a:p>
        </p:txBody>
      </p:sp>
      <p:sp>
        <p:nvSpPr>
          <p:cNvPr id="5" name="Rectangle : coins arrondis 4">
            <a:extLst>
              <a:ext uri="{FF2B5EF4-FFF2-40B4-BE49-F238E27FC236}">
                <a16:creationId xmlns:a16="http://schemas.microsoft.com/office/drawing/2014/main" id="{B8A0E344-1F17-E388-03F1-E0B6B42934D5}"/>
              </a:ext>
            </a:extLst>
          </p:cNvPr>
          <p:cNvSpPr/>
          <p:nvPr/>
        </p:nvSpPr>
        <p:spPr>
          <a:xfrm>
            <a:off x="5432571" y="1442906"/>
            <a:ext cx="2437003" cy="141774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3AA49373-BED9-AF68-FA12-B7461FA96564}"/>
              </a:ext>
            </a:extLst>
          </p:cNvPr>
          <p:cNvSpPr/>
          <p:nvPr/>
        </p:nvSpPr>
        <p:spPr>
          <a:xfrm>
            <a:off x="8777679" y="1476462"/>
            <a:ext cx="2583809" cy="135062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B7D4178F-4DAD-FE18-EB00-037023A9BB0B}"/>
              </a:ext>
            </a:extLst>
          </p:cNvPr>
          <p:cNvSpPr/>
          <p:nvPr/>
        </p:nvSpPr>
        <p:spPr>
          <a:xfrm>
            <a:off x="1824607" y="1442906"/>
            <a:ext cx="2508308" cy="13506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7CCBE25-5F9E-E3A8-8DF3-E96056FBA6DD}"/>
              </a:ext>
            </a:extLst>
          </p:cNvPr>
          <p:cNvSpPr txBox="1"/>
          <p:nvPr/>
        </p:nvSpPr>
        <p:spPr>
          <a:xfrm>
            <a:off x="2122416" y="1778466"/>
            <a:ext cx="1795244" cy="461665"/>
          </a:xfrm>
          <a:prstGeom prst="rect">
            <a:avLst/>
          </a:prstGeom>
          <a:noFill/>
        </p:spPr>
        <p:txBody>
          <a:bodyPr wrap="square" rtlCol="0">
            <a:spAutoFit/>
          </a:bodyPr>
          <a:lstStyle/>
          <a:p>
            <a:r>
              <a:rPr lang="fr-FR" sz="2400" b="1" u="sng" dirty="0">
                <a:solidFill>
                  <a:schemeClr val="bg1"/>
                </a:solidFill>
              </a:rPr>
              <a:t>Contexte</a:t>
            </a:r>
          </a:p>
        </p:txBody>
      </p:sp>
      <p:sp>
        <p:nvSpPr>
          <p:cNvPr id="9" name="ZoneTexte 8">
            <a:extLst>
              <a:ext uri="{FF2B5EF4-FFF2-40B4-BE49-F238E27FC236}">
                <a16:creationId xmlns:a16="http://schemas.microsoft.com/office/drawing/2014/main" id="{BCC66D52-B063-F7B5-7B13-94E05873A893}"/>
              </a:ext>
            </a:extLst>
          </p:cNvPr>
          <p:cNvSpPr txBox="1"/>
          <p:nvPr/>
        </p:nvSpPr>
        <p:spPr>
          <a:xfrm>
            <a:off x="5719894" y="1442906"/>
            <a:ext cx="1862356" cy="1200329"/>
          </a:xfrm>
          <a:prstGeom prst="rect">
            <a:avLst/>
          </a:prstGeom>
          <a:noFill/>
        </p:spPr>
        <p:txBody>
          <a:bodyPr wrap="square" rtlCol="0">
            <a:spAutoFit/>
          </a:bodyPr>
          <a:lstStyle/>
          <a:p>
            <a:r>
              <a:rPr lang="fr-FR" sz="2400" b="1" u="sng" dirty="0">
                <a:solidFill>
                  <a:schemeClr val="bg1"/>
                </a:solidFill>
              </a:rPr>
              <a:t>Les impacts de la réforme</a:t>
            </a:r>
          </a:p>
        </p:txBody>
      </p:sp>
      <p:sp>
        <p:nvSpPr>
          <p:cNvPr id="10" name="ZoneTexte 9">
            <a:extLst>
              <a:ext uri="{FF2B5EF4-FFF2-40B4-BE49-F238E27FC236}">
                <a16:creationId xmlns:a16="http://schemas.microsoft.com/office/drawing/2014/main" id="{E2DC92B8-1C2B-2779-D1F3-0C55D815D23E}"/>
              </a:ext>
            </a:extLst>
          </p:cNvPr>
          <p:cNvSpPr txBox="1"/>
          <p:nvPr/>
        </p:nvSpPr>
        <p:spPr>
          <a:xfrm>
            <a:off x="9092265" y="1778465"/>
            <a:ext cx="1954635" cy="461665"/>
          </a:xfrm>
          <a:prstGeom prst="rect">
            <a:avLst/>
          </a:prstGeom>
          <a:noFill/>
        </p:spPr>
        <p:txBody>
          <a:bodyPr wrap="square" rtlCol="0">
            <a:spAutoFit/>
          </a:bodyPr>
          <a:lstStyle/>
          <a:p>
            <a:pPr algn="ctr"/>
            <a:r>
              <a:rPr lang="fr-FR" sz="2400" b="1" u="sng" dirty="0">
                <a:solidFill>
                  <a:schemeClr val="bg1"/>
                </a:solidFill>
              </a:rPr>
              <a:t>Caf.fr</a:t>
            </a:r>
          </a:p>
        </p:txBody>
      </p:sp>
      <p:sp>
        <p:nvSpPr>
          <p:cNvPr id="11" name="ZoneTexte 10">
            <a:extLst>
              <a:ext uri="{FF2B5EF4-FFF2-40B4-BE49-F238E27FC236}">
                <a16:creationId xmlns:a16="http://schemas.microsoft.com/office/drawing/2014/main" id="{3AA0A15C-D10D-4A55-8712-90C833ADF368}"/>
              </a:ext>
            </a:extLst>
          </p:cNvPr>
          <p:cNvSpPr txBox="1"/>
          <p:nvPr/>
        </p:nvSpPr>
        <p:spPr>
          <a:xfrm>
            <a:off x="1824608" y="3429000"/>
            <a:ext cx="2596390" cy="1077218"/>
          </a:xfrm>
          <a:prstGeom prst="rect">
            <a:avLst/>
          </a:prstGeom>
          <a:noFill/>
        </p:spPr>
        <p:txBody>
          <a:bodyPr wrap="square" rtlCol="0">
            <a:spAutoFit/>
          </a:bodyPr>
          <a:lstStyle/>
          <a:p>
            <a:pPr marL="285750" indent="-285750">
              <a:buFont typeface="Wingdings" panose="05000000000000000000" pitchFamily="2" charset="2"/>
              <a:buChar char="Ø"/>
            </a:pPr>
            <a:r>
              <a:rPr lang="fr-FR" sz="1600" dirty="0"/>
              <a:t>Quelques chiffres clés</a:t>
            </a:r>
          </a:p>
          <a:p>
            <a:pPr marL="285750" indent="-285750">
              <a:buFont typeface="Wingdings" panose="05000000000000000000" pitchFamily="2" charset="2"/>
              <a:buChar char="Ø"/>
            </a:pPr>
            <a:r>
              <a:rPr lang="fr-FR" sz="1600" dirty="0"/>
              <a:t>Les grands points de la réforme</a:t>
            </a:r>
          </a:p>
        </p:txBody>
      </p:sp>
      <p:sp>
        <p:nvSpPr>
          <p:cNvPr id="12" name="ZoneTexte 11">
            <a:extLst>
              <a:ext uri="{FF2B5EF4-FFF2-40B4-BE49-F238E27FC236}">
                <a16:creationId xmlns:a16="http://schemas.microsoft.com/office/drawing/2014/main" id="{E87043F5-EBA8-1542-213B-29CFE73B0429}"/>
              </a:ext>
            </a:extLst>
          </p:cNvPr>
          <p:cNvSpPr txBox="1"/>
          <p:nvPr/>
        </p:nvSpPr>
        <p:spPr>
          <a:xfrm>
            <a:off x="5501780" y="3428999"/>
            <a:ext cx="2367794" cy="584775"/>
          </a:xfrm>
          <a:prstGeom prst="rect">
            <a:avLst/>
          </a:prstGeom>
          <a:noFill/>
        </p:spPr>
        <p:txBody>
          <a:bodyPr wrap="square" rtlCol="0">
            <a:spAutoFit/>
          </a:bodyPr>
          <a:lstStyle/>
          <a:p>
            <a:pPr marL="285750" indent="-285750">
              <a:buFont typeface="Wingdings" panose="05000000000000000000" pitchFamily="2" charset="2"/>
              <a:buChar char="Ø"/>
            </a:pPr>
            <a:r>
              <a:rPr lang="fr-FR" sz="1600" dirty="0"/>
              <a:t>La trimestrialité</a:t>
            </a:r>
          </a:p>
          <a:p>
            <a:pPr marL="285750" indent="-285750">
              <a:buFont typeface="Wingdings" panose="05000000000000000000" pitchFamily="2" charset="2"/>
              <a:buChar char="Ø"/>
            </a:pPr>
            <a:r>
              <a:rPr lang="fr-FR" sz="1600" dirty="0"/>
              <a:t>Les ressources</a:t>
            </a:r>
          </a:p>
        </p:txBody>
      </p:sp>
      <p:sp>
        <p:nvSpPr>
          <p:cNvPr id="13" name="ZoneTexte 12">
            <a:extLst>
              <a:ext uri="{FF2B5EF4-FFF2-40B4-BE49-F238E27FC236}">
                <a16:creationId xmlns:a16="http://schemas.microsoft.com/office/drawing/2014/main" id="{82AE86AF-410C-BC5F-3E12-D0D79312731F}"/>
              </a:ext>
            </a:extLst>
          </p:cNvPr>
          <p:cNvSpPr txBox="1"/>
          <p:nvPr/>
        </p:nvSpPr>
        <p:spPr>
          <a:xfrm>
            <a:off x="8777680" y="3400730"/>
            <a:ext cx="2676084" cy="1077218"/>
          </a:xfrm>
          <a:prstGeom prst="rect">
            <a:avLst/>
          </a:prstGeom>
          <a:noFill/>
        </p:spPr>
        <p:txBody>
          <a:bodyPr wrap="square" rtlCol="0">
            <a:spAutoFit/>
          </a:bodyPr>
          <a:lstStyle/>
          <a:p>
            <a:pPr marL="285750" indent="-285750">
              <a:buFont typeface="Wingdings" panose="05000000000000000000" pitchFamily="2" charset="2"/>
              <a:buChar char="Ø"/>
            </a:pPr>
            <a:r>
              <a:rPr lang="fr-FR" sz="1600" dirty="0"/>
              <a:t>Le parcours sans couture</a:t>
            </a:r>
          </a:p>
          <a:p>
            <a:pPr marL="285750" indent="-285750">
              <a:buFont typeface="Wingdings" panose="05000000000000000000" pitchFamily="2" charset="2"/>
              <a:buChar char="Ø"/>
            </a:pPr>
            <a:r>
              <a:rPr lang="fr-FR" sz="1600" dirty="0"/>
              <a:t>La consultation des ressources sur le caf.fr</a:t>
            </a:r>
          </a:p>
        </p:txBody>
      </p:sp>
    </p:spTree>
    <p:extLst>
      <p:ext uri="{BB962C8B-B14F-4D97-AF65-F5344CB8AC3E}">
        <p14:creationId xmlns:p14="http://schemas.microsoft.com/office/powerpoint/2010/main" val="3515168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2298818" y="138622"/>
            <a:ext cx="9054981" cy="1057789"/>
          </a:xfrm>
          <a:solidFill>
            <a:schemeClr val="accent2"/>
          </a:solidFill>
          <a:ln>
            <a:solidFill>
              <a:schemeClr val="accent1"/>
            </a:solidFill>
          </a:ln>
        </p:spPr>
        <p:txBody>
          <a:bodyPr>
            <a:normAutofit fontScale="90000"/>
          </a:bodyPr>
          <a:lstStyle/>
          <a:p>
            <a:pPr algn="ctr"/>
            <a:r>
              <a:rPr lang="fr-FR" sz="3200" dirty="0">
                <a:solidFill>
                  <a:schemeClr val="bg1"/>
                </a:solidFill>
              </a:rPr>
              <a:t>2ème cas : l’usager souhaite apporter des modifications à sa DT</a:t>
            </a:r>
            <a:br>
              <a:rPr lang="fr-FR" sz="3200" dirty="0">
                <a:solidFill>
                  <a:schemeClr val="bg1"/>
                </a:solidFill>
              </a:rPr>
            </a:br>
            <a:endParaRPr lang="fr-FR" sz="3200" dirty="0">
              <a:solidFill>
                <a:schemeClr val="bg1"/>
              </a:solidFill>
            </a:endParaRP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683663" y="1196410"/>
            <a:ext cx="11363909" cy="5661589"/>
          </a:xfrm>
        </p:spPr>
        <p:txBody>
          <a:bodyPr>
            <a:normAutofit/>
          </a:bodyPr>
          <a:lstStyle/>
          <a:p>
            <a:pPr marL="0" indent="0">
              <a:buNone/>
            </a:pPr>
            <a:r>
              <a:rPr lang="fr-FR" dirty="0"/>
              <a:t>La page récapitulative permet à l’usager de visualiser les signalements effectués.</a:t>
            </a:r>
          </a:p>
          <a:p>
            <a:pPr marL="0" indent="0">
              <a:buNone/>
            </a:pPr>
            <a:r>
              <a:rPr lang="fr-FR" dirty="0"/>
              <a:t>Les modifications et les saisies obligatoires sont inscrites en bleu.</a:t>
            </a:r>
          </a:p>
          <a:p>
            <a:pPr marL="0" indent="0">
              <a:buNone/>
            </a:pPr>
            <a:r>
              <a:rPr lang="fr-FR" dirty="0"/>
              <a:t>Si un commentaire a été saisi précédemment, celui-ci n'apparaitra pas.</a:t>
            </a:r>
          </a:p>
          <a:p>
            <a:pPr marL="0" indent="0">
              <a:buNone/>
            </a:pPr>
            <a:r>
              <a:rPr lang="fr-FR" b="1" dirty="0"/>
              <a:t>Il est informé que les montants corrigés seront pris en compte pour le calcul de ses droits et qu’ils pourront être modifiés ultérieurement après retour d’analyse de la Cellule Experte Mutualisée (CEM).</a:t>
            </a:r>
          </a:p>
          <a:p>
            <a:pPr marL="0" indent="0">
              <a:buNone/>
            </a:pPr>
            <a:r>
              <a:rPr lang="fr-FR" dirty="0"/>
              <a:t>A ce stade le signalement part auprès Portail Numérique des Droits Sociaux</a:t>
            </a:r>
          </a:p>
          <a:p>
            <a:pPr marL="0" indent="0">
              <a:buNone/>
            </a:pPr>
            <a:endParaRPr lang="fr-FR" b="1" dirty="0"/>
          </a:p>
          <a:p>
            <a:pPr marL="0" indent="0">
              <a:buNone/>
            </a:pPr>
            <a:endParaRPr lang="fr-FR" dirty="0"/>
          </a:p>
        </p:txBody>
      </p:sp>
      <p:grpSp>
        <p:nvGrpSpPr>
          <p:cNvPr id="3" name="Groupe 2">
            <a:extLst>
              <a:ext uri="{FF2B5EF4-FFF2-40B4-BE49-F238E27FC236}">
                <a16:creationId xmlns:a16="http://schemas.microsoft.com/office/drawing/2014/main" id="{B8A7F851-7A03-A4CE-520D-2E9EF590EF0C}"/>
              </a:ext>
            </a:extLst>
          </p:cNvPr>
          <p:cNvGrpSpPr/>
          <p:nvPr/>
        </p:nvGrpSpPr>
        <p:grpSpPr>
          <a:xfrm>
            <a:off x="3645761" y="3367042"/>
            <a:ext cx="4062546" cy="3490957"/>
            <a:chOff x="6479931" y="2917084"/>
            <a:chExt cx="8697539" cy="7459116"/>
          </a:xfrm>
        </p:grpSpPr>
        <p:pic>
          <p:nvPicPr>
            <p:cNvPr id="4" name="Image 3">
              <a:extLst>
                <a:ext uri="{FF2B5EF4-FFF2-40B4-BE49-F238E27FC236}">
                  <a16:creationId xmlns:a16="http://schemas.microsoft.com/office/drawing/2014/main" id="{E7ACF562-A330-5C2B-C564-D20A41D227C2}"/>
                </a:ext>
              </a:extLst>
            </p:cNvPr>
            <p:cNvPicPr>
              <a:picLocks noChangeAspect="1"/>
            </p:cNvPicPr>
            <p:nvPr/>
          </p:nvPicPr>
          <p:blipFill>
            <a:blip r:embed="rId2"/>
            <a:stretch>
              <a:fillRect/>
            </a:stretch>
          </p:blipFill>
          <p:spPr>
            <a:xfrm>
              <a:off x="6479931" y="2917084"/>
              <a:ext cx="8697539" cy="7459116"/>
            </a:xfrm>
            <a:prstGeom prst="rect">
              <a:avLst/>
            </a:prstGeom>
            <a:effectLst>
              <a:outerShdw blurRad="76200" dir="13500000" sy="23000" kx="1200000" algn="br" rotWithShape="0">
                <a:prstClr val="black">
                  <a:alpha val="20000"/>
                </a:prstClr>
              </a:outerShdw>
            </a:effectLst>
          </p:spPr>
        </p:pic>
        <p:pic>
          <p:nvPicPr>
            <p:cNvPr id="5" name="Image 4">
              <a:extLst>
                <a:ext uri="{FF2B5EF4-FFF2-40B4-BE49-F238E27FC236}">
                  <a16:creationId xmlns:a16="http://schemas.microsoft.com/office/drawing/2014/main" id="{AC8EDAAD-30E9-8BF8-38E7-DA3E3DB82E4A}"/>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9660056" y="3996227"/>
              <a:ext cx="1544756" cy="348327"/>
            </a:xfrm>
            <a:prstGeom prst="rect">
              <a:avLst/>
            </a:prstGeom>
          </p:spPr>
        </p:pic>
      </p:grpSp>
    </p:spTree>
    <p:extLst>
      <p:ext uri="{BB962C8B-B14F-4D97-AF65-F5344CB8AC3E}">
        <p14:creationId xmlns:p14="http://schemas.microsoft.com/office/powerpoint/2010/main" val="317323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1991170" y="0"/>
            <a:ext cx="9362630" cy="1391074"/>
          </a:xfrm>
          <a:solidFill>
            <a:schemeClr val="accent2"/>
          </a:solidFill>
          <a:ln>
            <a:solidFill>
              <a:schemeClr val="accent1"/>
            </a:solidFill>
          </a:ln>
        </p:spPr>
        <p:txBody>
          <a:bodyPr>
            <a:normAutofit fontScale="90000"/>
          </a:bodyPr>
          <a:lstStyle/>
          <a:p>
            <a:pPr algn="ctr"/>
            <a:r>
              <a:rPr lang="fr-FR" sz="3200" dirty="0">
                <a:solidFill>
                  <a:schemeClr val="bg1"/>
                </a:solidFill>
              </a:rPr>
              <a:t>caf.fr</a:t>
            </a:r>
            <a:br>
              <a:rPr lang="fr-FR" sz="3200" dirty="0">
                <a:solidFill>
                  <a:schemeClr val="bg1"/>
                </a:solidFill>
              </a:rPr>
            </a:br>
            <a:r>
              <a:rPr lang="fr-FR" sz="3200" dirty="0">
                <a:solidFill>
                  <a:schemeClr val="bg1"/>
                </a:solidFill>
              </a:rPr>
              <a:t>La consultation des ressources dans l’espace « Mon compte »</a:t>
            </a:r>
            <a:br>
              <a:rPr lang="fr-FR" sz="3200" dirty="0">
                <a:solidFill>
                  <a:schemeClr val="bg1"/>
                </a:solidFill>
              </a:rPr>
            </a:br>
            <a:endParaRPr lang="fr-FR" sz="3200" dirty="0">
              <a:solidFill>
                <a:schemeClr val="bg1"/>
              </a:solidFill>
            </a:endParaRP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129331" y="1478422"/>
            <a:ext cx="11903147" cy="5240955"/>
          </a:xfrm>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b="0" i="0" u="none" strike="noStrike" kern="1200" cap="none" spc="0" normalizeH="0" baseline="0" noProof="0" dirty="0">
                <a:ln>
                  <a:noFill/>
                </a:ln>
                <a:effectLst/>
                <a:uLnTx/>
                <a:uFillTx/>
                <a:latin typeface="Century Gothic" panose="020B0502020202020204" pitchFamily="34" charset="0"/>
              </a:rPr>
              <a:t>Au moment du passage de la </a:t>
            </a:r>
            <a:r>
              <a:rPr kumimoji="0" lang="en-US" b="0" i="0" u="none" strike="noStrike" kern="1200" cap="none" spc="0" normalizeH="0" baseline="0" noProof="0" dirty="0" err="1">
                <a:ln>
                  <a:noFill/>
                </a:ln>
                <a:effectLst/>
                <a:uLnTx/>
                <a:uFillTx/>
                <a:latin typeface="Century Gothic" panose="020B0502020202020204" pitchFamily="34" charset="0"/>
              </a:rPr>
              <a:t>réforme</a:t>
            </a:r>
            <a:r>
              <a:rPr kumimoji="0" lang="en-US" b="0" i="0" u="none" strike="noStrike" kern="1200" cap="none" spc="0" normalizeH="0" baseline="0" noProof="0" dirty="0">
                <a:ln>
                  <a:noFill/>
                </a:ln>
                <a:effectLst/>
                <a:uLnTx/>
                <a:uFillTx/>
                <a:latin typeface="Century Gothic" panose="020B0502020202020204" pitchFamily="34" charset="0"/>
              </a:rPr>
              <a:t>, les ressources </a:t>
            </a:r>
            <a:r>
              <a:rPr kumimoji="0" lang="en-US" b="0" i="0" u="none" strike="noStrike" kern="1200" cap="none" spc="0" normalizeH="0" baseline="0" noProof="0" dirty="0" err="1">
                <a:ln>
                  <a:noFill/>
                </a:ln>
                <a:effectLst/>
                <a:uLnTx/>
                <a:uFillTx/>
                <a:latin typeface="Century Gothic" panose="020B0502020202020204" pitchFamily="34" charset="0"/>
              </a:rPr>
              <a:t>affichées</a:t>
            </a:r>
            <a:r>
              <a:rPr kumimoji="0" lang="en-US" b="0" i="0" u="none" strike="noStrike" kern="1200" cap="none" spc="0" normalizeH="0" baseline="0" noProof="0" dirty="0">
                <a:ln>
                  <a:noFill/>
                </a:ln>
                <a:effectLst/>
                <a:uLnTx/>
                <a:uFillTx/>
                <a:latin typeface="Century Gothic" panose="020B0502020202020204" pitchFamily="34" charset="0"/>
              </a:rPr>
              <a:t> </a:t>
            </a:r>
            <a:r>
              <a:rPr kumimoji="0" lang="en-US" b="0" i="0" u="none" strike="noStrike" kern="1200" cap="none" spc="0" normalizeH="0" baseline="0" noProof="0" dirty="0" err="1">
                <a:ln>
                  <a:noFill/>
                </a:ln>
                <a:effectLst/>
                <a:uLnTx/>
                <a:uFillTx/>
                <a:latin typeface="Century Gothic" panose="020B0502020202020204" pitchFamily="34" charset="0"/>
              </a:rPr>
              <a:t>seront</a:t>
            </a:r>
            <a:r>
              <a:rPr kumimoji="0" lang="en-US" b="0" i="0" u="none" strike="noStrike" kern="1200" cap="none" spc="0" normalizeH="0" baseline="0" noProof="0" dirty="0">
                <a:ln>
                  <a:noFill/>
                </a:ln>
                <a:effectLst/>
                <a:uLnTx/>
                <a:uFillTx/>
                <a:latin typeface="Century Gothic" panose="020B0502020202020204" pitchFamily="34" charset="0"/>
              </a:rPr>
              <a:t> </a:t>
            </a:r>
            <a:r>
              <a:rPr kumimoji="0" lang="en-US" b="0" i="0" u="none" strike="noStrike" kern="1200" cap="none" spc="0" normalizeH="0" baseline="0" noProof="0" dirty="0" err="1">
                <a:ln>
                  <a:noFill/>
                </a:ln>
                <a:effectLst/>
                <a:uLnTx/>
                <a:uFillTx/>
                <a:latin typeface="Century Gothic" panose="020B0502020202020204" pitchFamily="34" charset="0"/>
              </a:rPr>
              <a:t>celles</a:t>
            </a:r>
            <a:r>
              <a:rPr kumimoji="0" lang="en-US" b="0" i="0" u="none" strike="noStrike" kern="1200" cap="none" spc="0" normalizeH="0" baseline="0" noProof="0" dirty="0">
                <a:ln>
                  <a:noFill/>
                </a:ln>
                <a:effectLst/>
                <a:uLnTx/>
                <a:uFillTx/>
                <a:latin typeface="Century Gothic" panose="020B0502020202020204" pitchFamily="34" charset="0"/>
              </a:rPr>
              <a:t> de M-4 à M-2.</a:t>
            </a:r>
          </a:p>
          <a:p>
            <a:pPr marL="0" marR="0" lvl="0" indent="0" algn="l" defTabSz="914400" rtl="0" eaLnBrk="1" fontAlgn="auto" latinLnBrk="0" hangingPunct="1">
              <a:lnSpc>
                <a:spcPct val="100000"/>
              </a:lnSpc>
              <a:spcBef>
                <a:spcPts val="0"/>
              </a:spcBef>
              <a:spcAft>
                <a:spcPts val="0"/>
              </a:spcAft>
              <a:buClrTx/>
              <a:buSzTx/>
              <a:buNone/>
              <a:tabLst/>
              <a:defRPr/>
            </a:pPr>
            <a:r>
              <a:rPr lang="en-US" dirty="0">
                <a:latin typeface="Century Gothic" panose="020B0502020202020204" pitchFamily="34" charset="0"/>
              </a:rPr>
              <a:t>1 mois apparaitra en </a:t>
            </a:r>
            <a:r>
              <a:rPr lang="en-US" dirty="0" err="1">
                <a:latin typeface="Century Gothic" panose="020B0502020202020204" pitchFamily="34" charset="0"/>
              </a:rPr>
              <a:t>doublon</a:t>
            </a:r>
            <a:r>
              <a:rPr lang="en-US" dirty="0">
                <a:latin typeface="Century Gothic" panose="020B0502020202020204" pitchFamily="34" charset="0"/>
              </a:rPr>
              <a:t> du fait du </a:t>
            </a:r>
            <a:r>
              <a:rPr lang="en-US" dirty="0" err="1">
                <a:latin typeface="Century Gothic" panose="020B0502020202020204" pitchFamily="34" charset="0"/>
              </a:rPr>
              <a:t>décalage</a:t>
            </a:r>
            <a:r>
              <a:rPr lang="en-US" dirty="0">
                <a:latin typeface="Century Gothic" panose="020B0502020202020204" pitchFamily="34" charset="0"/>
              </a:rPr>
              <a:t> de la </a:t>
            </a:r>
            <a:r>
              <a:rPr lang="en-US" dirty="0" err="1">
                <a:latin typeface="Century Gothic" panose="020B0502020202020204" pitchFamily="34" charset="0"/>
              </a:rPr>
              <a:t>trimestrialité</a:t>
            </a:r>
            <a:r>
              <a:rPr lang="en-US" dirty="0">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b="0" i="0" u="none" strike="noStrike" kern="1200" cap="none" spc="0" normalizeH="0" baseline="0" noProof="0" dirty="0">
              <a:ln>
                <a:noFill/>
              </a:ln>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b="0" i="0" u="none" strike="noStrike" kern="1200" cap="none" spc="0" normalizeH="0" baseline="0" noProof="0" dirty="0">
              <a:ln>
                <a:noFill/>
              </a:ln>
              <a:solidFill>
                <a:srgbClr val="1F497D">
                  <a:lumMod val="75000"/>
                </a:srgbClr>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endParaRPr>
          </a:p>
          <a:p>
            <a:pPr marL="0" indent="0">
              <a:buNone/>
            </a:pPr>
            <a:endParaRPr lang="fr-FR" dirty="0"/>
          </a:p>
        </p:txBody>
      </p:sp>
      <p:pic>
        <p:nvPicPr>
          <p:cNvPr id="4" name="Image 3" descr="Une image contenant texte, capture d’écran, logiciel, Page web&#10;&#10;Description générée automatiquement">
            <a:extLst>
              <a:ext uri="{FF2B5EF4-FFF2-40B4-BE49-F238E27FC236}">
                <a16:creationId xmlns:a16="http://schemas.microsoft.com/office/drawing/2014/main" id="{C3DB8FCA-4036-BAC5-D7FC-A8F9C0D9664B}"/>
              </a:ext>
            </a:extLst>
          </p:cNvPr>
          <p:cNvPicPr>
            <a:picLocks noChangeAspect="1"/>
          </p:cNvPicPr>
          <p:nvPr/>
        </p:nvPicPr>
        <p:blipFill>
          <a:blip r:embed="rId2"/>
          <a:stretch>
            <a:fillRect/>
          </a:stretch>
        </p:blipFill>
        <p:spPr>
          <a:xfrm>
            <a:off x="5943156" y="2390775"/>
            <a:ext cx="5823604" cy="4328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ZoneTexte 4">
            <a:extLst>
              <a:ext uri="{FF2B5EF4-FFF2-40B4-BE49-F238E27FC236}">
                <a16:creationId xmlns:a16="http://schemas.microsoft.com/office/drawing/2014/main" id="{7FEB8CDF-BAB3-EB90-9BFB-A41B67B8291D}"/>
              </a:ext>
            </a:extLst>
          </p:cNvPr>
          <p:cNvSpPr txBox="1"/>
          <p:nvPr/>
        </p:nvSpPr>
        <p:spPr>
          <a:xfrm>
            <a:off x="800100" y="3124200"/>
            <a:ext cx="4324350" cy="1815882"/>
          </a:xfrm>
          <a:prstGeom prst="rect">
            <a:avLst/>
          </a:prstGeom>
          <a:noFill/>
          <a:ln>
            <a:solidFill>
              <a:schemeClr val="accent1"/>
            </a:solidFill>
          </a:ln>
        </p:spPr>
        <p:txBody>
          <a:bodyPr wrap="square" rtlCol="0">
            <a:spAutoFit/>
          </a:bodyPr>
          <a:lstStyle/>
          <a:p>
            <a:r>
              <a:rPr lang="fr-FR" sz="1600" dirty="0">
                <a:solidFill>
                  <a:schemeClr val="tx1">
                    <a:lumMod val="75000"/>
                    <a:lumOff val="25000"/>
                  </a:schemeClr>
                </a:solidFill>
              </a:rPr>
              <a:t>Un nouvel édito informatif est affiché.</a:t>
            </a:r>
          </a:p>
          <a:p>
            <a:r>
              <a:rPr lang="fr-FR" sz="1600" dirty="0">
                <a:solidFill>
                  <a:schemeClr val="tx1">
                    <a:lumMod val="75000"/>
                    <a:lumOff val="25000"/>
                  </a:schemeClr>
                </a:solidFill>
              </a:rPr>
              <a:t>Il informe l’usager que les ressources que nous prenons en compte sont celles qu’il a déclarées ou celles que nous avons récupérées directement auprès de l’employeur ou de l’organisme de prestations.</a:t>
            </a:r>
          </a:p>
        </p:txBody>
      </p:sp>
    </p:spTree>
    <p:extLst>
      <p:ext uri="{BB962C8B-B14F-4D97-AF65-F5344CB8AC3E}">
        <p14:creationId xmlns:p14="http://schemas.microsoft.com/office/powerpoint/2010/main" val="158240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1991170" y="0"/>
            <a:ext cx="9362630" cy="1391074"/>
          </a:xfrm>
          <a:solidFill>
            <a:schemeClr val="accent2"/>
          </a:solidFill>
          <a:ln>
            <a:solidFill>
              <a:schemeClr val="accent1"/>
            </a:solidFill>
          </a:ln>
        </p:spPr>
        <p:txBody>
          <a:bodyPr>
            <a:normAutofit fontScale="90000"/>
          </a:bodyPr>
          <a:lstStyle/>
          <a:p>
            <a:pPr algn="ctr"/>
            <a:r>
              <a:rPr lang="fr-FR" sz="3200" dirty="0">
                <a:solidFill>
                  <a:schemeClr val="bg1"/>
                </a:solidFill>
              </a:rPr>
              <a:t>caf.fr</a:t>
            </a:r>
            <a:br>
              <a:rPr lang="fr-FR" sz="3200" dirty="0">
                <a:solidFill>
                  <a:schemeClr val="bg1"/>
                </a:solidFill>
              </a:rPr>
            </a:br>
            <a:r>
              <a:rPr lang="fr-FR" sz="3200" dirty="0">
                <a:solidFill>
                  <a:schemeClr val="bg1"/>
                </a:solidFill>
              </a:rPr>
              <a:t>La consultation des ressources dans l’espace « Mon compte »</a:t>
            </a:r>
            <a:br>
              <a:rPr lang="fr-FR" sz="3200" dirty="0">
                <a:solidFill>
                  <a:schemeClr val="bg1"/>
                </a:solidFill>
              </a:rPr>
            </a:br>
            <a:endParaRPr lang="fr-FR" sz="3200" dirty="0">
              <a:solidFill>
                <a:schemeClr val="bg1"/>
              </a:solidFill>
            </a:endParaRPr>
          </a:p>
        </p:txBody>
      </p:sp>
      <p:sp>
        <p:nvSpPr>
          <p:cNvPr id="8" name="Espace réservé du contenu 7">
            <a:extLst>
              <a:ext uri="{FF2B5EF4-FFF2-40B4-BE49-F238E27FC236}">
                <a16:creationId xmlns:a16="http://schemas.microsoft.com/office/drawing/2014/main" id="{07E9154C-D62D-E548-3AC8-E76BBAD9606E}"/>
              </a:ext>
            </a:extLst>
          </p:cNvPr>
          <p:cNvSpPr>
            <a:spLocks noGrp="1"/>
          </p:cNvSpPr>
          <p:nvPr>
            <p:ph idx="1"/>
          </p:nvPr>
        </p:nvSpPr>
        <p:spPr>
          <a:xfrm>
            <a:off x="129331" y="1478422"/>
            <a:ext cx="11903147" cy="5240955"/>
          </a:xfrm>
        </p:spPr>
        <p: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kumimoji="0" lang="en-US" b="0" i="0" u="none" strike="noStrike" kern="1200" cap="none" spc="0" normalizeH="0" baseline="0" noProof="0" dirty="0">
              <a:ln>
                <a:noFill/>
              </a:ln>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b="0" i="0" u="none" strike="noStrike" kern="1200" cap="none" spc="0" normalizeH="0" baseline="0" noProof="0" dirty="0">
              <a:ln>
                <a:noFill/>
              </a:ln>
              <a:solidFill>
                <a:srgbClr val="1F497D">
                  <a:lumMod val="75000"/>
                </a:srgbClr>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800" b="0" i="0" u="none" strike="noStrike" kern="1200" cap="none" spc="0" normalizeH="0" baseline="0" noProof="0" dirty="0">
              <a:ln>
                <a:noFill/>
              </a:ln>
              <a:solidFill>
                <a:srgbClr val="1F497D">
                  <a:lumMod val="75000"/>
                </a:srgbClr>
              </a:solidFill>
              <a:effectLst/>
              <a:uLnTx/>
              <a:uFillTx/>
              <a:latin typeface="Avenir Light" panose="020B0604020202020204" charset="0"/>
              <a:ea typeface="+mn-ea"/>
              <a:cs typeface="+mn-cs"/>
            </a:endParaRPr>
          </a:p>
          <a:p>
            <a:pPr marL="0" indent="0">
              <a:buNone/>
            </a:pPr>
            <a:endParaRPr lang="fr-FR" dirty="0"/>
          </a:p>
        </p:txBody>
      </p:sp>
      <p:sp>
        <p:nvSpPr>
          <p:cNvPr id="5" name="ZoneTexte 4">
            <a:extLst>
              <a:ext uri="{FF2B5EF4-FFF2-40B4-BE49-F238E27FC236}">
                <a16:creationId xmlns:a16="http://schemas.microsoft.com/office/drawing/2014/main" id="{7FEB8CDF-BAB3-EB90-9BFB-A41B67B8291D}"/>
              </a:ext>
            </a:extLst>
          </p:cNvPr>
          <p:cNvSpPr txBox="1"/>
          <p:nvPr/>
        </p:nvSpPr>
        <p:spPr>
          <a:xfrm>
            <a:off x="1615155" y="3968958"/>
            <a:ext cx="3017520" cy="830997"/>
          </a:xfrm>
          <a:prstGeom prst="rect">
            <a:avLst/>
          </a:prstGeom>
          <a:noFill/>
          <a:ln>
            <a:solidFill>
              <a:schemeClr val="accent1"/>
            </a:solidFill>
          </a:ln>
        </p:spPr>
        <p:txBody>
          <a:bodyPr wrap="square" rtlCol="0">
            <a:spAutoFit/>
          </a:bodyPr>
          <a:lstStyle/>
          <a:p>
            <a:r>
              <a:rPr lang="fr-FR" sz="1600" dirty="0">
                <a:solidFill>
                  <a:schemeClr val="tx1">
                    <a:lumMod val="75000"/>
                    <a:lumOff val="25000"/>
                  </a:schemeClr>
                </a:solidFill>
              </a:rPr>
              <a:t>L’usager pourra consulter la façon dont ses ressources ont été récupérées</a:t>
            </a:r>
          </a:p>
        </p:txBody>
      </p:sp>
      <p:pic>
        <p:nvPicPr>
          <p:cNvPr id="23" name="Image 22">
            <a:extLst>
              <a:ext uri="{FF2B5EF4-FFF2-40B4-BE49-F238E27FC236}">
                <a16:creationId xmlns:a16="http://schemas.microsoft.com/office/drawing/2014/main" id="{C7830279-5450-E6AA-C3C1-55F2A0DEF479}"/>
              </a:ext>
            </a:extLst>
          </p:cNvPr>
          <p:cNvPicPr>
            <a:picLocks noChangeAspect="1"/>
          </p:cNvPicPr>
          <p:nvPr/>
        </p:nvPicPr>
        <p:blipFill>
          <a:blip r:embed="rId2"/>
          <a:stretch>
            <a:fillRect/>
          </a:stretch>
        </p:blipFill>
        <p:spPr>
          <a:xfrm>
            <a:off x="3076486" y="1223239"/>
            <a:ext cx="8037890" cy="5751320"/>
          </a:xfrm>
          <a:prstGeom prst="rect">
            <a:avLst/>
          </a:prstGeom>
        </p:spPr>
      </p:pic>
    </p:spTree>
    <p:extLst>
      <p:ext uri="{BB962C8B-B14F-4D97-AF65-F5344CB8AC3E}">
        <p14:creationId xmlns:p14="http://schemas.microsoft.com/office/powerpoint/2010/main" val="225706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1">
              <a:lumMod val="75000"/>
            </a:schemeClr>
          </a:solidFill>
          <a:ln>
            <a:solidFill>
              <a:schemeClr val="accent2">
                <a:lumMod val="75000"/>
              </a:schemeClr>
            </a:solidFill>
          </a:ln>
        </p:spPr>
        <p:txBody>
          <a:bodyPr>
            <a:normAutofit/>
          </a:bodyPr>
          <a:lstStyle/>
          <a:p>
            <a:pPr algn="ctr"/>
            <a:r>
              <a:rPr lang="fr-FR" sz="2800" dirty="0">
                <a:solidFill>
                  <a:schemeClr val="bg1"/>
                </a:solidFill>
              </a:rPr>
              <a:t>Les demandes de RSA et prime d’activité </a:t>
            </a:r>
          </a:p>
        </p:txBody>
      </p:sp>
      <p:sp>
        <p:nvSpPr>
          <p:cNvPr id="3" name="Espace réservé du contenu 2">
            <a:extLst>
              <a:ext uri="{FF2B5EF4-FFF2-40B4-BE49-F238E27FC236}">
                <a16:creationId xmlns:a16="http://schemas.microsoft.com/office/drawing/2014/main" id="{AA05B162-C201-7E55-FA77-76FB8BBA580F}"/>
              </a:ext>
            </a:extLst>
          </p:cNvPr>
          <p:cNvSpPr>
            <a:spLocks noGrp="1"/>
          </p:cNvSpPr>
          <p:nvPr>
            <p:ph idx="1"/>
          </p:nvPr>
        </p:nvSpPr>
        <p:spPr>
          <a:xfrm>
            <a:off x="580238" y="1241570"/>
            <a:ext cx="11031524" cy="5201175"/>
          </a:xfrm>
          <a:solidFill>
            <a:schemeClr val="bg2"/>
          </a:solidFill>
          <a:ln>
            <a:solidFill>
              <a:schemeClr val="accent2">
                <a:lumMod val="75000"/>
              </a:schemeClr>
            </a:solidFill>
          </a:ln>
        </p:spPr>
        <p:txBody>
          <a:bodyPr>
            <a:normAutofit/>
          </a:bodyPr>
          <a:lstStyle/>
          <a:p>
            <a:pPr marL="0" indent="0">
              <a:buNone/>
            </a:pPr>
            <a:endParaRPr lang="fr-FR" b="1" dirty="0"/>
          </a:p>
          <a:p>
            <a:pPr>
              <a:buFont typeface="Wingdings" panose="05000000000000000000" pitchFamily="2" charset="2"/>
              <a:buChar char="Ø"/>
            </a:pPr>
            <a:r>
              <a:rPr lang="fr-FR" sz="2400" dirty="0"/>
              <a:t>La récupération automatique des ressources et leur pré-affichage n’est pas encore possible pour les nouvelles demandes de RSA/PPA lors de la téléprocédure</a:t>
            </a:r>
          </a:p>
          <a:p>
            <a:pPr>
              <a:buFont typeface="Wingdings" panose="05000000000000000000" pitchFamily="2" charset="2"/>
              <a:buChar char="Ø"/>
            </a:pPr>
            <a:r>
              <a:rPr lang="fr-FR" sz="2400" dirty="0"/>
              <a:t>L’allocataire doit toujours déclarer la totalité de ses revenus perçus pour le 1</a:t>
            </a:r>
            <a:r>
              <a:rPr lang="fr-FR" sz="2400" baseline="30000" dirty="0"/>
              <a:t>er</a:t>
            </a:r>
            <a:r>
              <a:rPr lang="fr-FR" sz="2400" dirty="0"/>
              <a:t> trimestre de référence et compléter les cases correspondantes</a:t>
            </a:r>
          </a:p>
          <a:p>
            <a:pPr>
              <a:buFont typeface="Wingdings" panose="05000000000000000000" pitchFamily="2" charset="2"/>
              <a:buChar char="Ø"/>
            </a:pPr>
            <a:r>
              <a:rPr lang="fr-FR" sz="2400" dirty="0"/>
              <a:t>Une </a:t>
            </a:r>
            <a:r>
              <a:rPr lang="fr-FR" sz="2400" dirty="0" err="1"/>
              <a:t>pop’up</a:t>
            </a:r>
            <a:r>
              <a:rPr lang="fr-FR" sz="2400" dirty="0"/>
              <a:t> de rappel en entrée de téléprocédure indique que les revenus doivent être déclarés en montant net social</a:t>
            </a:r>
          </a:p>
        </p:txBody>
      </p:sp>
    </p:spTree>
    <p:extLst>
      <p:ext uri="{BB962C8B-B14F-4D97-AF65-F5344CB8AC3E}">
        <p14:creationId xmlns:p14="http://schemas.microsoft.com/office/powerpoint/2010/main" val="1886469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1">
              <a:lumMod val="75000"/>
            </a:schemeClr>
          </a:solidFill>
          <a:ln>
            <a:solidFill>
              <a:schemeClr val="accent2">
                <a:lumMod val="75000"/>
              </a:schemeClr>
            </a:solidFill>
          </a:ln>
        </p:spPr>
        <p:txBody>
          <a:bodyPr>
            <a:normAutofit/>
          </a:bodyPr>
          <a:lstStyle/>
          <a:p>
            <a:pPr algn="ctr"/>
            <a:r>
              <a:rPr lang="fr-FR" sz="3200" dirty="0">
                <a:solidFill>
                  <a:schemeClr val="bg1"/>
                </a:solidFill>
              </a:rPr>
              <a:t>Pour finir …</a:t>
            </a:r>
          </a:p>
        </p:txBody>
      </p:sp>
      <p:sp>
        <p:nvSpPr>
          <p:cNvPr id="3" name="Espace réservé du contenu 2">
            <a:extLst>
              <a:ext uri="{FF2B5EF4-FFF2-40B4-BE49-F238E27FC236}">
                <a16:creationId xmlns:a16="http://schemas.microsoft.com/office/drawing/2014/main" id="{AA05B162-C201-7E55-FA77-76FB8BBA580F}"/>
              </a:ext>
            </a:extLst>
          </p:cNvPr>
          <p:cNvSpPr>
            <a:spLocks noGrp="1"/>
          </p:cNvSpPr>
          <p:nvPr>
            <p:ph idx="1"/>
          </p:nvPr>
        </p:nvSpPr>
        <p:spPr>
          <a:xfrm>
            <a:off x="1160476" y="1421031"/>
            <a:ext cx="10948915" cy="5201175"/>
          </a:xfrm>
          <a:solidFill>
            <a:schemeClr val="bg2"/>
          </a:solidFill>
          <a:ln>
            <a:solidFill>
              <a:schemeClr val="accent2">
                <a:lumMod val="75000"/>
              </a:schemeClr>
            </a:solidFill>
          </a:ln>
        </p:spPr>
        <p:txBody>
          <a:bodyPr/>
          <a:lstStyle/>
          <a:p>
            <a:pPr marL="0" marR="0" lvl="0" indent="0" algn="ctr"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fr-FR" b="1"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Calibri" panose="020F0502020204030204" pitchFamily="34" charset="0"/>
              </a:rPr>
              <a:t>Slogan à</a:t>
            </a:r>
            <a:r>
              <a:rPr lang="fr-FR" b="1" dirty="0">
                <a:effectLst/>
                <a:ea typeface="Calibri" panose="020F0502020204030204" pitchFamily="34" charset="0"/>
                <a:cs typeface="Calibri" panose="020F0502020204030204" pitchFamily="34" charset="0"/>
              </a:rPr>
              <a:t> retenir =&gt; </a:t>
            </a:r>
            <a:r>
              <a:rPr kumimoji="0" lang="fr-FR"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Calibri" panose="020F0502020204030204" pitchFamily="34" charset="0"/>
              </a:rPr>
              <a:t>« RSA, prime d’activité :  vérifiez, validez, c’est déclaré »</a:t>
            </a:r>
            <a:endParaRPr kumimoji="0" lang="fr-FR"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Times New Roman" panose="02020603050405020304" pitchFamily="18" charset="0"/>
            </a:endParaRPr>
          </a:p>
          <a:p>
            <a:pPr marL="0" lvl="0" indent="0" algn="ctr">
              <a:lnSpc>
                <a:spcPct val="107000"/>
              </a:lnSpc>
              <a:buNone/>
            </a:pPr>
            <a:endParaRPr lang="fr-FR" sz="14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07000"/>
              </a:lnSpc>
              <a:buNone/>
            </a:pPr>
            <a:r>
              <a:rPr lang="fr-FR" sz="1400" b="1" dirty="0">
                <a:effectLst/>
                <a:latin typeface="Century Gothic" panose="020B0502020202020204" pitchFamily="34" charset="0"/>
                <a:ea typeface="Calibri" panose="020F0502020204030204" pitchFamily="34" charset="0"/>
                <a:cs typeface="Calibri" panose="020F0502020204030204" pitchFamily="34" charset="0"/>
              </a:rPr>
              <a:t>Sur le Caf.fr</a:t>
            </a:r>
            <a:r>
              <a:rPr lang="fr-FR" sz="1400" dirty="0">
                <a:effectLst/>
                <a:latin typeface="Century Gothic" panose="020B0502020202020204" pitchFamily="34" charset="0"/>
                <a:ea typeface="Calibri" panose="020F0502020204030204" pitchFamily="34" charset="0"/>
                <a:cs typeface="Calibri" panose="020F0502020204030204" pitchFamily="34" charset="0"/>
              </a:rPr>
              <a:t> :</a:t>
            </a:r>
            <a:endParaRPr lang="fr-FR"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r>
              <a:rPr lang="fr-FR" sz="1400" dirty="0">
                <a:effectLst/>
                <a:latin typeface="Century Gothic" panose="020B0502020202020204" pitchFamily="34" charset="0"/>
                <a:ea typeface="Calibri" panose="020F0502020204030204" pitchFamily="34" charset="0"/>
                <a:cs typeface="Calibri" panose="020F0502020204030204" pitchFamily="34" charset="0"/>
              </a:rPr>
              <a:t>De multiples éléments pédagogiques sur </a:t>
            </a:r>
            <a:r>
              <a:rPr lang="fr-FR" sz="1400" b="1" dirty="0">
                <a:effectLst/>
                <a:latin typeface="Century Gothic" panose="020B0502020202020204" pitchFamily="34" charset="0"/>
                <a:ea typeface="Calibri" panose="020F0502020204030204" pitchFamily="34" charset="0"/>
                <a:cs typeface="Calibri" panose="020F0502020204030204" pitchFamily="34" charset="0"/>
              </a:rPr>
              <a:t>le MNS</a:t>
            </a:r>
            <a:r>
              <a:rPr lang="fr-FR" sz="1400" dirty="0">
                <a:effectLst/>
                <a:latin typeface="Century Gothic" panose="020B0502020202020204" pitchFamily="34" charset="0"/>
                <a:ea typeface="Calibri" panose="020F0502020204030204" pitchFamily="34" charset="0"/>
                <a:cs typeface="Calibri" panose="020F0502020204030204" pitchFamily="34" charset="0"/>
              </a:rPr>
              <a:t> sont consultables par le grand public sur caf.fr dont :</a:t>
            </a:r>
            <a:endParaRPr lang="fr-FR" sz="1400" dirty="0">
              <a:latin typeface="Century Gothic" panose="020B0502020202020204" pitchFamily="34"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fr-FR" sz="1400" dirty="0">
                <a:effectLst/>
                <a:latin typeface="Century Gothic" panose="020B0502020202020204" pitchFamily="34" charset="0"/>
                <a:ea typeface="Calibri" panose="020F0502020204030204" pitchFamily="34" charset="0"/>
                <a:cs typeface="Calibri" panose="020F0502020204030204" pitchFamily="34" charset="0"/>
              </a:rPr>
              <a:t>l’article général </a:t>
            </a:r>
            <a:r>
              <a:rPr lang="fr-FR" sz="1400" u="sng" dirty="0">
                <a:solidFill>
                  <a:srgbClr val="0563C1"/>
                </a:solidFill>
                <a:effectLst/>
                <a:latin typeface="Century Gothic" panose="020B0502020202020204" pitchFamily="34" charset="0"/>
                <a:ea typeface="Calibri" panose="020F0502020204030204" pitchFamily="34" charset="0"/>
                <a:cs typeface="Calibri" panose="020F0502020204030204" pitchFamily="34" charset="0"/>
                <a:hlinkClick r:id="rId2"/>
              </a:rPr>
              <a:t>« RSA, Prime d’activité : facilitez vos démarches avec le montant net social ! »</a:t>
            </a:r>
            <a:r>
              <a:rPr lang="fr-FR" sz="1400" dirty="0">
                <a:effectLst/>
                <a:latin typeface="Century Gothic" panose="020B0502020202020204" pitchFamily="34" charset="0"/>
                <a:ea typeface="Calibri" panose="020F0502020204030204" pitchFamily="34" charset="0"/>
                <a:cs typeface="Calibri" panose="020F0502020204030204" pitchFamily="34" charset="0"/>
              </a:rPr>
              <a:t>,</a:t>
            </a:r>
            <a:endParaRPr lang="fr-FR" sz="1400" dirty="0">
              <a:latin typeface="Century Gothic" panose="020B0502020202020204" pitchFamily="34" charset="0"/>
              <a:ea typeface="Calibri" panose="020F0502020204030204" pitchFamily="34" charset="0"/>
              <a:cs typeface="Arial" panose="020B0604020202020204" pitchFamily="34" charset="0"/>
            </a:endParaRPr>
          </a:p>
          <a:p>
            <a:pPr lvl="1" algn="just">
              <a:lnSpc>
                <a:spcPct val="107000"/>
              </a:lnSpc>
              <a:spcAft>
                <a:spcPts val="800"/>
              </a:spcAft>
              <a:buFont typeface="Wingdings" panose="05000000000000000000" pitchFamily="2" charset="2"/>
              <a:buChar char="Ø"/>
            </a:pPr>
            <a:r>
              <a:rPr lang="fr-FR" sz="1400" dirty="0">
                <a:effectLst/>
                <a:latin typeface="Century Gothic" panose="020B0502020202020204" pitchFamily="34" charset="0"/>
                <a:ea typeface="Calibri" panose="020F0502020204030204" pitchFamily="34" charset="0"/>
                <a:cs typeface="Calibri" panose="020F0502020204030204" pitchFamily="34" charset="0"/>
              </a:rPr>
              <a:t>l’article spécifique « </a:t>
            </a:r>
            <a:r>
              <a:rPr lang="fr-FR" sz="14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3"/>
              </a:rPr>
              <a:t>RSA, Prime d’activité : bien déclarer vos ressources avec le montant net social</a:t>
            </a:r>
            <a:r>
              <a:rPr lang="fr-FR" sz="1400" dirty="0">
                <a:effectLst/>
                <a:latin typeface="Century Gothic" panose="020B0502020202020204" pitchFamily="34" charset="0"/>
                <a:ea typeface="Calibri" panose="020F0502020204030204" pitchFamily="34" charset="0"/>
                <a:cs typeface="Calibri" panose="020F0502020204030204" pitchFamily="34" charset="0"/>
              </a:rPr>
              <a:t> » qui présente les cas pratiques</a:t>
            </a:r>
            <a:r>
              <a:rPr lang="fr-FR" sz="1400" kern="1200" dirty="0">
                <a:solidFill>
                  <a:srgbClr val="000000"/>
                </a:solidFill>
                <a:effectLst/>
                <a:latin typeface="Century Gothic" panose="020B0502020202020204" pitchFamily="34" charset="0"/>
                <a:ea typeface="Yu Mincho" panose="02020400000000000000" pitchFamily="18" charset="-128"/>
                <a:cs typeface="Arial" panose="020B0604020202020204" pitchFamily="34" charset="0"/>
              </a:rPr>
              <a:t> </a:t>
            </a:r>
            <a:r>
              <a:rPr lang="fr-FR" sz="1400" dirty="0">
                <a:effectLst/>
                <a:latin typeface="Century Gothic" panose="020B0502020202020204" pitchFamily="34" charset="0"/>
                <a:ea typeface="Calibri" panose="020F0502020204030204" pitchFamily="34" charset="0"/>
                <a:cs typeface="Calibri" panose="020F0502020204030204" pitchFamily="34" charset="0"/>
              </a:rPr>
              <a:t>dédiés à l’usage du MNS pour guider les allocataires, et qui héberge notamment le tutoriel vidéo</a:t>
            </a:r>
            <a:r>
              <a:rPr lang="fr-FR" sz="1400" b="1" dirty="0">
                <a:effectLst/>
                <a:latin typeface="Century Gothic" panose="020B0502020202020204" pitchFamily="34" charset="0"/>
                <a:ea typeface="Calibri" panose="020F0502020204030204" pitchFamily="34" charset="0"/>
                <a:cs typeface="Calibri" panose="020F0502020204030204" pitchFamily="34" charset="0"/>
              </a:rPr>
              <a:t> </a:t>
            </a:r>
            <a:r>
              <a:rPr lang="fr-FR" sz="1400" u="sng" dirty="0">
                <a:solidFill>
                  <a:srgbClr val="0563C1"/>
                </a:solidFill>
                <a:effectLst/>
                <a:latin typeface="Century Gothic" panose="020B0502020202020204" pitchFamily="34" charset="0"/>
                <a:ea typeface="Calibri" panose="020F0502020204030204" pitchFamily="34" charset="0"/>
                <a:cs typeface="Calibri" panose="020F0502020204030204" pitchFamily="34" charset="0"/>
                <a:hlinkClick r:id="rId3"/>
              </a:rPr>
              <a:t>« Comment déclarer vos ressources avec le montant net social »</a:t>
            </a:r>
            <a:r>
              <a:rPr lang="fr-FR" sz="1400" dirty="0">
                <a:effectLst/>
                <a:latin typeface="Century Gothic" panose="020B0502020202020204" pitchFamily="34" charset="0"/>
                <a:ea typeface="Calibri" panose="020F0502020204030204" pitchFamily="34" charset="0"/>
                <a:cs typeface="Calibri" panose="020F0502020204030204" pitchFamily="34" charset="0"/>
              </a:rPr>
              <a:t>.</a:t>
            </a:r>
            <a:endParaRPr lang="fr-FR" sz="1400" dirty="0">
              <a:effectLst/>
              <a:latin typeface="Century Gothic" panose="020B0502020202020204" pitchFamily="34" charset="0"/>
              <a:ea typeface="Calibri" panose="020F0502020204030204" pitchFamily="34" charset="0"/>
              <a:cs typeface="Arial" panose="020B0604020202020204" pitchFamily="34" charset="0"/>
            </a:endParaRPr>
          </a:p>
          <a:p>
            <a:pPr marL="457200" lvl="1" indent="0" algn="just">
              <a:lnSpc>
                <a:spcPct val="107000"/>
              </a:lnSpc>
              <a:spcAft>
                <a:spcPts val="800"/>
              </a:spcAft>
              <a:buNone/>
            </a:pPr>
            <a:r>
              <a:rPr lang="fr-FR" sz="1400" dirty="0">
                <a:effectLst/>
                <a:latin typeface="Century Gothic" panose="020B0502020202020204" pitchFamily="34" charset="0"/>
                <a:ea typeface="Calibri" panose="020F0502020204030204" pitchFamily="34" charset="0"/>
                <a:cs typeface="Calibri" panose="020F0502020204030204" pitchFamily="34" charset="0"/>
              </a:rPr>
              <a:t>Des articles de </a:t>
            </a:r>
            <a:r>
              <a:rPr lang="fr-FR" sz="1400" b="1" dirty="0">
                <a:effectLst/>
                <a:latin typeface="Century Gothic" panose="020B0502020202020204" pitchFamily="34" charset="0"/>
                <a:ea typeface="Calibri" panose="020F0502020204030204" pitchFamily="34" charset="0"/>
                <a:cs typeface="Calibri" panose="020F0502020204030204" pitchFamily="34" charset="0"/>
              </a:rPr>
              <a:t>présentation de la réforme</a:t>
            </a:r>
            <a:r>
              <a:rPr lang="fr-FR" sz="1400" dirty="0">
                <a:effectLst/>
                <a:latin typeface="Century Gothic" panose="020B0502020202020204" pitchFamily="34" charset="0"/>
                <a:ea typeface="Calibri" panose="020F0502020204030204" pitchFamily="34" charset="0"/>
                <a:cs typeface="Calibri" panose="020F0502020204030204" pitchFamily="34" charset="0"/>
              </a:rPr>
              <a:t> sont également consultables par le grand public sur le Caf.fr, dont :</a:t>
            </a:r>
            <a:endParaRPr lang="fr-FR" sz="1400" dirty="0">
              <a:latin typeface="Century Gothic" panose="020B0502020202020204" pitchFamily="34"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fr-FR" sz="1400" dirty="0">
                <a:effectLst/>
                <a:latin typeface="Century Gothic" panose="020B0502020202020204" pitchFamily="34" charset="0"/>
                <a:ea typeface="Calibri" panose="020F0502020204030204" pitchFamily="34" charset="0"/>
                <a:cs typeface="Calibri" panose="020F0502020204030204" pitchFamily="34" charset="0"/>
              </a:rPr>
              <a:t>L'article </a:t>
            </a:r>
            <a:r>
              <a:rPr lang="fr-FR" sz="1400" u="sng" dirty="0">
                <a:solidFill>
                  <a:srgbClr val="0563C1"/>
                </a:solidFill>
                <a:effectLst/>
                <a:latin typeface="Century Gothic" panose="020B0502020202020204" pitchFamily="34" charset="0"/>
                <a:ea typeface="Calibri" panose="020F0502020204030204" pitchFamily="34" charset="0"/>
                <a:cs typeface="Calibri" panose="020F0502020204030204" pitchFamily="34" charset="0"/>
                <a:hlinkClick r:id="rId4"/>
              </a:rPr>
              <a:t>« RSA, Prime d'activité : vérifiez, validez... C'est déclaré ! » </a:t>
            </a:r>
            <a:r>
              <a:rPr lang="fr-FR" sz="1400" dirty="0">
                <a:effectLst/>
                <a:latin typeface="Century Gothic" panose="020B0502020202020204" pitchFamily="34" charset="0"/>
                <a:ea typeface="Calibri" panose="020F0502020204030204" pitchFamily="34" charset="0"/>
                <a:cs typeface="Calibri" panose="020F0502020204030204" pitchFamily="34" charset="0"/>
              </a:rPr>
              <a:t> qui héberge le tutoriel vidéo « </a:t>
            </a:r>
            <a:r>
              <a:rPr lang="fr-FR" sz="1400" u="sng" dirty="0">
                <a:solidFill>
                  <a:srgbClr val="0563C1"/>
                </a:solidFill>
                <a:effectLst/>
                <a:latin typeface="Century Gothic" panose="020B0502020202020204" pitchFamily="34" charset="0"/>
                <a:ea typeface="Calibri" panose="020F0502020204030204" pitchFamily="34" charset="0"/>
                <a:cs typeface="Calibri" panose="020F0502020204030204" pitchFamily="34" charset="0"/>
                <a:hlinkClick r:id="rId5"/>
              </a:rPr>
              <a:t>Comment remplir votre DTR </a:t>
            </a:r>
            <a:r>
              <a:rPr lang="fr-FR" sz="1400" dirty="0">
                <a:effectLst/>
                <a:latin typeface="Century Gothic" panose="020B0502020202020204" pitchFamily="34" charset="0"/>
                <a:ea typeface="Calibri" panose="020F0502020204030204" pitchFamily="34" charset="0"/>
                <a:cs typeface="Calibri" panose="020F0502020204030204" pitchFamily="34" charset="0"/>
              </a:rPr>
              <a:t>? », ainsi que les tutos détaillés RSA et PPA en format PDF. </a:t>
            </a:r>
            <a:endParaRPr lang="fr-FR" sz="1400" dirty="0">
              <a:latin typeface="Century Gothic" panose="020B0502020202020204" pitchFamily="34" charset="0"/>
              <a:ea typeface="Calibri" panose="020F0502020204030204" pitchFamily="34" charset="0"/>
              <a:cs typeface="Arial" panose="020B0604020202020204" pitchFamily="34" charset="0"/>
            </a:endParaRPr>
          </a:p>
          <a:p>
            <a:pPr lvl="1" algn="just">
              <a:lnSpc>
                <a:spcPct val="107000"/>
              </a:lnSpc>
              <a:spcAft>
                <a:spcPts val="800"/>
              </a:spcAft>
              <a:buFont typeface="Wingdings" panose="05000000000000000000" pitchFamily="2" charset="2"/>
              <a:buChar char="Ø"/>
            </a:pPr>
            <a:r>
              <a:rPr lang="fr-FR" sz="1400" dirty="0">
                <a:effectLst/>
                <a:latin typeface="Century Gothic" panose="020B0502020202020204" pitchFamily="34" charset="0"/>
                <a:ea typeface="Calibri" panose="020F0502020204030204" pitchFamily="34" charset="0"/>
                <a:cs typeface="Calibri" panose="020F0502020204030204" pitchFamily="34" charset="0"/>
              </a:rPr>
              <a:t>La FAQ sur la réforme : </a:t>
            </a:r>
            <a:r>
              <a:rPr lang="fr-FR" sz="1400" u="sng" dirty="0">
                <a:solidFill>
                  <a:srgbClr val="0563C1"/>
                </a:solidFill>
                <a:effectLst/>
                <a:latin typeface="Century Gothic" panose="020B0502020202020204" pitchFamily="34" charset="0"/>
                <a:ea typeface="Calibri" panose="020F0502020204030204" pitchFamily="34" charset="0"/>
                <a:cs typeface="Calibri" panose="020F0502020204030204" pitchFamily="34" charset="0"/>
                <a:hlinkClick r:id="rId6"/>
              </a:rPr>
              <a:t>« Nouvelle déclaration trimestrielle RSA et prime d'activité : nos réponses à vos questions »</a:t>
            </a:r>
            <a:r>
              <a:rPr lang="fr-FR" sz="1400" dirty="0">
                <a:effectLst/>
                <a:latin typeface="Century Gothic" panose="020B0502020202020204" pitchFamily="34" charset="0"/>
                <a:ea typeface="Calibri" panose="020F0502020204030204" pitchFamily="34" charset="0"/>
                <a:cs typeface="Calibri" panose="020F0502020204030204" pitchFamily="34" charset="0"/>
              </a:rPr>
              <a:t>, qui renvoie au tutoriel vidéo « </a:t>
            </a:r>
            <a:r>
              <a:rPr lang="fr-FR" sz="1400" u="sng" dirty="0">
                <a:solidFill>
                  <a:srgbClr val="0563C1"/>
                </a:solidFill>
                <a:effectLst/>
                <a:latin typeface="Century Gothic" panose="020B0502020202020204" pitchFamily="34" charset="0"/>
                <a:ea typeface="Calibri" panose="020F0502020204030204" pitchFamily="34" charset="0"/>
                <a:cs typeface="Calibri" panose="020F0502020204030204" pitchFamily="34" charset="0"/>
                <a:hlinkClick r:id="rId7"/>
              </a:rPr>
              <a:t>Comment corriger les ressources préremplies dans votre DTR </a:t>
            </a:r>
            <a:r>
              <a:rPr lang="fr-FR" sz="1400" dirty="0">
                <a:effectLst/>
                <a:latin typeface="Century Gothic" panose="020B0502020202020204" pitchFamily="34" charset="0"/>
                <a:ea typeface="Calibri" panose="020F0502020204030204" pitchFamily="34" charset="0"/>
                <a:cs typeface="Calibri" panose="020F0502020204030204" pitchFamily="34" charset="0"/>
              </a:rPr>
              <a:t>? »</a:t>
            </a:r>
            <a:endParaRPr lang="fr-FR" sz="1400" dirty="0">
              <a:effectLst/>
              <a:latin typeface="Century Gothic" panose="020B0502020202020204" pitchFamily="34" charset="0"/>
              <a:ea typeface="Calibri" panose="020F0502020204030204" pitchFamily="34" charset="0"/>
              <a:cs typeface="Arial" panose="020B0604020202020204" pitchFamily="34" charset="0"/>
            </a:endParaRPr>
          </a:p>
          <a:p>
            <a:pPr marL="0" indent="0">
              <a:buNone/>
            </a:pPr>
            <a:endParaRPr lang="fr-FR" b="1" dirty="0"/>
          </a:p>
        </p:txBody>
      </p:sp>
    </p:spTree>
    <p:extLst>
      <p:ext uri="{BB962C8B-B14F-4D97-AF65-F5344CB8AC3E}">
        <p14:creationId xmlns:p14="http://schemas.microsoft.com/office/powerpoint/2010/main" val="883418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9D1EE6-C77B-4AB5-80C2-B2766A04E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1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Image 1">
            <a:extLst>
              <a:ext uri="{FF2B5EF4-FFF2-40B4-BE49-F238E27FC236}">
                <a16:creationId xmlns:a16="http://schemas.microsoft.com/office/drawing/2014/main" id="{162D2A4E-0142-E9F2-D1E4-747A0415E114}"/>
              </a:ext>
            </a:extLst>
          </p:cNvPr>
          <p:cNvPicPr>
            <a:picLocks noChangeAspect="1"/>
          </p:cNvPicPr>
          <p:nvPr/>
        </p:nvPicPr>
        <p:blipFill>
          <a:blip r:embed="rId2"/>
          <a:srcRect t="12601" r="1" b="19283"/>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873991DB-6F50-4514-9746-B72BC8E1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38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F02C4A-63F0-8B19-F409-44DED6409D8C}"/>
              </a:ext>
            </a:extLst>
          </p:cNvPr>
          <p:cNvSpPr>
            <a:spLocks noGrp="1"/>
          </p:cNvSpPr>
          <p:nvPr>
            <p:ph type="title"/>
          </p:nvPr>
        </p:nvSpPr>
        <p:spPr>
          <a:xfrm>
            <a:off x="838200" y="365125"/>
            <a:ext cx="10515600" cy="1077781"/>
          </a:xfrm>
          <a:solidFill>
            <a:schemeClr val="accent1">
              <a:lumMod val="75000"/>
            </a:schemeClr>
          </a:solidFill>
          <a:ln>
            <a:solidFill>
              <a:srgbClr val="002060"/>
            </a:solidFill>
          </a:ln>
        </p:spPr>
        <p:txBody>
          <a:bodyPr>
            <a:normAutofit/>
          </a:bodyPr>
          <a:lstStyle/>
          <a:p>
            <a:pPr algn="ctr"/>
            <a:r>
              <a:rPr lang="fr-FR" sz="2800" dirty="0">
                <a:solidFill>
                  <a:schemeClr val="bg1"/>
                </a:solidFill>
              </a:rPr>
              <a:t>Caf de Charente-Maritime – 2023</a:t>
            </a:r>
          </a:p>
        </p:txBody>
      </p:sp>
      <p:pic>
        <p:nvPicPr>
          <p:cNvPr id="5" name="Espace réservé du contenu 4">
            <a:extLst>
              <a:ext uri="{FF2B5EF4-FFF2-40B4-BE49-F238E27FC236}">
                <a16:creationId xmlns:a16="http://schemas.microsoft.com/office/drawing/2014/main" id="{36C197DB-A844-D044-9BA8-02A1729C2A43}"/>
              </a:ext>
            </a:extLst>
          </p:cNvPr>
          <p:cNvPicPr>
            <a:picLocks noGrp="1" noChangeAspect="1"/>
          </p:cNvPicPr>
          <p:nvPr>
            <p:ph idx="1"/>
          </p:nvPr>
        </p:nvPicPr>
        <p:blipFill>
          <a:blip r:embed="rId2"/>
          <a:stretch>
            <a:fillRect/>
          </a:stretch>
        </p:blipFill>
        <p:spPr>
          <a:xfrm>
            <a:off x="263228" y="1592119"/>
            <a:ext cx="11348035" cy="2597396"/>
          </a:xfrm>
          <a:ln>
            <a:solidFill>
              <a:schemeClr val="accent2">
                <a:lumMod val="75000"/>
              </a:schemeClr>
            </a:solidFill>
          </a:ln>
        </p:spPr>
      </p:pic>
      <p:cxnSp>
        <p:nvCxnSpPr>
          <p:cNvPr id="7" name="Connecteur droit avec flèche 6">
            <a:extLst>
              <a:ext uri="{FF2B5EF4-FFF2-40B4-BE49-F238E27FC236}">
                <a16:creationId xmlns:a16="http://schemas.microsoft.com/office/drawing/2014/main" id="{90AFD6A0-1BF7-E08D-19FF-C94ABF6ACB6F}"/>
              </a:ext>
            </a:extLst>
          </p:cNvPr>
          <p:cNvCxnSpPr>
            <a:cxnSpLocks/>
          </p:cNvCxnSpPr>
          <p:nvPr/>
        </p:nvCxnSpPr>
        <p:spPr>
          <a:xfrm flipV="1">
            <a:off x="3934437" y="3359005"/>
            <a:ext cx="1325460" cy="9788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F4E27B1-E791-53F3-1760-9024DF1D24DD}"/>
              </a:ext>
            </a:extLst>
          </p:cNvPr>
          <p:cNvSpPr txBox="1"/>
          <p:nvPr/>
        </p:nvSpPr>
        <p:spPr>
          <a:xfrm>
            <a:off x="2298583" y="4423839"/>
            <a:ext cx="3384370" cy="369332"/>
          </a:xfrm>
          <a:prstGeom prst="rect">
            <a:avLst/>
          </a:prstGeom>
          <a:solidFill>
            <a:schemeClr val="bg2"/>
          </a:solidFill>
          <a:ln>
            <a:solidFill>
              <a:schemeClr val="accent2">
                <a:lumMod val="75000"/>
              </a:schemeClr>
            </a:solidFill>
          </a:ln>
        </p:spPr>
        <p:txBody>
          <a:bodyPr wrap="square" rtlCol="0">
            <a:spAutoFit/>
          </a:bodyPr>
          <a:lstStyle/>
          <a:p>
            <a:r>
              <a:rPr lang="fr-FR" dirty="0">
                <a:solidFill>
                  <a:schemeClr val="tx1">
                    <a:lumMod val="75000"/>
                    <a:lumOff val="25000"/>
                  </a:schemeClr>
                </a:solidFill>
              </a:rPr>
              <a:t>41% de la population totale</a:t>
            </a:r>
          </a:p>
        </p:txBody>
      </p:sp>
      <p:sp>
        <p:nvSpPr>
          <p:cNvPr id="11" name="ZoneTexte 10">
            <a:extLst>
              <a:ext uri="{FF2B5EF4-FFF2-40B4-BE49-F238E27FC236}">
                <a16:creationId xmlns:a16="http://schemas.microsoft.com/office/drawing/2014/main" id="{9CB98084-808A-B431-5243-2DE9FDC0C428}"/>
              </a:ext>
            </a:extLst>
          </p:cNvPr>
          <p:cNvSpPr txBox="1"/>
          <p:nvPr/>
        </p:nvSpPr>
        <p:spPr>
          <a:xfrm>
            <a:off x="263228" y="5234815"/>
            <a:ext cx="11348035" cy="1200329"/>
          </a:xfrm>
          <a:prstGeom prst="rect">
            <a:avLst/>
          </a:prstGeom>
          <a:solidFill>
            <a:schemeClr val="bg1">
              <a:lumMod val="75000"/>
            </a:schemeClr>
          </a:solidFill>
          <a:ln>
            <a:solidFill>
              <a:schemeClr val="accent2">
                <a:lumMod val="75000"/>
              </a:schemeClr>
            </a:solidFill>
          </a:ln>
        </p:spPr>
        <p:txBody>
          <a:bodyPr wrap="square" rtlCol="0">
            <a:spAutoFit/>
          </a:bodyPr>
          <a:lstStyle/>
          <a:p>
            <a:r>
              <a:rPr lang="fr-FR" dirty="0">
                <a:solidFill>
                  <a:schemeClr val="tx1">
                    <a:lumMod val="75000"/>
                    <a:lumOff val="25000"/>
                  </a:schemeClr>
                </a:solidFill>
              </a:rPr>
              <a:t>Dans le département la proportion de personnes isolées est de 49%</a:t>
            </a:r>
          </a:p>
          <a:p>
            <a:r>
              <a:rPr lang="fr-FR" dirty="0">
                <a:solidFill>
                  <a:schemeClr val="tx1">
                    <a:lumMod val="75000"/>
                    <a:lumOff val="25000"/>
                  </a:schemeClr>
                </a:solidFill>
              </a:rPr>
              <a:t>4 100 étudiants bénéficient d’une aide</a:t>
            </a:r>
          </a:p>
          <a:p>
            <a:r>
              <a:rPr lang="fr-FR" dirty="0">
                <a:solidFill>
                  <a:schemeClr val="tx1">
                    <a:lumMod val="75000"/>
                    <a:lumOff val="25000"/>
                  </a:schemeClr>
                </a:solidFill>
              </a:rPr>
              <a:t>39 000 foyers allocataires vivent sous le seuil de bas revenus, avec un niveau de vie inférieur à 1 235€ par unité de consommation. Dans ces foyers précaires, vivent 32 100 enfants.</a:t>
            </a:r>
          </a:p>
        </p:txBody>
      </p:sp>
    </p:spTree>
    <p:extLst>
      <p:ext uri="{BB962C8B-B14F-4D97-AF65-F5344CB8AC3E}">
        <p14:creationId xmlns:p14="http://schemas.microsoft.com/office/powerpoint/2010/main" val="332021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DBA1D-358F-6AEE-0628-E45C68195871}"/>
              </a:ext>
            </a:extLst>
          </p:cNvPr>
          <p:cNvSpPr>
            <a:spLocks noGrp="1"/>
          </p:cNvSpPr>
          <p:nvPr>
            <p:ph type="ctrTitle"/>
          </p:nvPr>
        </p:nvSpPr>
        <p:spPr>
          <a:xfrm>
            <a:off x="729843" y="117446"/>
            <a:ext cx="10461072" cy="822121"/>
          </a:xfrm>
          <a:solidFill>
            <a:schemeClr val="accent1">
              <a:lumMod val="75000"/>
            </a:schemeClr>
          </a:solidFill>
          <a:ln>
            <a:solidFill>
              <a:srgbClr val="002060"/>
            </a:solidFill>
          </a:ln>
        </p:spPr>
        <p:txBody>
          <a:bodyPr>
            <a:normAutofit/>
          </a:bodyPr>
          <a:lstStyle/>
          <a:p>
            <a:r>
              <a:rPr lang="fr-FR" sz="2800" dirty="0">
                <a:solidFill>
                  <a:schemeClr val="bg1"/>
                </a:solidFill>
              </a:rPr>
              <a:t>Solidarité et insertion en Charente-Maritime – 2023 </a:t>
            </a:r>
          </a:p>
        </p:txBody>
      </p:sp>
      <p:sp>
        <p:nvSpPr>
          <p:cNvPr id="3" name="Sous-titre 2">
            <a:extLst>
              <a:ext uri="{FF2B5EF4-FFF2-40B4-BE49-F238E27FC236}">
                <a16:creationId xmlns:a16="http://schemas.microsoft.com/office/drawing/2014/main" id="{27ABE5DC-5078-2058-B39D-5155D9EC408E}"/>
              </a:ext>
            </a:extLst>
          </p:cNvPr>
          <p:cNvSpPr>
            <a:spLocks noGrp="1"/>
          </p:cNvSpPr>
          <p:nvPr>
            <p:ph type="subTitle" idx="1"/>
          </p:nvPr>
        </p:nvSpPr>
        <p:spPr>
          <a:xfrm>
            <a:off x="247649" y="1291905"/>
            <a:ext cx="11591925" cy="5232720"/>
          </a:xfrm>
          <a:solidFill>
            <a:schemeClr val="bg2"/>
          </a:solidFill>
          <a:ln>
            <a:solidFill>
              <a:schemeClr val="accent2">
                <a:lumMod val="75000"/>
              </a:schemeClr>
            </a:solidFill>
          </a:ln>
        </p:spPr>
        <p:txBody>
          <a:bodyPr/>
          <a:lstStyle/>
          <a:p>
            <a:pPr marL="342900" indent="-342900" algn="l">
              <a:buBlip>
                <a:blip r:embed="rId2">
                  <a:extLst>
                    <a:ext uri="{96DAC541-7B7A-43D3-8B79-37D633B846F1}">
                      <asvg:svgBlip xmlns:asvg="http://schemas.microsoft.com/office/drawing/2016/SVG/main" r:embed="rId3"/>
                    </a:ext>
                  </a:extLst>
                </a:blip>
              </a:buBlip>
            </a:pPr>
            <a:r>
              <a:rPr lang="fr-FR" dirty="0">
                <a:solidFill>
                  <a:schemeClr val="tx1">
                    <a:lumMod val="75000"/>
                    <a:lumOff val="25000"/>
                  </a:schemeClr>
                </a:solidFill>
              </a:rPr>
              <a:t>Versement du RSA à </a:t>
            </a:r>
            <a:r>
              <a:rPr lang="fr-FR" b="1" dirty="0">
                <a:solidFill>
                  <a:schemeClr val="tx1">
                    <a:lumMod val="75000"/>
                    <a:lumOff val="25000"/>
                  </a:schemeClr>
                </a:solidFill>
              </a:rPr>
              <a:t>14 500 foyers</a:t>
            </a:r>
          </a:p>
          <a:p>
            <a:pPr algn="l"/>
            <a:endParaRPr lang="fr-FR" dirty="0"/>
          </a:p>
          <a:p>
            <a:pPr algn="l"/>
            <a:endParaRPr lang="fr-FR" dirty="0"/>
          </a:p>
          <a:p>
            <a:pPr algn="l"/>
            <a:endParaRPr lang="fr-FR" dirty="0"/>
          </a:p>
          <a:p>
            <a:pPr algn="l"/>
            <a:endParaRPr lang="fr-FR" dirty="0"/>
          </a:p>
          <a:p>
            <a:pPr algn="l"/>
            <a:endParaRPr lang="fr-FR" dirty="0"/>
          </a:p>
          <a:p>
            <a:pPr algn="l"/>
            <a:endParaRPr lang="fr-FR" dirty="0"/>
          </a:p>
          <a:p>
            <a:pPr algn="l"/>
            <a:endParaRPr lang="fr-FR" dirty="0"/>
          </a:p>
          <a:p>
            <a:pPr marL="342900" indent="-342900" algn="l">
              <a:buBlip>
                <a:blip r:embed="rId2">
                  <a:extLst>
                    <a:ext uri="{96DAC541-7B7A-43D3-8B79-37D633B846F1}">
                      <asvg:svgBlip xmlns:asvg="http://schemas.microsoft.com/office/drawing/2016/SVG/main" r:embed="rId3"/>
                    </a:ext>
                  </a:extLst>
                </a:blip>
              </a:buBlip>
            </a:pPr>
            <a:r>
              <a:rPr lang="fr-FR" dirty="0">
                <a:solidFill>
                  <a:schemeClr val="tx1">
                    <a:lumMod val="75000"/>
                    <a:lumOff val="25000"/>
                  </a:schemeClr>
                </a:solidFill>
              </a:rPr>
              <a:t>Versement de la prime d’activité à </a:t>
            </a:r>
            <a:r>
              <a:rPr lang="fr-FR" b="1" dirty="0">
                <a:solidFill>
                  <a:schemeClr val="tx1">
                    <a:lumMod val="75000"/>
                    <a:lumOff val="25000"/>
                  </a:schemeClr>
                </a:solidFill>
              </a:rPr>
              <a:t>46 100 allocataires</a:t>
            </a:r>
          </a:p>
          <a:p>
            <a:pPr marL="342900" indent="-342900" algn="l">
              <a:buBlip>
                <a:blip r:embed="rId2">
                  <a:extLst>
                    <a:ext uri="{96DAC541-7B7A-43D3-8B79-37D633B846F1}">
                      <asvg:svgBlip xmlns:asvg="http://schemas.microsoft.com/office/drawing/2016/SVG/main" r:embed="rId3"/>
                    </a:ext>
                  </a:extLst>
                </a:blip>
              </a:buBlip>
            </a:pPr>
            <a:r>
              <a:rPr lang="fr-FR" dirty="0">
                <a:solidFill>
                  <a:schemeClr val="tx1">
                    <a:lumMod val="75000"/>
                    <a:lumOff val="25000"/>
                  </a:schemeClr>
                </a:solidFill>
              </a:rPr>
              <a:t>Cumul du RSA et de la prime d’activité pour </a:t>
            </a:r>
            <a:r>
              <a:rPr lang="fr-FR" b="1" dirty="0">
                <a:solidFill>
                  <a:schemeClr val="tx1">
                    <a:lumMod val="75000"/>
                    <a:lumOff val="25000"/>
                  </a:schemeClr>
                </a:solidFill>
              </a:rPr>
              <a:t>3 800 foyers </a:t>
            </a:r>
          </a:p>
          <a:p>
            <a:pPr marL="342900" indent="-342900" algn="l">
              <a:buBlip>
                <a:blip r:embed="rId2">
                  <a:extLst>
                    <a:ext uri="{96DAC541-7B7A-43D3-8B79-37D633B846F1}">
                      <asvg:svgBlip xmlns:asvg="http://schemas.microsoft.com/office/drawing/2016/SVG/main" r:embed="rId3"/>
                    </a:ext>
                  </a:extLst>
                </a:blip>
              </a:buBlip>
            </a:pPr>
            <a:r>
              <a:rPr lang="fr-FR" dirty="0">
                <a:solidFill>
                  <a:schemeClr val="tx1">
                    <a:lumMod val="75000"/>
                    <a:lumOff val="25000"/>
                  </a:schemeClr>
                </a:solidFill>
              </a:rPr>
              <a:t>Montant total versé : </a:t>
            </a:r>
            <a:r>
              <a:rPr lang="fr-FR" b="1" dirty="0">
                <a:solidFill>
                  <a:schemeClr val="tx1">
                    <a:lumMod val="75000"/>
                    <a:lumOff val="25000"/>
                  </a:schemeClr>
                </a:solidFill>
              </a:rPr>
              <a:t>15 380 000€</a:t>
            </a:r>
          </a:p>
        </p:txBody>
      </p:sp>
      <p:pic>
        <p:nvPicPr>
          <p:cNvPr id="5" name="Image 4">
            <a:extLst>
              <a:ext uri="{FF2B5EF4-FFF2-40B4-BE49-F238E27FC236}">
                <a16:creationId xmlns:a16="http://schemas.microsoft.com/office/drawing/2014/main" id="{B791E1F1-6201-E9E9-4570-32D39DFF6FE7}"/>
              </a:ext>
            </a:extLst>
          </p:cNvPr>
          <p:cNvPicPr>
            <a:picLocks noChangeAspect="1"/>
          </p:cNvPicPr>
          <p:nvPr/>
        </p:nvPicPr>
        <p:blipFill>
          <a:blip r:embed="rId4"/>
          <a:stretch>
            <a:fillRect/>
          </a:stretch>
        </p:blipFill>
        <p:spPr>
          <a:xfrm>
            <a:off x="1476576" y="1898549"/>
            <a:ext cx="8383170" cy="2086266"/>
          </a:xfrm>
          <a:prstGeom prst="rect">
            <a:avLst/>
          </a:prstGeom>
          <a:ln>
            <a:solidFill>
              <a:schemeClr val="accent1"/>
            </a:solidFill>
          </a:ln>
        </p:spPr>
      </p:pic>
    </p:spTree>
    <p:extLst>
      <p:ext uri="{BB962C8B-B14F-4D97-AF65-F5344CB8AC3E}">
        <p14:creationId xmlns:p14="http://schemas.microsoft.com/office/powerpoint/2010/main" val="192739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1">
              <a:lumMod val="75000"/>
            </a:schemeClr>
          </a:solidFill>
          <a:ln>
            <a:solidFill>
              <a:schemeClr val="accent2">
                <a:lumMod val="75000"/>
              </a:schemeClr>
            </a:solidFill>
          </a:ln>
        </p:spPr>
        <p:txBody>
          <a:bodyPr>
            <a:normAutofit/>
          </a:bodyPr>
          <a:lstStyle/>
          <a:p>
            <a:pPr algn="ctr"/>
            <a:r>
              <a:rPr lang="fr-FR" sz="2800" b="1" dirty="0">
                <a:solidFill>
                  <a:schemeClr val="bg1"/>
                </a:solidFill>
              </a:rPr>
              <a:t>Contexte</a:t>
            </a:r>
          </a:p>
        </p:txBody>
      </p:sp>
      <p:sp>
        <p:nvSpPr>
          <p:cNvPr id="3" name="Espace réservé du contenu 2">
            <a:extLst>
              <a:ext uri="{FF2B5EF4-FFF2-40B4-BE49-F238E27FC236}">
                <a16:creationId xmlns:a16="http://schemas.microsoft.com/office/drawing/2014/main" id="{AA05B162-C201-7E55-FA77-76FB8BBA580F}"/>
              </a:ext>
            </a:extLst>
          </p:cNvPr>
          <p:cNvSpPr>
            <a:spLocks noGrp="1"/>
          </p:cNvSpPr>
          <p:nvPr>
            <p:ph idx="1"/>
          </p:nvPr>
        </p:nvSpPr>
        <p:spPr>
          <a:xfrm>
            <a:off x="580238" y="1241570"/>
            <a:ext cx="11031524" cy="5201175"/>
          </a:xfrm>
          <a:solidFill>
            <a:schemeClr val="bg2"/>
          </a:solidFill>
          <a:ln>
            <a:solidFill>
              <a:schemeClr val="accent2">
                <a:lumMod val="75000"/>
              </a:schemeClr>
            </a:solidFill>
          </a:ln>
        </p:spPr>
        <p:txBody>
          <a:bodyPr>
            <a:normAutofit/>
          </a:bodyPr>
          <a:lstStyle/>
          <a:p>
            <a:pPr marL="0" indent="0">
              <a:buNone/>
            </a:pPr>
            <a:endParaRPr lang="fr-FR" b="1" dirty="0"/>
          </a:p>
          <a:p>
            <a:pPr marL="0" indent="0" algn="ctr">
              <a:buNone/>
            </a:pPr>
            <a:r>
              <a:rPr lang="fr-FR" b="1" dirty="0"/>
              <a:t>Ce projet de réforme s’inscrit dans celui plus global de la Solidarité à la Source.</a:t>
            </a:r>
          </a:p>
          <a:p>
            <a:pPr>
              <a:lnSpc>
                <a:spcPct val="150000"/>
              </a:lnSpc>
            </a:pPr>
            <a:r>
              <a:rPr lang="fr-FR" dirty="0"/>
              <a:t>Il s’agit pour le revenu solidarité active (</a:t>
            </a:r>
            <a:r>
              <a:rPr lang="fr-FR" dirty="0" err="1"/>
              <a:t>Rsa</a:t>
            </a:r>
            <a:r>
              <a:rPr lang="fr-FR" dirty="0"/>
              <a:t>) et la prime d’activité (</a:t>
            </a:r>
            <a:r>
              <a:rPr lang="fr-FR" dirty="0" err="1"/>
              <a:t>Ppa</a:t>
            </a:r>
            <a:r>
              <a:rPr lang="fr-FR" dirty="0"/>
              <a:t>), de remplacer une déclaration trimestrielle des ressources entièrement manuelle par une déclaration préremplie avec les ressources de l’allocataire.</a:t>
            </a:r>
          </a:p>
          <a:p>
            <a:pPr>
              <a:lnSpc>
                <a:spcPct val="150000"/>
              </a:lnSpc>
            </a:pPr>
            <a:r>
              <a:rPr lang="fr-FR" dirty="0"/>
              <a:t>Ces ressources sont récupérées auprès du </a:t>
            </a:r>
            <a:r>
              <a:rPr lang="fr-FR" b="1" dirty="0"/>
              <a:t>dispositif de ressources mutualisées (DRM)</a:t>
            </a:r>
            <a:r>
              <a:rPr lang="fr-FR" dirty="0"/>
              <a:t>. Le DRM regroupe les données de salaires et de revenus de remplacement de l’ensemble de la population</a:t>
            </a:r>
          </a:p>
          <a:p>
            <a:pPr>
              <a:lnSpc>
                <a:spcPct val="150000"/>
              </a:lnSpc>
            </a:pPr>
            <a:r>
              <a:rPr lang="fr-FR" dirty="0"/>
              <a:t>Les ressources sont affichées par mois et par employeur ou organisme verseur</a:t>
            </a:r>
          </a:p>
          <a:p>
            <a:pPr marL="0" indent="0">
              <a:buNone/>
            </a:pPr>
            <a:r>
              <a:rPr lang="fr-FR" b="1" dirty="0"/>
              <a:t>Revenus de remplacement </a:t>
            </a:r>
            <a:r>
              <a:rPr lang="fr-FR" dirty="0"/>
              <a:t>= revenus perçus en remplacement de la rémunération du travail : allocations de chômage, indemnités maladie ou accident du travail, pensions de retraite et d’invalidité, pré-retraite, AJPA</a:t>
            </a:r>
          </a:p>
        </p:txBody>
      </p:sp>
    </p:spTree>
    <p:extLst>
      <p:ext uri="{BB962C8B-B14F-4D97-AF65-F5344CB8AC3E}">
        <p14:creationId xmlns:p14="http://schemas.microsoft.com/office/powerpoint/2010/main" val="139112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1">
              <a:lumMod val="75000"/>
            </a:schemeClr>
          </a:solidFill>
          <a:ln>
            <a:solidFill>
              <a:schemeClr val="accent2">
                <a:lumMod val="75000"/>
              </a:schemeClr>
            </a:solidFill>
          </a:ln>
        </p:spPr>
        <p:txBody>
          <a:bodyPr>
            <a:normAutofit/>
          </a:bodyPr>
          <a:lstStyle/>
          <a:p>
            <a:pPr algn="ctr"/>
            <a:r>
              <a:rPr lang="fr-FR" sz="2800" dirty="0">
                <a:solidFill>
                  <a:schemeClr val="bg1"/>
                </a:solidFill>
              </a:rPr>
              <a:t>La réforme en points / les 5 évolutions majeures</a:t>
            </a:r>
          </a:p>
        </p:txBody>
      </p:sp>
      <p:pic>
        <p:nvPicPr>
          <p:cNvPr id="4" name="Espace réservé du contenu 3">
            <a:extLst>
              <a:ext uri="{FF2B5EF4-FFF2-40B4-BE49-F238E27FC236}">
                <a16:creationId xmlns:a16="http://schemas.microsoft.com/office/drawing/2014/main" id="{1B4D7E1D-A301-B057-9171-63071061A5A7}"/>
              </a:ext>
            </a:extLst>
          </p:cNvPr>
          <p:cNvPicPr>
            <a:picLocks noGrp="1" noChangeAspect="1"/>
          </p:cNvPicPr>
          <p:nvPr>
            <p:ph idx="1"/>
          </p:nvPr>
        </p:nvPicPr>
        <p:blipFill>
          <a:blip r:embed="rId2"/>
          <a:stretch>
            <a:fillRect/>
          </a:stretch>
        </p:blipFill>
        <p:spPr>
          <a:xfrm>
            <a:off x="4419396" y="1840955"/>
            <a:ext cx="3095830" cy="2484654"/>
          </a:xfrm>
          <a:prstGeom prst="rect">
            <a:avLst/>
          </a:prstGeom>
        </p:spPr>
      </p:pic>
      <p:sp>
        <p:nvSpPr>
          <p:cNvPr id="5" name="Bulle narrative : ronde 4">
            <a:extLst>
              <a:ext uri="{FF2B5EF4-FFF2-40B4-BE49-F238E27FC236}">
                <a16:creationId xmlns:a16="http://schemas.microsoft.com/office/drawing/2014/main" id="{29510A3F-CA09-7AEE-D782-AB2114CE0D97}"/>
              </a:ext>
            </a:extLst>
          </p:cNvPr>
          <p:cNvSpPr/>
          <p:nvPr/>
        </p:nvSpPr>
        <p:spPr>
          <a:xfrm>
            <a:off x="914400" y="1510019"/>
            <a:ext cx="2776756" cy="1602297"/>
          </a:xfrm>
          <a:prstGeom prst="wedgeEllipseCallout">
            <a:avLst>
              <a:gd name="adj1" fmla="val 77789"/>
              <a:gd name="adj2" fmla="val 399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ulle narrative : ronde 5">
            <a:extLst>
              <a:ext uri="{FF2B5EF4-FFF2-40B4-BE49-F238E27FC236}">
                <a16:creationId xmlns:a16="http://schemas.microsoft.com/office/drawing/2014/main" id="{FE7C3397-D037-6606-E597-C11AAB258171}"/>
              </a:ext>
            </a:extLst>
          </p:cNvPr>
          <p:cNvSpPr/>
          <p:nvPr/>
        </p:nvSpPr>
        <p:spPr>
          <a:xfrm>
            <a:off x="1082179" y="3784519"/>
            <a:ext cx="2910980" cy="1602297"/>
          </a:xfrm>
          <a:prstGeom prst="wedgeEllipseCallout">
            <a:avLst>
              <a:gd name="adj1" fmla="val 72251"/>
              <a:gd name="adj2" fmla="val -3445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Bulle narrative : ronde 6">
            <a:extLst>
              <a:ext uri="{FF2B5EF4-FFF2-40B4-BE49-F238E27FC236}">
                <a16:creationId xmlns:a16="http://schemas.microsoft.com/office/drawing/2014/main" id="{A5AF315D-C6A0-4125-9F9F-7AFDC4857F5E}"/>
              </a:ext>
            </a:extLst>
          </p:cNvPr>
          <p:cNvSpPr/>
          <p:nvPr/>
        </p:nvSpPr>
        <p:spPr>
          <a:xfrm>
            <a:off x="4940823" y="5142451"/>
            <a:ext cx="3095830" cy="1468073"/>
          </a:xfrm>
          <a:prstGeom prst="wedgeEllipseCallout">
            <a:avLst>
              <a:gd name="adj1" fmla="val -7462"/>
              <a:gd name="adj2" fmla="val -8070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Bulle narrative : ronde 7">
            <a:extLst>
              <a:ext uri="{FF2B5EF4-FFF2-40B4-BE49-F238E27FC236}">
                <a16:creationId xmlns:a16="http://schemas.microsoft.com/office/drawing/2014/main" id="{7745757B-078A-4D0C-E5B0-E504538B472E}"/>
              </a:ext>
            </a:extLst>
          </p:cNvPr>
          <p:cNvSpPr/>
          <p:nvPr/>
        </p:nvSpPr>
        <p:spPr>
          <a:xfrm>
            <a:off x="8707772" y="3784519"/>
            <a:ext cx="3380763" cy="2556403"/>
          </a:xfrm>
          <a:prstGeom prst="wedgeEllipseCallout">
            <a:avLst>
              <a:gd name="adj1" fmla="val -64349"/>
              <a:gd name="adj2" fmla="val -37111"/>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Bulle narrative : ronde 8">
            <a:extLst>
              <a:ext uri="{FF2B5EF4-FFF2-40B4-BE49-F238E27FC236}">
                <a16:creationId xmlns:a16="http://schemas.microsoft.com/office/drawing/2014/main" id="{1B233CEF-075C-CB3C-DF1A-4B8073D12255}"/>
              </a:ext>
            </a:extLst>
          </p:cNvPr>
          <p:cNvSpPr/>
          <p:nvPr/>
        </p:nvSpPr>
        <p:spPr>
          <a:xfrm>
            <a:off x="8229600" y="1157681"/>
            <a:ext cx="3124200" cy="2114025"/>
          </a:xfrm>
          <a:prstGeom prst="wedgeEllipseCallout">
            <a:avLst>
              <a:gd name="adj1" fmla="val -69972"/>
              <a:gd name="adj2" fmla="val 1136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4D36E83-3651-62B3-37BA-62FC3B93E44F}"/>
              </a:ext>
            </a:extLst>
          </p:cNvPr>
          <p:cNvSpPr txBox="1"/>
          <p:nvPr/>
        </p:nvSpPr>
        <p:spPr>
          <a:xfrm>
            <a:off x="1174459" y="1921079"/>
            <a:ext cx="2281805" cy="523220"/>
          </a:xfrm>
          <a:prstGeom prst="rect">
            <a:avLst/>
          </a:prstGeom>
          <a:noFill/>
        </p:spPr>
        <p:txBody>
          <a:bodyPr wrap="square" rtlCol="0">
            <a:spAutoFit/>
          </a:bodyPr>
          <a:lstStyle/>
          <a:p>
            <a:r>
              <a:rPr lang="fr-FR" sz="1400" b="1" dirty="0">
                <a:solidFill>
                  <a:schemeClr val="bg1"/>
                </a:solidFill>
              </a:rPr>
              <a:t>1) La prise en compte du montant net social</a:t>
            </a:r>
          </a:p>
        </p:txBody>
      </p:sp>
      <p:sp>
        <p:nvSpPr>
          <p:cNvPr id="11" name="ZoneTexte 10">
            <a:extLst>
              <a:ext uri="{FF2B5EF4-FFF2-40B4-BE49-F238E27FC236}">
                <a16:creationId xmlns:a16="http://schemas.microsoft.com/office/drawing/2014/main" id="{566C90C0-0A23-DEE4-20FF-BB3E4DB085A9}"/>
              </a:ext>
            </a:extLst>
          </p:cNvPr>
          <p:cNvSpPr txBox="1"/>
          <p:nvPr/>
        </p:nvSpPr>
        <p:spPr>
          <a:xfrm>
            <a:off x="1267705" y="4133779"/>
            <a:ext cx="2725453" cy="738664"/>
          </a:xfrm>
          <a:prstGeom prst="rect">
            <a:avLst/>
          </a:prstGeom>
          <a:noFill/>
        </p:spPr>
        <p:txBody>
          <a:bodyPr wrap="square" rtlCol="0">
            <a:spAutoFit/>
          </a:bodyPr>
          <a:lstStyle/>
          <a:p>
            <a:r>
              <a:rPr lang="fr-FR" sz="1400" b="1" dirty="0">
                <a:solidFill>
                  <a:schemeClr val="bg1"/>
                </a:solidFill>
              </a:rPr>
              <a:t>2) L’évolution de la période de référence : passage de M-3/M-1 à M-4/M-2</a:t>
            </a:r>
          </a:p>
        </p:txBody>
      </p:sp>
      <p:sp>
        <p:nvSpPr>
          <p:cNvPr id="12" name="ZoneTexte 11">
            <a:extLst>
              <a:ext uri="{FF2B5EF4-FFF2-40B4-BE49-F238E27FC236}">
                <a16:creationId xmlns:a16="http://schemas.microsoft.com/office/drawing/2014/main" id="{E935F835-2693-C73F-8007-B3B8CD635CFB}"/>
              </a:ext>
            </a:extLst>
          </p:cNvPr>
          <p:cNvSpPr txBox="1"/>
          <p:nvPr/>
        </p:nvSpPr>
        <p:spPr>
          <a:xfrm>
            <a:off x="5361873" y="5386816"/>
            <a:ext cx="2498611" cy="954107"/>
          </a:xfrm>
          <a:prstGeom prst="rect">
            <a:avLst/>
          </a:prstGeom>
          <a:noFill/>
        </p:spPr>
        <p:txBody>
          <a:bodyPr wrap="square" rtlCol="0">
            <a:spAutoFit/>
          </a:bodyPr>
          <a:lstStyle/>
          <a:p>
            <a:r>
              <a:rPr lang="fr-FR" sz="1400" b="1" dirty="0">
                <a:solidFill>
                  <a:schemeClr val="bg1"/>
                </a:solidFill>
              </a:rPr>
              <a:t>3) La mise en place de mesures compensatoires pour le RSA au moment de la bascule</a:t>
            </a:r>
          </a:p>
        </p:txBody>
      </p:sp>
      <p:sp>
        <p:nvSpPr>
          <p:cNvPr id="13" name="ZoneTexte 12">
            <a:extLst>
              <a:ext uri="{FF2B5EF4-FFF2-40B4-BE49-F238E27FC236}">
                <a16:creationId xmlns:a16="http://schemas.microsoft.com/office/drawing/2014/main" id="{52038C2A-D396-8200-AF23-313B87F3D2D9}"/>
              </a:ext>
            </a:extLst>
          </p:cNvPr>
          <p:cNvSpPr txBox="1"/>
          <p:nvPr/>
        </p:nvSpPr>
        <p:spPr>
          <a:xfrm>
            <a:off x="9135611" y="4236440"/>
            <a:ext cx="2827090" cy="1600438"/>
          </a:xfrm>
          <a:prstGeom prst="rect">
            <a:avLst/>
          </a:prstGeom>
          <a:noFill/>
        </p:spPr>
        <p:txBody>
          <a:bodyPr wrap="square" rtlCol="0">
            <a:spAutoFit/>
          </a:bodyPr>
          <a:lstStyle/>
          <a:p>
            <a:r>
              <a:rPr lang="fr-FR" sz="1400" b="1" dirty="0">
                <a:solidFill>
                  <a:schemeClr val="bg1"/>
                </a:solidFill>
              </a:rPr>
              <a:t>4) Le pré-affichage des ressources récupérées et le maintien d’une partie déclarative pour les ressources non véhiculées par le DRM (pensions alimentaires, revenus des TI…)</a:t>
            </a:r>
          </a:p>
        </p:txBody>
      </p:sp>
      <p:sp>
        <p:nvSpPr>
          <p:cNvPr id="14" name="ZoneTexte 13">
            <a:extLst>
              <a:ext uri="{FF2B5EF4-FFF2-40B4-BE49-F238E27FC236}">
                <a16:creationId xmlns:a16="http://schemas.microsoft.com/office/drawing/2014/main" id="{7E468F1C-681A-6AEF-08C9-1BAB355CEB15}"/>
              </a:ext>
            </a:extLst>
          </p:cNvPr>
          <p:cNvSpPr txBox="1"/>
          <p:nvPr/>
        </p:nvSpPr>
        <p:spPr>
          <a:xfrm>
            <a:off x="8707772" y="1450105"/>
            <a:ext cx="2718034" cy="1384995"/>
          </a:xfrm>
          <a:prstGeom prst="rect">
            <a:avLst/>
          </a:prstGeom>
          <a:noFill/>
        </p:spPr>
        <p:txBody>
          <a:bodyPr wrap="square" rtlCol="0">
            <a:spAutoFit/>
          </a:bodyPr>
          <a:lstStyle/>
          <a:p>
            <a:r>
              <a:rPr lang="fr-FR" sz="1400" b="1" dirty="0">
                <a:solidFill>
                  <a:schemeClr val="bg1"/>
                </a:solidFill>
              </a:rPr>
              <a:t>5) La mise en place d’un parcours de signalement d’erreurs des ressources récupérées au DRM intégré à la téléprocédure de déclaration des ressources</a:t>
            </a:r>
          </a:p>
        </p:txBody>
      </p:sp>
    </p:spTree>
    <p:extLst>
      <p:ext uri="{BB962C8B-B14F-4D97-AF65-F5344CB8AC3E}">
        <p14:creationId xmlns:p14="http://schemas.microsoft.com/office/powerpoint/2010/main" val="376092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1597208" y="96678"/>
            <a:ext cx="10412265" cy="686132"/>
          </a:xfrm>
          <a:solidFill>
            <a:schemeClr val="accent1">
              <a:lumMod val="75000"/>
            </a:schemeClr>
          </a:solidFill>
          <a:ln>
            <a:solidFill>
              <a:schemeClr val="accent2">
                <a:lumMod val="75000"/>
              </a:schemeClr>
            </a:solidFill>
          </a:ln>
        </p:spPr>
        <p:txBody>
          <a:bodyPr>
            <a:normAutofit fontScale="90000"/>
          </a:bodyPr>
          <a:lstStyle/>
          <a:p>
            <a:pPr algn="ctr"/>
            <a:r>
              <a:rPr lang="fr-FR" sz="2800" dirty="0">
                <a:solidFill>
                  <a:schemeClr val="bg1"/>
                </a:solidFill>
              </a:rPr>
              <a:t>Evolution des modalités de recueil des ressources des usagers</a:t>
            </a:r>
            <a:endParaRPr lang="fr-FR"/>
          </a:p>
        </p:txBody>
      </p:sp>
      <p:sp>
        <p:nvSpPr>
          <p:cNvPr id="3" name="Espace réservé du contenu 2">
            <a:extLst>
              <a:ext uri="{FF2B5EF4-FFF2-40B4-BE49-F238E27FC236}">
                <a16:creationId xmlns:a16="http://schemas.microsoft.com/office/drawing/2014/main" id="{AA05B162-C201-7E55-FA77-76FB8BBA580F}"/>
              </a:ext>
            </a:extLst>
          </p:cNvPr>
          <p:cNvSpPr>
            <a:spLocks noGrp="1"/>
          </p:cNvSpPr>
          <p:nvPr>
            <p:ph idx="1"/>
          </p:nvPr>
        </p:nvSpPr>
        <p:spPr>
          <a:xfrm>
            <a:off x="1599190" y="1116630"/>
            <a:ext cx="10495627" cy="5741370"/>
          </a:xfrm>
          <a:solidFill>
            <a:schemeClr val="bg2"/>
          </a:solidFill>
          <a:ln>
            <a:solidFill>
              <a:schemeClr val="accent2">
                <a:lumMod val="75000"/>
              </a:schemeClr>
            </a:solidFill>
          </a:ln>
        </p:spPr>
        <p:txBody>
          <a:bodyPr vert="horz" lIns="91440" tIns="45720" rIns="91440" bIns="45720" rtlCol="0" anchor="t">
            <a:normAutofit lnSpcReduction="10000"/>
          </a:bodyPr>
          <a:lstStyle/>
          <a:p>
            <a:pPr marL="0" indent="0">
              <a:buNone/>
            </a:pPr>
            <a:r>
              <a:rPr lang="fr-FR" b="1" dirty="0"/>
              <a:t>3 sources d’informations sont à combiner :</a:t>
            </a:r>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marL="0" indent="0">
              <a:buNone/>
            </a:pPr>
            <a:endParaRPr lang="fr-FR" b="1" dirty="0"/>
          </a:p>
          <a:p>
            <a:pPr>
              <a:buFont typeface="Wingdings" charset="2"/>
              <a:buChar char="v"/>
              <a:defRPr/>
            </a:pPr>
            <a:endParaRPr lang="fr-FR" sz="1200" b="1" dirty="0">
              <a:latin typeface="Century Gothic"/>
            </a:endParaRPr>
          </a:p>
          <a:p>
            <a:pPr>
              <a:buFont typeface="Wingdings" charset="2"/>
              <a:buChar char="v"/>
              <a:defRPr/>
            </a:pPr>
            <a:r>
              <a:rPr lang="fr-FR" sz="1200" b="1" dirty="0">
                <a:latin typeface="Century Gothic"/>
              </a:rPr>
              <a:t>Pour</a:t>
            </a:r>
            <a:r>
              <a:rPr kumimoji="0" lang="fr-FR" sz="1200" b="1" i="0" u="none" strike="noStrike" kern="1200" cap="none" spc="0" normalizeH="0" baseline="0" noProof="0" dirty="0">
                <a:ln>
                  <a:noFill/>
                </a:ln>
                <a:effectLst/>
                <a:uLnTx/>
                <a:uFillTx/>
                <a:latin typeface="Century Gothic"/>
              </a:rPr>
              <a:t> les nouvelles demandes de RSA/PPA formulées lors de la  téléprocédure : </a:t>
            </a:r>
            <a:endParaRPr lang="fr-FR" sz="1200" dirty="0">
              <a:latin typeface="Century Gothic"/>
            </a:endParaRPr>
          </a:p>
          <a:p>
            <a:pPr marL="0" indent="0">
              <a:buNone/>
              <a:defRPr/>
            </a:pPr>
            <a:r>
              <a:rPr kumimoji="0" lang="fr-FR" sz="1200" b="0" i="0" u="none" strike="noStrike" kern="1200" cap="none" spc="0" normalizeH="0" baseline="0" noProof="0" dirty="0">
                <a:ln>
                  <a:noFill/>
                </a:ln>
                <a:effectLst/>
                <a:uLnTx/>
                <a:uFillTx/>
                <a:latin typeface="Century Gothic"/>
              </a:rPr>
              <a:t>La récupération automatique des ressources issues du DRM et leur pré-affichage  n’est pas encore possible; l’allocataire doit toujours déclarer la totalité de ses revenus perçus pour le 1</a:t>
            </a:r>
            <a:r>
              <a:rPr kumimoji="0" lang="fr-FR" sz="1200" b="0" i="0" u="none" strike="noStrike" kern="1200" cap="none" spc="0" normalizeH="0" baseline="30000" noProof="0" dirty="0">
                <a:ln>
                  <a:noFill/>
                </a:ln>
                <a:effectLst/>
                <a:uLnTx/>
                <a:uFillTx/>
                <a:latin typeface="Century Gothic"/>
              </a:rPr>
              <a:t>er</a:t>
            </a:r>
            <a:r>
              <a:rPr kumimoji="0" lang="fr-FR" sz="1200" b="0" i="0" u="none" strike="noStrike" kern="1200" cap="none" spc="0" normalizeH="0" baseline="0" noProof="0" dirty="0">
                <a:ln>
                  <a:noFill/>
                </a:ln>
                <a:effectLst/>
                <a:uLnTx/>
                <a:uFillTx/>
                <a:latin typeface="Century Gothic"/>
              </a:rPr>
              <a:t> trimestre de référence, et compléter les cases correspondantes.</a:t>
            </a:r>
            <a:endParaRPr lang="fr-FR" sz="1200" b="0" i="0" u="none" strike="noStrike" kern="1200" cap="none" spc="0" normalizeH="0" baseline="0" noProof="0" dirty="0">
              <a:ln>
                <a:noFill/>
              </a:ln>
              <a:effectLst/>
              <a:uLnTx/>
              <a:uFillTx/>
              <a:latin typeface="Century Gothic"/>
            </a:endParaRPr>
          </a:p>
          <a:p>
            <a:pPr marL="171450" indent="-171450">
              <a:buFont typeface="Wingdings" charset="2"/>
              <a:buChar char="v"/>
            </a:pPr>
            <a:r>
              <a:rPr lang="fr-FR" sz="1200" dirty="0">
                <a:latin typeface="Century Gothic"/>
              </a:rPr>
              <a:t>   </a:t>
            </a:r>
            <a:r>
              <a:rPr lang="fr-FR" sz="1200" b="1" dirty="0">
                <a:latin typeface="Century Gothic"/>
              </a:rPr>
              <a:t> Pour les TI de moins de 2 ans</a:t>
            </a:r>
            <a:r>
              <a:rPr lang="fr-FR" sz="1200" dirty="0">
                <a:latin typeface="Century Gothic"/>
              </a:rPr>
              <a:t> les IJ ne seront pas pré-complétées, il faudra faire un signalement dans la 1ère partie de la DTR</a:t>
            </a:r>
          </a:p>
          <a:p>
            <a:pPr marL="0" indent="0">
              <a:buNone/>
            </a:pPr>
            <a:endParaRPr lang="fr-FR" sz="1500" dirty="0">
              <a:latin typeface="Avenir Light"/>
            </a:endParaRPr>
          </a:p>
          <a:p>
            <a:pPr marL="0" indent="0">
              <a:buNone/>
            </a:pPr>
            <a:endParaRPr lang="fr-FR" b="1" dirty="0"/>
          </a:p>
          <a:p>
            <a:pPr marL="0" indent="0">
              <a:buNone/>
            </a:pPr>
            <a:endParaRPr lang="fr-FR" b="1" dirty="0"/>
          </a:p>
        </p:txBody>
      </p:sp>
      <p:sp>
        <p:nvSpPr>
          <p:cNvPr id="4" name="Rectangle : coins arrondis 3">
            <a:extLst>
              <a:ext uri="{FF2B5EF4-FFF2-40B4-BE49-F238E27FC236}">
                <a16:creationId xmlns:a16="http://schemas.microsoft.com/office/drawing/2014/main" id="{C03C58C9-B86D-690C-2EBD-0795230C4B55}"/>
              </a:ext>
            </a:extLst>
          </p:cNvPr>
          <p:cNvSpPr/>
          <p:nvPr/>
        </p:nvSpPr>
        <p:spPr>
          <a:xfrm>
            <a:off x="1943157" y="1515952"/>
            <a:ext cx="2961314" cy="10402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C3AED3D2-912A-9E84-E82E-00191ED59F97}"/>
              </a:ext>
            </a:extLst>
          </p:cNvPr>
          <p:cNvSpPr/>
          <p:nvPr/>
        </p:nvSpPr>
        <p:spPr>
          <a:xfrm>
            <a:off x="5375294" y="1778482"/>
            <a:ext cx="1476463" cy="2600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5B9BEE52-07D7-DF9D-54B0-91252DD8B227}"/>
              </a:ext>
            </a:extLst>
          </p:cNvPr>
          <p:cNvSpPr/>
          <p:nvPr/>
        </p:nvSpPr>
        <p:spPr>
          <a:xfrm>
            <a:off x="7346610" y="1383046"/>
            <a:ext cx="4353886" cy="10402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F2D960F2-E45F-3AD6-4D8F-CD261AF28652}"/>
              </a:ext>
            </a:extLst>
          </p:cNvPr>
          <p:cNvSpPr/>
          <p:nvPr/>
        </p:nvSpPr>
        <p:spPr>
          <a:xfrm>
            <a:off x="1943157" y="2826896"/>
            <a:ext cx="3020037" cy="104023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C0F5E8F6-1B03-39F8-DA6D-A0CC65D32EAB}"/>
              </a:ext>
            </a:extLst>
          </p:cNvPr>
          <p:cNvSpPr/>
          <p:nvPr/>
        </p:nvSpPr>
        <p:spPr>
          <a:xfrm>
            <a:off x="5375294" y="3350312"/>
            <a:ext cx="1476463" cy="26005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09110684-487B-9E07-13C8-1D084746346A}"/>
              </a:ext>
            </a:extLst>
          </p:cNvPr>
          <p:cNvSpPr/>
          <p:nvPr/>
        </p:nvSpPr>
        <p:spPr>
          <a:xfrm>
            <a:off x="7346609" y="2676268"/>
            <a:ext cx="4353886" cy="104023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29DB3B2F-5767-69A9-FD89-6B5A430787D9}"/>
              </a:ext>
            </a:extLst>
          </p:cNvPr>
          <p:cNvSpPr/>
          <p:nvPr/>
        </p:nvSpPr>
        <p:spPr>
          <a:xfrm>
            <a:off x="1943157" y="4266972"/>
            <a:ext cx="3020037" cy="104023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54A017C3-4F89-07F0-7684-F59D4C2D4538}"/>
              </a:ext>
            </a:extLst>
          </p:cNvPr>
          <p:cNvSpPr/>
          <p:nvPr/>
        </p:nvSpPr>
        <p:spPr>
          <a:xfrm>
            <a:off x="5375294" y="4554458"/>
            <a:ext cx="1476463" cy="26005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A7D99FE4-9606-1A92-2123-16473D16CEEF}"/>
              </a:ext>
            </a:extLst>
          </p:cNvPr>
          <p:cNvSpPr/>
          <p:nvPr/>
        </p:nvSpPr>
        <p:spPr>
          <a:xfrm>
            <a:off x="7337750" y="4134065"/>
            <a:ext cx="4353886" cy="104023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665842DE-AD1C-C9A1-BA96-DE5C0DAE8628}"/>
              </a:ext>
            </a:extLst>
          </p:cNvPr>
          <p:cNvSpPr txBox="1"/>
          <p:nvPr/>
        </p:nvSpPr>
        <p:spPr>
          <a:xfrm>
            <a:off x="2131487" y="1718231"/>
            <a:ext cx="2600587" cy="523220"/>
          </a:xfrm>
          <a:prstGeom prst="rect">
            <a:avLst/>
          </a:prstGeom>
          <a:noFill/>
        </p:spPr>
        <p:txBody>
          <a:bodyPr wrap="square" rtlCol="0">
            <a:spAutoFit/>
          </a:bodyPr>
          <a:lstStyle/>
          <a:p>
            <a:r>
              <a:rPr lang="fr-FR" sz="1400" b="1" dirty="0">
                <a:solidFill>
                  <a:schemeClr val="bg1"/>
                </a:solidFill>
              </a:rPr>
              <a:t>Les ressources préremplies issues du DRM</a:t>
            </a:r>
          </a:p>
        </p:txBody>
      </p:sp>
      <p:sp>
        <p:nvSpPr>
          <p:cNvPr id="14" name="ZoneTexte 13">
            <a:extLst>
              <a:ext uri="{FF2B5EF4-FFF2-40B4-BE49-F238E27FC236}">
                <a16:creationId xmlns:a16="http://schemas.microsoft.com/office/drawing/2014/main" id="{A6191FBB-36E9-73E2-DA6C-49C276889A10}"/>
              </a:ext>
            </a:extLst>
          </p:cNvPr>
          <p:cNvSpPr txBox="1"/>
          <p:nvPr/>
        </p:nvSpPr>
        <p:spPr>
          <a:xfrm>
            <a:off x="7617415" y="1638488"/>
            <a:ext cx="3808602" cy="523220"/>
          </a:xfrm>
          <a:prstGeom prst="rect">
            <a:avLst/>
          </a:prstGeom>
          <a:noFill/>
        </p:spPr>
        <p:txBody>
          <a:bodyPr wrap="square" rtlCol="0">
            <a:spAutoFit/>
          </a:bodyPr>
          <a:lstStyle/>
          <a:p>
            <a:r>
              <a:rPr lang="fr-FR" sz="1400" b="1" dirty="0">
                <a:solidFill>
                  <a:schemeClr val="bg1"/>
                </a:solidFill>
              </a:rPr>
              <a:t>Revenus d’activité salariée et revenus de remplacement jusqu’ici déclaratifs</a:t>
            </a:r>
          </a:p>
        </p:txBody>
      </p:sp>
      <p:sp>
        <p:nvSpPr>
          <p:cNvPr id="15" name="ZoneTexte 14">
            <a:extLst>
              <a:ext uri="{FF2B5EF4-FFF2-40B4-BE49-F238E27FC236}">
                <a16:creationId xmlns:a16="http://schemas.microsoft.com/office/drawing/2014/main" id="{4DA90095-11B8-891B-F98D-394050BE6150}"/>
              </a:ext>
            </a:extLst>
          </p:cNvPr>
          <p:cNvSpPr txBox="1"/>
          <p:nvPr/>
        </p:nvSpPr>
        <p:spPr>
          <a:xfrm>
            <a:off x="2034021" y="3092303"/>
            <a:ext cx="2701255" cy="523220"/>
          </a:xfrm>
          <a:prstGeom prst="rect">
            <a:avLst/>
          </a:prstGeom>
          <a:noFill/>
        </p:spPr>
        <p:txBody>
          <a:bodyPr wrap="square" rtlCol="0">
            <a:spAutoFit/>
          </a:bodyPr>
          <a:lstStyle/>
          <a:p>
            <a:r>
              <a:rPr lang="fr-FR" sz="1400" b="1" dirty="0">
                <a:solidFill>
                  <a:schemeClr val="bg1"/>
                </a:solidFill>
              </a:rPr>
              <a:t>Les ressources déjà connues de la Caf</a:t>
            </a:r>
          </a:p>
        </p:txBody>
      </p:sp>
      <p:sp>
        <p:nvSpPr>
          <p:cNvPr id="16" name="ZoneTexte 15">
            <a:extLst>
              <a:ext uri="{FF2B5EF4-FFF2-40B4-BE49-F238E27FC236}">
                <a16:creationId xmlns:a16="http://schemas.microsoft.com/office/drawing/2014/main" id="{74F42626-1B5A-6FF4-F953-0E1917EFAE1B}"/>
              </a:ext>
            </a:extLst>
          </p:cNvPr>
          <p:cNvSpPr txBox="1"/>
          <p:nvPr/>
        </p:nvSpPr>
        <p:spPr>
          <a:xfrm>
            <a:off x="7599662" y="2822603"/>
            <a:ext cx="3830971" cy="738664"/>
          </a:xfrm>
          <a:prstGeom prst="rect">
            <a:avLst/>
          </a:prstGeom>
          <a:noFill/>
        </p:spPr>
        <p:txBody>
          <a:bodyPr wrap="square" rtlCol="0">
            <a:spAutoFit/>
          </a:bodyPr>
          <a:lstStyle/>
          <a:p>
            <a:r>
              <a:rPr lang="fr-FR" sz="1400" b="1" dirty="0">
                <a:solidFill>
                  <a:schemeClr val="bg1"/>
                </a:solidFill>
              </a:rPr>
              <a:t>Les revenus N-2 pour la prime d’activité  (revenus capitaux mobiliers), les revenus évalués par le CD pour les TI  RSA</a:t>
            </a:r>
          </a:p>
        </p:txBody>
      </p:sp>
      <p:sp>
        <p:nvSpPr>
          <p:cNvPr id="17" name="ZoneTexte 16">
            <a:extLst>
              <a:ext uri="{FF2B5EF4-FFF2-40B4-BE49-F238E27FC236}">
                <a16:creationId xmlns:a16="http://schemas.microsoft.com/office/drawing/2014/main" id="{48C2E5D5-016F-AFE2-467A-46A07CB8E284}"/>
              </a:ext>
            </a:extLst>
          </p:cNvPr>
          <p:cNvSpPr txBox="1"/>
          <p:nvPr/>
        </p:nvSpPr>
        <p:spPr>
          <a:xfrm>
            <a:off x="2198127" y="4527080"/>
            <a:ext cx="2525086" cy="523220"/>
          </a:xfrm>
          <a:prstGeom prst="rect">
            <a:avLst/>
          </a:prstGeom>
          <a:noFill/>
        </p:spPr>
        <p:txBody>
          <a:bodyPr wrap="square" rtlCol="0">
            <a:spAutoFit/>
          </a:bodyPr>
          <a:lstStyle/>
          <a:p>
            <a:r>
              <a:rPr lang="fr-FR" sz="1400" b="1" dirty="0">
                <a:solidFill>
                  <a:schemeClr val="bg1"/>
                </a:solidFill>
              </a:rPr>
              <a:t>Les ressources non transmises par le DRM</a:t>
            </a:r>
          </a:p>
        </p:txBody>
      </p:sp>
      <p:sp>
        <p:nvSpPr>
          <p:cNvPr id="18" name="ZoneTexte 17">
            <a:extLst>
              <a:ext uri="{FF2B5EF4-FFF2-40B4-BE49-F238E27FC236}">
                <a16:creationId xmlns:a16="http://schemas.microsoft.com/office/drawing/2014/main" id="{19D74A32-E2C9-8D49-B363-3B186D47A214}"/>
              </a:ext>
            </a:extLst>
          </p:cNvPr>
          <p:cNvSpPr txBox="1"/>
          <p:nvPr/>
        </p:nvSpPr>
        <p:spPr>
          <a:xfrm>
            <a:off x="7599663" y="4315155"/>
            <a:ext cx="3830971" cy="738664"/>
          </a:xfrm>
          <a:prstGeom prst="rect">
            <a:avLst/>
          </a:prstGeom>
          <a:noFill/>
        </p:spPr>
        <p:txBody>
          <a:bodyPr wrap="square" rtlCol="0">
            <a:spAutoFit/>
          </a:bodyPr>
          <a:lstStyle/>
          <a:p>
            <a:r>
              <a:rPr lang="fr-FR" sz="1400" b="1" dirty="0">
                <a:solidFill>
                  <a:schemeClr val="bg1"/>
                </a:solidFill>
              </a:rPr>
              <a:t>Maintien d’une partie déclarative pour les revenus des TI, les pensions alimentaires, revenus perçus à l’étranger</a:t>
            </a:r>
          </a:p>
        </p:txBody>
      </p:sp>
    </p:spTree>
    <p:extLst>
      <p:ext uri="{BB962C8B-B14F-4D97-AF65-F5344CB8AC3E}">
        <p14:creationId xmlns:p14="http://schemas.microsoft.com/office/powerpoint/2010/main" val="276172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838200" y="138623"/>
            <a:ext cx="10515600" cy="809334"/>
          </a:xfrm>
          <a:solidFill>
            <a:schemeClr val="accent1">
              <a:lumMod val="75000"/>
            </a:schemeClr>
          </a:solidFill>
          <a:ln>
            <a:solidFill>
              <a:schemeClr val="accent2">
                <a:lumMod val="75000"/>
              </a:schemeClr>
            </a:solidFill>
          </a:ln>
        </p:spPr>
        <p:txBody>
          <a:bodyPr>
            <a:normAutofit/>
          </a:bodyPr>
          <a:lstStyle/>
          <a:p>
            <a:pPr algn="ctr"/>
            <a:r>
              <a:rPr lang="fr-FR" sz="2800" dirty="0">
                <a:solidFill>
                  <a:schemeClr val="bg1"/>
                </a:solidFill>
              </a:rPr>
              <a:t>Le Montant Net Social</a:t>
            </a:r>
          </a:p>
        </p:txBody>
      </p:sp>
      <p:sp>
        <p:nvSpPr>
          <p:cNvPr id="3" name="Espace réservé du contenu 2">
            <a:extLst>
              <a:ext uri="{FF2B5EF4-FFF2-40B4-BE49-F238E27FC236}">
                <a16:creationId xmlns:a16="http://schemas.microsoft.com/office/drawing/2014/main" id="{AA05B162-C201-7E55-FA77-76FB8BBA580F}"/>
              </a:ext>
            </a:extLst>
          </p:cNvPr>
          <p:cNvSpPr>
            <a:spLocks noGrp="1"/>
          </p:cNvSpPr>
          <p:nvPr>
            <p:ph idx="1"/>
          </p:nvPr>
        </p:nvSpPr>
        <p:spPr>
          <a:xfrm>
            <a:off x="580238" y="1241570"/>
            <a:ext cx="11031524" cy="5201175"/>
          </a:xfrm>
          <a:solidFill>
            <a:schemeClr val="bg2"/>
          </a:solidFill>
          <a:ln>
            <a:solidFill>
              <a:schemeClr val="accent2">
                <a:lumMod val="75000"/>
              </a:schemeClr>
            </a:solidFill>
          </a:ln>
        </p:spPr>
        <p:txBody>
          <a:bodyPr>
            <a:normAutofit/>
          </a:bodyPr>
          <a:lstStyle/>
          <a:p>
            <a:pPr marL="0" indent="0">
              <a:buNone/>
            </a:pPr>
            <a:r>
              <a:rPr lang="fr-FR" dirty="0"/>
              <a:t>Cette évolution s’accompagne de la création du </a:t>
            </a:r>
            <a:r>
              <a:rPr lang="fr-FR" b="1" dirty="0"/>
              <a:t>montant net social (MNS)</a:t>
            </a:r>
            <a:r>
              <a:rPr lang="fr-FR" dirty="0"/>
              <a:t> pour faciliter la récupération des données à la source ainsi que la vérification des montants retenus.</a:t>
            </a:r>
          </a:p>
          <a:p>
            <a:pPr marL="0" indent="0">
              <a:buNone/>
            </a:pPr>
            <a:r>
              <a:rPr lang="fr-FR" dirty="0"/>
              <a:t>Calculé directement par l’employeur ou l'organisme versant les prestations, le MNS constitue une donnée prête à l’emploi pour déclarer les ressources utiles au calcul du </a:t>
            </a:r>
            <a:r>
              <a:rPr lang="fr-FR" dirty="0" err="1"/>
              <a:t>Rsa</a:t>
            </a:r>
            <a:r>
              <a:rPr lang="fr-FR" dirty="0"/>
              <a:t> et de la prime d’activité. </a:t>
            </a:r>
          </a:p>
          <a:p>
            <a:pPr marL="0" indent="0">
              <a:buNone/>
            </a:pPr>
            <a:r>
              <a:rPr lang="fr-FR" b="1" dirty="0"/>
              <a:t>Le Montant Net Social est retenu pour remplacer le montant net perçu. </a:t>
            </a:r>
          </a:p>
          <a:p>
            <a:pPr marL="0" indent="0">
              <a:buNone/>
            </a:pPr>
            <a:r>
              <a:rPr lang="fr-FR" dirty="0"/>
              <a:t>Il est obligatoire depuis janvier 2024. Il est également intégré sur les décomptes de prestations (chômage, IJ </a:t>
            </a:r>
            <a:r>
              <a:rPr lang="fr-FR" dirty="0" err="1"/>
              <a:t>Cpam</a:t>
            </a:r>
            <a:r>
              <a:rPr lang="fr-FR" dirty="0"/>
              <a:t>, pensions, ...).</a:t>
            </a:r>
          </a:p>
          <a:p>
            <a:pPr marL="0" indent="0">
              <a:buNone/>
            </a:pPr>
            <a:r>
              <a:rPr lang="fr-FR" dirty="0"/>
              <a:t>Depuis mars 2024, tous les usagers doivent avoir accès au montant de l’intégralité de leurs ressources quel que soit la nature, exprimées en montant « net social »  sur le portail national des droits sociaux : www.mesdroitssociaux.gouv.fr. Sur ce portail, l’usager peut consulter son MNS mais il ne peut pas le modifier, en revanche il peut modifier son montant net fiscal pris en compte pour le calcul de l’AL.</a:t>
            </a:r>
          </a:p>
          <a:p>
            <a:pPr marL="0" indent="0">
              <a:buNone/>
            </a:pPr>
            <a:endParaRPr lang="fr-FR" b="1" dirty="0"/>
          </a:p>
        </p:txBody>
      </p:sp>
      <p:pic>
        <p:nvPicPr>
          <p:cNvPr id="7" name="Image 6">
            <a:extLst>
              <a:ext uri="{FF2B5EF4-FFF2-40B4-BE49-F238E27FC236}">
                <a16:creationId xmlns:a16="http://schemas.microsoft.com/office/drawing/2014/main" id="{AAFBB8E1-E0EB-48C8-8EE6-B82D76CF5D22}"/>
              </a:ext>
            </a:extLst>
          </p:cNvPr>
          <p:cNvPicPr>
            <a:picLocks noChangeAspect="1"/>
          </p:cNvPicPr>
          <p:nvPr/>
        </p:nvPicPr>
        <p:blipFill>
          <a:blip r:embed="rId2"/>
          <a:stretch>
            <a:fillRect/>
          </a:stretch>
        </p:blipFill>
        <p:spPr>
          <a:xfrm>
            <a:off x="4065309" y="5312739"/>
            <a:ext cx="3572374" cy="1000265"/>
          </a:xfrm>
          <a:prstGeom prst="rect">
            <a:avLst/>
          </a:prstGeom>
        </p:spPr>
      </p:pic>
      <p:pic>
        <p:nvPicPr>
          <p:cNvPr id="9" name="Image 8">
            <a:extLst>
              <a:ext uri="{FF2B5EF4-FFF2-40B4-BE49-F238E27FC236}">
                <a16:creationId xmlns:a16="http://schemas.microsoft.com/office/drawing/2014/main" id="{96F42CEF-B687-135B-1DB5-00AAA4B4ECE9}"/>
              </a:ext>
            </a:extLst>
          </p:cNvPr>
          <p:cNvPicPr>
            <a:picLocks noChangeAspect="1"/>
          </p:cNvPicPr>
          <p:nvPr/>
        </p:nvPicPr>
        <p:blipFill>
          <a:blip r:embed="rId3"/>
          <a:stretch>
            <a:fillRect/>
          </a:stretch>
        </p:blipFill>
        <p:spPr>
          <a:xfrm>
            <a:off x="7637683" y="5312739"/>
            <a:ext cx="1955925" cy="1080348"/>
          </a:xfrm>
          <a:prstGeom prst="rect">
            <a:avLst/>
          </a:prstGeom>
        </p:spPr>
      </p:pic>
    </p:spTree>
    <p:extLst>
      <p:ext uri="{BB962C8B-B14F-4D97-AF65-F5344CB8AC3E}">
        <p14:creationId xmlns:p14="http://schemas.microsoft.com/office/powerpoint/2010/main" val="96889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CE38-2F0E-FEEE-68B4-F0FF52B3B1C1}"/>
              </a:ext>
            </a:extLst>
          </p:cNvPr>
          <p:cNvSpPr>
            <a:spLocks noGrp="1"/>
          </p:cNvSpPr>
          <p:nvPr>
            <p:ph type="title"/>
          </p:nvPr>
        </p:nvSpPr>
        <p:spPr>
          <a:xfrm>
            <a:off x="1853967" y="138622"/>
            <a:ext cx="9499833" cy="1352409"/>
          </a:xfrm>
          <a:solidFill>
            <a:schemeClr val="accent4"/>
          </a:solidFill>
          <a:ln>
            <a:solidFill>
              <a:schemeClr val="accent2">
                <a:lumMod val="75000"/>
              </a:schemeClr>
            </a:solidFill>
          </a:ln>
        </p:spPr>
        <p:txBody>
          <a:bodyPr>
            <a:noAutofit/>
          </a:bodyPr>
          <a:lstStyle/>
          <a:p>
            <a:pPr algn="ctr"/>
            <a:r>
              <a:rPr lang="fr-FR" sz="2800" b="1" dirty="0">
                <a:solidFill>
                  <a:schemeClr val="bg1"/>
                </a:solidFill>
              </a:rPr>
              <a:t>Les impacts </a:t>
            </a:r>
            <a:r>
              <a:rPr lang="fr-FR" sz="2800" dirty="0">
                <a:solidFill>
                  <a:schemeClr val="bg1"/>
                </a:solidFill>
              </a:rPr>
              <a:t>: la trimestrialité</a:t>
            </a:r>
            <a:br>
              <a:rPr lang="fr-FR" sz="2800" dirty="0">
                <a:solidFill>
                  <a:schemeClr val="bg1"/>
                </a:solidFill>
              </a:rPr>
            </a:br>
            <a:r>
              <a:rPr lang="fr-FR" sz="2800" dirty="0">
                <a:solidFill>
                  <a:schemeClr val="bg1"/>
                </a:solidFill>
              </a:rPr>
              <a:t>Changement de règle de prise en compte des ressources de l’usager</a:t>
            </a:r>
          </a:p>
        </p:txBody>
      </p:sp>
      <p:pic>
        <p:nvPicPr>
          <p:cNvPr id="4" name="Espace réservé du contenu 3">
            <a:extLst>
              <a:ext uri="{FF2B5EF4-FFF2-40B4-BE49-F238E27FC236}">
                <a16:creationId xmlns:a16="http://schemas.microsoft.com/office/drawing/2014/main" id="{9D1FE51E-98AF-8CAC-0A6C-B730272AA512}"/>
              </a:ext>
            </a:extLst>
          </p:cNvPr>
          <p:cNvPicPr>
            <a:picLocks noGrp="1" noChangeAspect="1"/>
          </p:cNvPicPr>
          <p:nvPr>
            <p:ph idx="1"/>
          </p:nvPr>
        </p:nvPicPr>
        <p:blipFill>
          <a:blip r:embed="rId2"/>
          <a:stretch>
            <a:fillRect/>
          </a:stretch>
        </p:blipFill>
        <p:spPr>
          <a:xfrm>
            <a:off x="10196119" y="1634634"/>
            <a:ext cx="1707859" cy="1707859"/>
          </a:xfrm>
          <a:prstGeom prst="rect">
            <a:avLst/>
          </a:prstGeom>
        </p:spPr>
      </p:pic>
      <p:sp>
        <p:nvSpPr>
          <p:cNvPr id="8" name="ZoneTexte 7">
            <a:extLst>
              <a:ext uri="{FF2B5EF4-FFF2-40B4-BE49-F238E27FC236}">
                <a16:creationId xmlns:a16="http://schemas.microsoft.com/office/drawing/2014/main" id="{B5921697-7A40-60BD-3689-09975E0D4ECA}"/>
              </a:ext>
            </a:extLst>
          </p:cNvPr>
          <p:cNvSpPr txBox="1"/>
          <p:nvPr/>
        </p:nvSpPr>
        <p:spPr>
          <a:xfrm>
            <a:off x="696286" y="1731770"/>
            <a:ext cx="9499833" cy="1754326"/>
          </a:xfrm>
          <a:prstGeom prst="rect">
            <a:avLst/>
          </a:prstGeom>
          <a:noFill/>
        </p:spPr>
        <p:txBody>
          <a:bodyPr wrap="square">
            <a:spAutoFit/>
          </a:bodyPr>
          <a:lstStyle/>
          <a:p>
            <a:r>
              <a:rPr lang="fr-FR" dirty="0"/>
              <a:t>Jusqu’à présent il était demandé à l’usager de déclarer les ressources sur le mois de perception sur son compte bancaire.</a:t>
            </a:r>
          </a:p>
          <a:p>
            <a:r>
              <a:rPr lang="fr-FR" dirty="0"/>
              <a:t> </a:t>
            </a:r>
          </a:p>
          <a:p>
            <a:r>
              <a:rPr lang="fr-FR" dirty="0"/>
              <a:t>Désormais, les ressources prises en compte dans le DRM correspondent à </a:t>
            </a:r>
            <a:r>
              <a:rPr lang="fr-FR" b="1" dirty="0"/>
              <a:t>la date de versement </a:t>
            </a:r>
            <a:r>
              <a:rPr lang="fr-FR" dirty="0"/>
              <a:t>par l’employeur (ou l’organisme social) et non plus à la date de perception par l’usager</a:t>
            </a:r>
          </a:p>
        </p:txBody>
      </p:sp>
      <p:pic>
        <p:nvPicPr>
          <p:cNvPr id="9" name="Image 8">
            <a:extLst>
              <a:ext uri="{FF2B5EF4-FFF2-40B4-BE49-F238E27FC236}">
                <a16:creationId xmlns:a16="http://schemas.microsoft.com/office/drawing/2014/main" id="{F4B8FA84-9A19-7A1A-5910-4E73499DF1AE}"/>
              </a:ext>
            </a:extLst>
          </p:cNvPr>
          <p:cNvPicPr>
            <a:picLocks noChangeAspect="1"/>
          </p:cNvPicPr>
          <p:nvPr/>
        </p:nvPicPr>
        <p:blipFill>
          <a:blip r:embed="rId3"/>
          <a:stretch>
            <a:fillRect/>
          </a:stretch>
        </p:blipFill>
        <p:spPr>
          <a:xfrm>
            <a:off x="202654" y="3726833"/>
            <a:ext cx="6563599" cy="2464453"/>
          </a:xfrm>
          <a:prstGeom prst="rect">
            <a:avLst/>
          </a:prstGeom>
          <a:ln>
            <a:solidFill>
              <a:schemeClr val="accent1"/>
            </a:solidFill>
          </a:ln>
        </p:spPr>
      </p:pic>
      <p:sp>
        <p:nvSpPr>
          <p:cNvPr id="11" name="ZoneTexte 10">
            <a:extLst>
              <a:ext uri="{FF2B5EF4-FFF2-40B4-BE49-F238E27FC236}">
                <a16:creationId xmlns:a16="http://schemas.microsoft.com/office/drawing/2014/main" id="{8BC5F2B7-8F16-4868-EEF5-25F11DC1C61F}"/>
              </a:ext>
            </a:extLst>
          </p:cNvPr>
          <p:cNvSpPr txBox="1"/>
          <p:nvPr/>
        </p:nvSpPr>
        <p:spPr>
          <a:xfrm>
            <a:off x="7371126" y="3943398"/>
            <a:ext cx="4234344" cy="2031325"/>
          </a:xfrm>
          <a:prstGeom prst="rect">
            <a:avLst/>
          </a:prstGeom>
          <a:noFill/>
        </p:spPr>
        <p:txBody>
          <a:bodyPr wrap="square">
            <a:spAutoFit/>
          </a:bodyPr>
          <a:lstStyle/>
          <a:p>
            <a:r>
              <a:rPr lang="fr-FR" dirty="0"/>
              <a:t>Dans cet exemple, le salaire du mois de décembre est versé par virement le 28 décembre. </a:t>
            </a:r>
          </a:p>
          <a:p>
            <a:r>
              <a:rPr lang="fr-FR" dirty="0"/>
              <a:t>Même si l’usager le reçoit au début du mois de janvier, le montant sera pris en compte sur le mois de décembre.</a:t>
            </a:r>
          </a:p>
        </p:txBody>
      </p:sp>
      <p:cxnSp>
        <p:nvCxnSpPr>
          <p:cNvPr id="13" name="Connecteur droit avec flèche 12">
            <a:extLst>
              <a:ext uri="{FF2B5EF4-FFF2-40B4-BE49-F238E27FC236}">
                <a16:creationId xmlns:a16="http://schemas.microsoft.com/office/drawing/2014/main" id="{403FA9B0-4EBC-0017-9D38-380C43AC6CBD}"/>
              </a:ext>
            </a:extLst>
          </p:cNvPr>
          <p:cNvCxnSpPr>
            <a:cxnSpLocks/>
          </p:cNvCxnSpPr>
          <p:nvPr/>
        </p:nvCxnSpPr>
        <p:spPr>
          <a:xfrm flipH="1" flipV="1">
            <a:off x="5780015" y="4697835"/>
            <a:ext cx="1526796" cy="914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801803"/>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6f5629-7e36-4f51-9207-e9a6dea0feed">
      <Terms xmlns="http://schemas.microsoft.com/office/infopath/2007/PartnerControls"/>
    </lcf76f155ced4ddcb4097134ff3c332f>
    <TaxCatchAll xmlns="5a994f96-da76-4097-8c2d-d86268a1f8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A1956A92C25D4889417D6B4E6CEF8F" ma:contentTypeVersion="12" ma:contentTypeDescription="Crée un document." ma:contentTypeScope="" ma:versionID="2e3e0ca3a9a5f9815d34afd2eda3bd4f">
  <xsd:schema xmlns:xsd="http://www.w3.org/2001/XMLSchema" xmlns:xs="http://www.w3.org/2001/XMLSchema" xmlns:p="http://schemas.microsoft.com/office/2006/metadata/properties" xmlns:ns2="fd6f5629-7e36-4f51-9207-e9a6dea0feed" xmlns:ns3="5a994f96-da76-4097-8c2d-d86268a1f8b2" targetNamespace="http://schemas.microsoft.com/office/2006/metadata/properties" ma:root="true" ma:fieldsID="0a8cd3577ee7c9e6a7d740ad28852ff6" ns2:_="" ns3:_="">
    <xsd:import namespace="fd6f5629-7e36-4f51-9207-e9a6dea0feed"/>
    <xsd:import namespace="5a994f96-da76-4097-8c2d-d86268a1f8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f5629-7e36-4f51-9207-e9a6dea0f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994f96-da76-4097-8c2d-d86268a1f8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5a32cdc-b0cb-4511-9770-fd966d167663}" ma:internalName="TaxCatchAll" ma:showField="CatchAllData" ma:web="5a994f96-da76-4097-8c2d-d86268a1f8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5B1BF-0B1F-444C-8087-DCE18994712A}">
  <ds:schemaRefs>
    <ds:schemaRef ds:uri="http://schemas.microsoft.com/office/2006/documentManagement/types"/>
    <ds:schemaRef ds:uri="5e4b44b9-7067-4832-8e12-6f72e88ce70c"/>
    <ds:schemaRef ds:uri="http://purl.org/dc/elements/1.1/"/>
    <ds:schemaRef ds:uri="2f89aab9-1af7-4abb-b28c-d0f409b91d8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054D597-99E2-41A0-B37F-8C7AD6A20161}"/>
</file>

<file path=customXml/itemProps3.xml><?xml version="1.0" encoding="utf-8"?>
<ds:datastoreItem xmlns:ds="http://schemas.openxmlformats.org/officeDocument/2006/customXml" ds:itemID="{28CDC60C-39AE-49CC-B257-B9F8EA1CA4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927</TotalTime>
  <Words>2297</Words>
  <Application>Microsoft Office PowerPoint</Application>
  <PresentationFormat>Grand écran</PresentationFormat>
  <Paragraphs>214</Paragraphs>
  <Slides>25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Avenir Light</vt:lpstr>
      <vt:lpstr>Calibri</vt:lpstr>
      <vt:lpstr>Century Gothic</vt:lpstr>
      <vt:lpstr>Wingdings</vt:lpstr>
      <vt:lpstr>Wingdings 3</vt:lpstr>
      <vt:lpstr>Brin</vt:lpstr>
      <vt:lpstr>Solidarité à la source Les déclarations trimestrielles RSA et Prime d’Activité pré-remplies  </vt:lpstr>
      <vt:lpstr>Présentation PowerPoint</vt:lpstr>
      <vt:lpstr>Caf de Charente-Maritime – 2023</vt:lpstr>
      <vt:lpstr>Solidarité et insertion en Charente-Maritime – 2023 </vt:lpstr>
      <vt:lpstr>Contexte</vt:lpstr>
      <vt:lpstr>La réforme en points / les 5 évolutions majeures</vt:lpstr>
      <vt:lpstr>Evolution des modalités de recueil des ressources des usagers</vt:lpstr>
      <vt:lpstr>Le Montant Net Social</vt:lpstr>
      <vt:lpstr>Les impacts : la trimestrialité Changement de règle de prise en compte des ressources de l’usager</vt:lpstr>
      <vt:lpstr>Trimestrialité : changement de la période de référence</vt:lpstr>
      <vt:lpstr>Changement de période de référence</vt:lpstr>
      <vt:lpstr>La bascule</vt:lpstr>
      <vt:lpstr>La bascule</vt:lpstr>
      <vt:lpstr>Les ressources : Déclaration trimestrielle papier</vt:lpstr>
      <vt:lpstr>caf.fr Le parcours sans couture</vt:lpstr>
      <vt:lpstr>1er cas : l’usager valide sa déclaration trimestrielle préremplie sans faire de modifications </vt:lpstr>
      <vt:lpstr>1er cas : l’usager valide sa déclaration trimestrielle préremplie sans faire de modifications </vt:lpstr>
      <vt:lpstr>2ème cas : l’usager souhaite apporter des modifications à sa DT </vt:lpstr>
      <vt:lpstr>2ème cas : l’usager souhaite apporter des modifications à sa DT </vt:lpstr>
      <vt:lpstr>2ème cas : l’usager souhaite apporter des modifications à sa DT </vt:lpstr>
      <vt:lpstr>caf.fr La consultation des ressources dans l’espace « Mon compte » </vt:lpstr>
      <vt:lpstr>caf.fr La consultation des ressources dans l’espace « Mon compte » </vt:lpstr>
      <vt:lpstr>Les demandes de RSA et prime d’activité </vt:lpstr>
      <vt:lpstr>Pour finir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 de Charente-Maritime – 2023</dc:title>
  <dc:creator>Laurence CARTIER 171</dc:creator>
  <cp:lastModifiedBy>Laurence CARTIER 171</cp:lastModifiedBy>
  <cp:revision>93</cp:revision>
  <dcterms:created xsi:type="dcterms:W3CDTF">2024-12-24T10:27:35Z</dcterms:created>
  <dcterms:modified xsi:type="dcterms:W3CDTF">2025-03-18T09:34:44Z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0x01010057A1956A92C25D4889417D6B4E6CEF8F</vt:lpwstr>
  </property>
  <property fmtid="{D5CDD505-2E9C-101B-9397-08002B2CF9AE}" pid="3" name="MediaServiceImageTags">
    <vt:lpwstr/>
  </property>
</Properties>
</file>