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48" r:id="rId5"/>
  </p:sldMasterIdLst>
  <p:sldIdLst>
    <p:sldId id="256" r:id="rId6"/>
    <p:sldId id="263" r:id="rId7"/>
    <p:sldId id="277" r:id="rId8"/>
    <p:sldId id="278" r:id="rId9"/>
    <p:sldId id="288" r:id="rId10"/>
    <p:sldId id="282" r:id="rId11"/>
    <p:sldId id="283" r:id="rId12"/>
    <p:sldId id="269" r:id="rId13"/>
    <p:sldId id="279" r:id="rId14"/>
    <p:sldId id="281" r:id="rId15"/>
    <p:sldId id="284" r:id="rId16"/>
    <p:sldId id="285" r:id="rId17"/>
    <p:sldId id="280" r:id="rId18"/>
    <p:sldId id="28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1AB68-F3C7-4844-A33A-652F69C8A009}" v="48" dt="2024-09-23T14:07:47.844"/>
    <p1510:client id="{CD6C0D7E-34CB-AE27-8E3B-D93B359F945B}" v="68" dt="2024-09-23T08:06:00.389"/>
    <p1510:client id="{F356B90F-BD51-4AB4-B749-2B893620F2B1}" v="20" dt="2024-09-23T08:17:33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CYPRYK 161" userId="6a1dc215-daf4-4993-853e-38f8be9ca780" providerId="ADAL" clId="{7501AB68-F3C7-4844-A33A-652F69C8A009}"/>
    <pc:docChg chg="undo custSel modSld">
      <pc:chgData name="Cecile CYPRYK 161" userId="6a1dc215-daf4-4993-853e-38f8be9ca780" providerId="ADAL" clId="{7501AB68-F3C7-4844-A33A-652F69C8A009}" dt="2024-09-23T14:08:43.202" v="196" actId="26606"/>
      <pc:docMkLst>
        <pc:docMk/>
      </pc:docMkLst>
      <pc:sldChg chg="addSp delSp modSp mod setBg addAnim delAnim delDesignElem">
        <pc:chgData name="Cecile CYPRYK 161" userId="6a1dc215-daf4-4993-853e-38f8be9ca780" providerId="ADAL" clId="{7501AB68-F3C7-4844-A33A-652F69C8A009}" dt="2024-09-23T14:07:51.694" v="137" actId="478"/>
        <pc:sldMkLst>
          <pc:docMk/>
          <pc:sldMk cId="3784089036" sldId="256"/>
        </pc:sldMkLst>
        <pc:spChg chg="mod">
          <ac:chgData name="Cecile CYPRYK 161" userId="6a1dc215-daf4-4993-853e-38f8be9ca780" providerId="ADAL" clId="{7501AB68-F3C7-4844-A33A-652F69C8A009}" dt="2024-09-23T14:07:47.843" v="136" actId="20577"/>
          <ac:spMkLst>
            <pc:docMk/>
            <pc:sldMk cId="3784089036" sldId="256"/>
            <ac:spMk id="2" creationId="{00000000-0000-0000-0000-000000000000}"/>
          </ac:spMkLst>
        </pc:spChg>
        <pc:spChg chg="del mod">
          <ac:chgData name="Cecile CYPRYK 161" userId="6a1dc215-daf4-4993-853e-38f8be9ca780" providerId="ADAL" clId="{7501AB68-F3C7-4844-A33A-652F69C8A009}" dt="2024-09-23T14:07:51.694" v="137" actId="478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Cecile CYPRYK 161" userId="6a1dc215-daf4-4993-853e-38f8be9ca780" providerId="ADAL" clId="{7501AB68-F3C7-4844-A33A-652F69C8A009}" dt="2024-09-23T14:00:29.235" v="11" actId="26606"/>
          <ac:spMkLst>
            <pc:docMk/>
            <pc:sldMk cId="3784089036" sldId="256"/>
            <ac:spMk id="8" creationId="{B63B6C0C-65BB-4F38-9C8A-0892266F8BC3}"/>
          </ac:spMkLst>
        </pc:spChg>
        <pc:picChg chg="add del">
          <ac:chgData name="Cecile CYPRYK 161" userId="6a1dc215-daf4-4993-853e-38f8be9ca780" providerId="ADAL" clId="{7501AB68-F3C7-4844-A33A-652F69C8A009}" dt="2024-09-23T14:00:29.235" v="11" actId="26606"/>
          <ac:picMkLst>
            <pc:docMk/>
            <pc:sldMk cId="3784089036" sldId="256"/>
            <ac:picMk id="10" creationId="{09D77137-01B7-45E4-AA14-CD9E779B443C}"/>
          </ac:picMkLst>
        </pc:picChg>
      </pc:sldChg>
      <pc:sldChg chg="addSp delSp modSp mod setBg addAnim delAnim">
        <pc:chgData name="Cecile CYPRYK 161" userId="6a1dc215-daf4-4993-853e-38f8be9ca780" providerId="ADAL" clId="{7501AB68-F3C7-4844-A33A-652F69C8A009}" dt="2024-09-23T14:04:04.804" v="49" actId="14100"/>
        <pc:sldMkLst>
          <pc:docMk/>
          <pc:sldMk cId="1176733432" sldId="263"/>
        </pc:sldMkLst>
        <pc:spChg chg="mod ord">
          <ac:chgData name="Cecile CYPRYK 161" userId="6a1dc215-daf4-4993-853e-38f8be9ca780" providerId="ADAL" clId="{7501AB68-F3C7-4844-A33A-652F69C8A009}" dt="2024-09-23T14:02:50.203" v="29" actId="26606"/>
          <ac:spMkLst>
            <pc:docMk/>
            <pc:sldMk cId="1176733432" sldId="263"/>
            <ac:spMk id="2" creationId="{B58ABE57-AB1D-E1E3-8870-569EE895041B}"/>
          </ac:spMkLst>
        </pc:spChg>
        <pc:spChg chg="mod">
          <ac:chgData name="Cecile CYPRYK 161" userId="6a1dc215-daf4-4993-853e-38f8be9ca780" providerId="ADAL" clId="{7501AB68-F3C7-4844-A33A-652F69C8A009}" dt="2024-09-23T14:03:27.586" v="41" actId="1076"/>
          <ac:spMkLst>
            <pc:docMk/>
            <pc:sldMk cId="1176733432" sldId="263"/>
            <ac:spMk id="4" creationId="{34EA1E2F-E939-349C-00F2-95872B221032}"/>
          </ac:spMkLst>
        </pc:spChg>
        <pc:spChg chg="del mod">
          <ac:chgData name="Cecile CYPRYK 161" userId="6a1dc215-daf4-4993-853e-38f8be9ca780" providerId="ADAL" clId="{7501AB68-F3C7-4844-A33A-652F69C8A009}" dt="2024-09-23T14:03:19.546" v="39" actId="478"/>
          <ac:spMkLst>
            <pc:docMk/>
            <pc:sldMk cId="1176733432" sldId="263"/>
            <ac:spMk id="5" creationId="{F0056CCF-AC67-1772-8C2E-688803096A70}"/>
          </ac:spMkLst>
        </pc:spChg>
        <pc:spChg chg="add del">
          <ac:chgData name="Cecile CYPRYK 161" userId="6a1dc215-daf4-4993-853e-38f8be9ca780" providerId="ADAL" clId="{7501AB68-F3C7-4844-A33A-652F69C8A009}" dt="2024-09-23T14:02:36.115" v="23" actId="26606"/>
          <ac:spMkLst>
            <pc:docMk/>
            <pc:sldMk cId="1176733432" sldId="263"/>
            <ac:spMk id="10" creationId="{0A29CAD9-00D9-4D79-B982-85CD7FBD3AE6}"/>
          </ac:spMkLst>
        </pc:spChg>
        <pc:spChg chg="add del">
          <ac:chgData name="Cecile CYPRYK 161" userId="6a1dc215-daf4-4993-853e-38f8be9ca780" providerId="ADAL" clId="{7501AB68-F3C7-4844-A33A-652F69C8A009}" dt="2024-09-23T14:00:20.515" v="6" actId="26606"/>
          <ac:spMkLst>
            <pc:docMk/>
            <pc:sldMk cId="1176733432" sldId="263"/>
            <ac:spMk id="15" creationId="{53E559B7-FFF0-4CD8-9260-633468131126}"/>
          </ac:spMkLst>
        </pc:spChg>
        <pc:spChg chg="add del">
          <ac:chgData name="Cecile CYPRYK 161" userId="6a1dc215-daf4-4993-853e-38f8be9ca780" providerId="ADAL" clId="{7501AB68-F3C7-4844-A33A-652F69C8A009}" dt="2024-09-23T14:00:27.076" v="9" actId="26606"/>
          <ac:spMkLst>
            <pc:docMk/>
            <pc:sldMk cId="1176733432" sldId="263"/>
            <ac:spMk id="22" creationId="{B40FCD49-2060-48B9-8212-8A5F1DF4726F}"/>
          </ac:spMkLst>
        </pc:spChg>
        <pc:spChg chg="add del">
          <ac:chgData name="Cecile CYPRYK 161" userId="6a1dc215-daf4-4993-853e-38f8be9ca780" providerId="ADAL" clId="{7501AB68-F3C7-4844-A33A-652F69C8A009}" dt="2024-09-23T14:02:41.981" v="25" actId="26606"/>
          <ac:spMkLst>
            <pc:docMk/>
            <pc:sldMk cId="1176733432" sldId="263"/>
            <ac:spMk id="24" creationId="{5E2D77DB-5447-43F6-ABBB-91A47ED762BE}"/>
          </ac:spMkLst>
        </pc:spChg>
        <pc:spChg chg="add del">
          <ac:chgData name="Cecile CYPRYK 161" userId="6a1dc215-daf4-4993-853e-38f8be9ca780" providerId="ADAL" clId="{7501AB68-F3C7-4844-A33A-652F69C8A009}" dt="2024-09-23T14:02:45.233" v="27" actId="26606"/>
          <ac:spMkLst>
            <pc:docMk/>
            <pc:sldMk cId="1176733432" sldId="263"/>
            <ac:spMk id="28" creationId="{86BCC4D5-E795-4C27-A59A-C83C97FC8C97}"/>
          </ac:spMkLst>
        </pc:spChg>
        <pc:spChg chg="add del">
          <ac:chgData name="Cecile CYPRYK 161" userId="6a1dc215-daf4-4993-853e-38f8be9ca780" providerId="ADAL" clId="{7501AB68-F3C7-4844-A33A-652F69C8A009}" dt="2024-09-23T14:02:50.203" v="29" actId="26606"/>
          <ac:spMkLst>
            <pc:docMk/>
            <pc:sldMk cId="1176733432" sldId="263"/>
            <ac:spMk id="34" creationId="{0A29CAD9-00D9-4D79-B982-85CD7FBD3AE6}"/>
          </ac:spMkLst>
        </pc:spChg>
        <pc:picChg chg="mod ord">
          <ac:chgData name="Cecile CYPRYK 161" userId="6a1dc215-daf4-4993-853e-38f8be9ca780" providerId="ADAL" clId="{7501AB68-F3C7-4844-A33A-652F69C8A009}" dt="2024-09-23T14:04:04.804" v="49" actId="14100"/>
          <ac:picMkLst>
            <pc:docMk/>
            <pc:sldMk cId="1176733432" sldId="263"/>
            <ac:picMk id="6" creationId="{CED51ABD-7919-3B2A-2359-13206BA689D7}"/>
          </ac:picMkLst>
        </pc:picChg>
        <pc:picChg chg="add del">
          <ac:chgData name="Cecile CYPRYK 161" userId="6a1dc215-daf4-4993-853e-38f8be9ca780" providerId="ADAL" clId="{7501AB68-F3C7-4844-A33A-652F69C8A009}" dt="2024-09-23T14:02:36.115" v="23" actId="26606"/>
          <ac:picMkLst>
            <pc:docMk/>
            <pc:sldMk cId="1176733432" sldId="263"/>
            <ac:picMk id="8" creationId="{E77D5960-B3B3-4AE1-8BBD-3C55D906A615}"/>
          </ac:picMkLst>
        </pc:picChg>
        <pc:picChg chg="add del">
          <ac:chgData name="Cecile CYPRYK 161" userId="6a1dc215-daf4-4993-853e-38f8be9ca780" providerId="ADAL" clId="{7501AB68-F3C7-4844-A33A-652F69C8A009}" dt="2024-09-23T14:02:36.115" v="23" actId="26606"/>
          <ac:picMkLst>
            <pc:docMk/>
            <pc:sldMk cId="1176733432" sldId="263"/>
            <ac:picMk id="9" creationId="{9CB45896-DF82-4158-8135-BB4EF2219878}"/>
          </ac:picMkLst>
        </pc:picChg>
        <pc:picChg chg="add del">
          <ac:chgData name="Cecile CYPRYK 161" userId="6a1dc215-daf4-4993-853e-38f8be9ca780" providerId="ADAL" clId="{7501AB68-F3C7-4844-A33A-652F69C8A009}" dt="2024-09-23T14:00:20.515" v="6" actId="26606"/>
          <ac:picMkLst>
            <pc:docMk/>
            <pc:sldMk cId="1176733432" sldId="263"/>
            <ac:picMk id="11" creationId="{25496B42-CC46-4183-B481-887CD3E8C725}"/>
          </ac:picMkLst>
        </pc:picChg>
        <pc:picChg chg="add del">
          <ac:chgData name="Cecile CYPRYK 161" userId="6a1dc215-daf4-4993-853e-38f8be9ca780" providerId="ADAL" clId="{7501AB68-F3C7-4844-A33A-652F69C8A009}" dt="2024-09-23T14:02:36.115" v="23" actId="26606"/>
          <ac:picMkLst>
            <pc:docMk/>
            <pc:sldMk cId="1176733432" sldId="263"/>
            <ac:picMk id="12" creationId="{3F01E04B-E3A4-4B2D-92DF-752C4E7EF9DB}"/>
          </ac:picMkLst>
        </pc:picChg>
        <pc:picChg chg="add del">
          <ac:chgData name="Cecile CYPRYK 161" userId="6a1dc215-daf4-4993-853e-38f8be9ca780" providerId="ADAL" clId="{7501AB68-F3C7-4844-A33A-652F69C8A009}" dt="2024-09-23T14:00:20.515" v="6" actId="26606"/>
          <ac:picMkLst>
            <pc:docMk/>
            <pc:sldMk cId="1176733432" sldId="263"/>
            <ac:picMk id="13" creationId="{E2758CE0-F916-4DCE-88D1-71430BE441B2}"/>
          </ac:picMkLst>
        </pc:picChg>
        <pc:picChg chg="add del">
          <ac:chgData name="Cecile CYPRYK 161" userId="6a1dc215-daf4-4993-853e-38f8be9ca780" providerId="ADAL" clId="{7501AB68-F3C7-4844-A33A-652F69C8A009}" dt="2024-09-23T14:02:36.115" v="23" actId="26606"/>
          <ac:picMkLst>
            <pc:docMk/>
            <pc:sldMk cId="1176733432" sldId="263"/>
            <ac:picMk id="14" creationId="{765896F8-7BC7-4574-8E2B-4A1A60367098}"/>
          </ac:picMkLst>
        </pc:picChg>
        <pc:picChg chg="add del">
          <ac:chgData name="Cecile CYPRYK 161" userId="6a1dc215-daf4-4993-853e-38f8be9ca780" providerId="ADAL" clId="{7501AB68-F3C7-4844-A33A-652F69C8A009}" dt="2024-09-23T14:02:41.981" v="25" actId="26606"/>
          <ac:picMkLst>
            <pc:docMk/>
            <pc:sldMk cId="1176733432" sldId="263"/>
            <ac:picMk id="16" creationId="{E77D5960-B3B3-4AE1-8BBD-3C55D906A615}"/>
          </ac:picMkLst>
        </pc:picChg>
        <pc:picChg chg="add del">
          <ac:chgData name="Cecile CYPRYK 161" userId="6a1dc215-daf4-4993-853e-38f8be9ca780" providerId="ADAL" clId="{7501AB68-F3C7-4844-A33A-652F69C8A009}" dt="2024-09-23T14:00:20.515" v="6" actId="26606"/>
          <ac:picMkLst>
            <pc:docMk/>
            <pc:sldMk cId="1176733432" sldId="263"/>
            <ac:picMk id="17" creationId="{180BC9E0-1901-4FD9-90B5-82D9EE5137E1}"/>
          </ac:picMkLst>
        </pc:picChg>
        <pc:picChg chg="add del">
          <ac:chgData name="Cecile CYPRYK 161" userId="6a1dc215-daf4-4993-853e-38f8be9ca780" providerId="ADAL" clId="{7501AB68-F3C7-4844-A33A-652F69C8A009}" dt="2024-09-23T14:02:41.981" v="25" actId="26606"/>
          <ac:picMkLst>
            <pc:docMk/>
            <pc:sldMk cId="1176733432" sldId="263"/>
            <ac:picMk id="18" creationId="{9CB45896-DF82-4158-8135-BB4EF2219878}"/>
          </ac:picMkLst>
        </pc:picChg>
        <pc:picChg chg="add del">
          <ac:chgData name="Cecile CYPRYK 161" userId="6a1dc215-daf4-4993-853e-38f8be9ca780" providerId="ADAL" clId="{7501AB68-F3C7-4844-A33A-652F69C8A009}" dt="2024-09-23T14:00:27.076" v="9" actId="26606"/>
          <ac:picMkLst>
            <pc:docMk/>
            <pc:sldMk cId="1176733432" sldId="263"/>
            <ac:picMk id="19" creationId="{83A45DCD-B5FB-4A86-88D2-91088C7FFC5F}"/>
          </ac:picMkLst>
        </pc:picChg>
        <pc:picChg chg="add del">
          <ac:chgData name="Cecile CYPRYK 161" userId="6a1dc215-daf4-4993-853e-38f8be9ca780" providerId="ADAL" clId="{7501AB68-F3C7-4844-A33A-652F69C8A009}" dt="2024-09-23T14:00:27.076" v="9" actId="26606"/>
          <ac:picMkLst>
            <pc:docMk/>
            <pc:sldMk cId="1176733432" sldId="263"/>
            <ac:picMk id="20" creationId="{22790EC5-ACA7-4536-8066-B60199F3C6DF}"/>
          </ac:picMkLst>
        </pc:picChg>
        <pc:picChg chg="add del">
          <ac:chgData name="Cecile CYPRYK 161" userId="6a1dc215-daf4-4993-853e-38f8be9ca780" providerId="ADAL" clId="{7501AB68-F3C7-4844-A33A-652F69C8A009}" dt="2024-09-23T14:00:27.076" v="9" actId="26606"/>
          <ac:picMkLst>
            <pc:docMk/>
            <pc:sldMk cId="1176733432" sldId="263"/>
            <ac:picMk id="21" creationId="{CAD20AEA-7CAF-4A83-BE2E-EAF010B8B7FC}"/>
          </ac:picMkLst>
        </pc:picChg>
        <pc:picChg chg="add del">
          <ac:chgData name="Cecile CYPRYK 161" userId="6a1dc215-daf4-4993-853e-38f8be9ca780" providerId="ADAL" clId="{7501AB68-F3C7-4844-A33A-652F69C8A009}" dt="2024-09-23T14:00:27.076" v="9" actId="26606"/>
          <ac:picMkLst>
            <pc:docMk/>
            <pc:sldMk cId="1176733432" sldId="263"/>
            <ac:picMk id="23" creationId="{DA70F40A-D18F-4F05-A106-6D2CB24DC79A}"/>
          </ac:picMkLst>
        </pc:picChg>
        <pc:picChg chg="add del">
          <ac:chgData name="Cecile CYPRYK 161" userId="6a1dc215-daf4-4993-853e-38f8be9ca780" providerId="ADAL" clId="{7501AB68-F3C7-4844-A33A-652F69C8A009}" dt="2024-09-23T14:02:41.981" v="25" actId="26606"/>
          <ac:picMkLst>
            <pc:docMk/>
            <pc:sldMk cId="1176733432" sldId="263"/>
            <ac:picMk id="25" creationId="{4B24ADA1-2A2D-4E45-8962-73C1FE0E82DC}"/>
          </ac:picMkLst>
        </pc:picChg>
        <pc:picChg chg="add del">
          <ac:chgData name="Cecile CYPRYK 161" userId="6a1dc215-daf4-4993-853e-38f8be9ca780" providerId="ADAL" clId="{7501AB68-F3C7-4844-A33A-652F69C8A009}" dt="2024-09-23T14:02:41.981" v="25" actId="26606"/>
          <ac:picMkLst>
            <pc:docMk/>
            <pc:sldMk cId="1176733432" sldId="263"/>
            <ac:picMk id="26" creationId="{7B46D7A5-BE0B-4CCC-ABAE-8B9F0AB6E8DB}"/>
          </ac:picMkLst>
        </pc:picChg>
        <pc:picChg chg="add del">
          <ac:chgData name="Cecile CYPRYK 161" userId="6a1dc215-daf4-4993-853e-38f8be9ca780" providerId="ADAL" clId="{7501AB68-F3C7-4844-A33A-652F69C8A009}" dt="2024-09-23T14:02:45.233" v="27" actId="26606"/>
          <ac:picMkLst>
            <pc:docMk/>
            <pc:sldMk cId="1176733432" sldId="263"/>
            <ac:picMk id="29" creationId="{AB6A6811-9498-4BC1-A514-B7ACB315B68C}"/>
          </ac:picMkLst>
        </pc:picChg>
        <pc:picChg chg="add del">
          <ac:chgData name="Cecile CYPRYK 161" userId="6a1dc215-daf4-4993-853e-38f8be9ca780" providerId="ADAL" clId="{7501AB68-F3C7-4844-A33A-652F69C8A009}" dt="2024-09-23T14:02:45.233" v="27" actId="26606"/>
          <ac:picMkLst>
            <pc:docMk/>
            <pc:sldMk cId="1176733432" sldId="263"/>
            <ac:picMk id="30" creationId="{D29A925F-0B65-4C0C-901C-04FBEBDD5D99}"/>
          </ac:picMkLst>
        </pc:picChg>
        <pc:picChg chg="add del">
          <ac:chgData name="Cecile CYPRYK 161" userId="6a1dc215-daf4-4993-853e-38f8be9ca780" providerId="ADAL" clId="{7501AB68-F3C7-4844-A33A-652F69C8A009}" dt="2024-09-23T14:02:50.203" v="29" actId="26606"/>
          <ac:picMkLst>
            <pc:docMk/>
            <pc:sldMk cId="1176733432" sldId="263"/>
            <ac:picMk id="32" creationId="{E77D5960-B3B3-4AE1-8BBD-3C55D906A615}"/>
          </ac:picMkLst>
        </pc:picChg>
        <pc:picChg chg="add del">
          <ac:chgData name="Cecile CYPRYK 161" userId="6a1dc215-daf4-4993-853e-38f8be9ca780" providerId="ADAL" clId="{7501AB68-F3C7-4844-A33A-652F69C8A009}" dt="2024-09-23T14:02:50.203" v="29" actId="26606"/>
          <ac:picMkLst>
            <pc:docMk/>
            <pc:sldMk cId="1176733432" sldId="263"/>
            <ac:picMk id="33" creationId="{9CB45896-DF82-4158-8135-BB4EF2219878}"/>
          </ac:picMkLst>
        </pc:picChg>
        <pc:picChg chg="add del">
          <ac:chgData name="Cecile CYPRYK 161" userId="6a1dc215-daf4-4993-853e-38f8be9ca780" providerId="ADAL" clId="{7501AB68-F3C7-4844-A33A-652F69C8A009}" dt="2024-09-23T14:02:50.203" v="29" actId="26606"/>
          <ac:picMkLst>
            <pc:docMk/>
            <pc:sldMk cId="1176733432" sldId="263"/>
            <ac:picMk id="35" creationId="{3F01E04B-E3A4-4B2D-92DF-752C4E7EF9DB}"/>
          </ac:picMkLst>
        </pc:picChg>
        <pc:picChg chg="add del">
          <ac:chgData name="Cecile CYPRYK 161" userId="6a1dc215-daf4-4993-853e-38f8be9ca780" providerId="ADAL" clId="{7501AB68-F3C7-4844-A33A-652F69C8A009}" dt="2024-09-23T14:02:50.203" v="29" actId="26606"/>
          <ac:picMkLst>
            <pc:docMk/>
            <pc:sldMk cId="1176733432" sldId="263"/>
            <ac:picMk id="36" creationId="{765896F8-7BC7-4574-8E2B-4A1A60367098}"/>
          </ac:picMkLst>
        </pc:picChg>
      </pc:sldChg>
      <pc:sldChg chg="addSp delSp modSp mod setBg delDesignElem">
        <pc:chgData name="Cecile CYPRYK 161" userId="6a1dc215-daf4-4993-853e-38f8be9ca780" providerId="ADAL" clId="{7501AB68-F3C7-4844-A33A-652F69C8A009}" dt="2024-09-23T14:07:07.757" v="99" actId="26606"/>
        <pc:sldMkLst>
          <pc:docMk/>
          <pc:sldMk cId="1735650396" sldId="269"/>
        </pc:sldMkLst>
        <pc:spChg chg="add">
          <ac:chgData name="Cecile CYPRYK 161" userId="6a1dc215-daf4-4993-853e-38f8be9ca780" providerId="ADAL" clId="{7501AB68-F3C7-4844-A33A-652F69C8A009}" dt="2024-09-23T14:07:07.757" v="99" actId="26606"/>
          <ac:spMkLst>
            <pc:docMk/>
            <pc:sldMk cId="1735650396" sldId="269"/>
            <ac:spMk id="15" creationId="{DDDE267B-E820-4910-868D-BA40CFB936D7}"/>
          </ac:spMkLst>
        </pc:spChg>
        <pc:spChg chg="add del">
          <ac:chgData name="Cecile CYPRYK 161" userId="6a1dc215-daf4-4993-853e-38f8be9ca780" providerId="ADAL" clId="{7501AB68-F3C7-4844-A33A-652F69C8A009}" dt="2024-09-23T14:07:00.928" v="98"/>
          <ac:spMkLst>
            <pc:docMk/>
            <pc:sldMk cId="1735650396" sldId="269"/>
            <ac:spMk id="20" creationId="{DDDE267B-E820-4910-868D-BA40CFB936D7}"/>
          </ac:spMkLst>
        </pc:spChg>
        <pc:picChg chg="mod">
          <ac:chgData name="Cecile CYPRYK 161" userId="6a1dc215-daf4-4993-853e-38f8be9ca780" providerId="ADAL" clId="{7501AB68-F3C7-4844-A33A-652F69C8A009}" dt="2024-09-23T14:06:57.498" v="94" actId="26606"/>
          <ac:picMkLst>
            <pc:docMk/>
            <pc:sldMk cId="1735650396" sldId="269"/>
            <ac:picMk id="11" creationId="{0BD59879-4F37-318F-5510-08A6AA840256}"/>
          </ac:picMkLst>
        </pc:picChg>
        <pc:picChg chg="add">
          <ac:chgData name="Cecile CYPRYK 161" userId="6a1dc215-daf4-4993-853e-38f8be9ca780" providerId="ADAL" clId="{7501AB68-F3C7-4844-A33A-652F69C8A009}" dt="2024-09-23T14:07:07.757" v="99" actId="26606"/>
          <ac:picMkLst>
            <pc:docMk/>
            <pc:sldMk cId="1735650396" sldId="269"/>
            <ac:picMk id="13" creationId="{B1981535-B5AA-4E0C-ACE5-925CC19B20FE}"/>
          </ac:picMkLst>
        </pc:picChg>
        <pc:picChg chg="add">
          <ac:chgData name="Cecile CYPRYK 161" userId="6a1dc215-daf4-4993-853e-38f8be9ca780" providerId="ADAL" clId="{7501AB68-F3C7-4844-A33A-652F69C8A009}" dt="2024-09-23T14:07:07.757" v="99" actId="26606"/>
          <ac:picMkLst>
            <pc:docMk/>
            <pc:sldMk cId="1735650396" sldId="269"/>
            <ac:picMk id="14" creationId="{BF97D060-AA7E-4411-BA62-28BD1EBD55D6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1735650396" sldId="269"/>
            <ac:picMk id="16" creationId="{B1981535-B5AA-4E0C-ACE5-925CC19B20FE}"/>
          </ac:picMkLst>
        </pc:picChg>
        <pc:picChg chg="add">
          <ac:chgData name="Cecile CYPRYK 161" userId="6a1dc215-daf4-4993-853e-38f8be9ca780" providerId="ADAL" clId="{7501AB68-F3C7-4844-A33A-652F69C8A009}" dt="2024-09-23T14:07:07.757" v="99" actId="26606"/>
          <ac:picMkLst>
            <pc:docMk/>
            <pc:sldMk cId="1735650396" sldId="269"/>
            <ac:picMk id="17" creationId="{FF3E25D7-C2F8-445D-AA42-C1163028DA68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1735650396" sldId="269"/>
            <ac:picMk id="18" creationId="{BF97D060-AA7E-4411-BA62-28BD1EBD55D6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1735650396" sldId="269"/>
            <ac:picMk id="22" creationId="{FF3E25D7-C2F8-445D-AA42-C1163028DA68}"/>
          </ac:picMkLst>
        </pc:picChg>
      </pc:sldChg>
      <pc:sldChg chg="addSp delSp modSp mod setBg delDesignElem">
        <pc:chgData name="Cecile CYPRYK 161" userId="6a1dc215-daf4-4993-853e-38f8be9ca780" providerId="ADAL" clId="{7501AB68-F3C7-4844-A33A-652F69C8A009}" dt="2024-09-23T14:07:00.928" v="98"/>
        <pc:sldMkLst>
          <pc:docMk/>
          <pc:sldMk cId="2783901804" sldId="277"/>
        </pc:sldMkLst>
        <pc:spChg chg="mod ord">
          <ac:chgData name="Cecile CYPRYK 161" userId="6a1dc215-daf4-4993-853e-38f8be9ca780" providerId="ADAL" clId="{7501AB68-F3C7-4844-A33A-652F69C8A009}" dt="2024-09-23T14:05:13.108" v="69" actId="1076"/>
          <ac:spMkLst>
            <pc:docMk/>
            <pc:sldMk cId="2783901804" sldId="277"/>
            <ac:spMk id="2" creationId="{635BBD54-8687-A7FF-4112-B9D7B18C0E2B}"/>
          </ac:spMkLst>
        </pc:spChg>
        <pc:spChg chg="del mod">
          <ac:chgData name="Cecile CYPRYK 161" userId="6a1dc215-daf4-4993-853e-38f8be9ca780" providerId="ADAL" clId="{7501AB68-F3C7-4844-A33A-652F69C8A009}" dt="2024-09-23T14:03:02.220" v="33" actId="478"/>
          <ac:spMkLst>
            <pc:docMk/>
            <pc:sldMk cId="2783901804" sldId="277"/>
            <ac:spMk id="4" creationId="{D5A1D963-05CD-F4CB-5174-B92D7A84CEEE}"/>
          </ac:spMkLst>
        </pc:spChg>
        <pc:spChg chg="add del">
          <ac:chgData name="Cecile CYPRYK 161" userId="6a1dc215-daf4-4993-853e-38f8be9ca780" providerId="ADAL" clId="{7501AB68-F3C7-4844-A33A-652F69C8A009}" dt="2024-09-23T14:03:13.947" v="36" actId="26606"/>
          <ac:spMkLst>
            <pc:docMk/>
            <pc:sldMk cId="2783901804" sldId="277"/>
            <ac:spMk id="9" creationId="{F2F986C0-51FD-D75C-B5C8-A2367B5ADED4}"/>
          </ac:spMkLst>
        </pc:spChg>
        <pc:spChg chg="del">
          <ac:chgData name="Cecile CYPRYK 161" userId="6a1dc215-daf4-4993-853e-38f8be9ca780" providerId="ADAL" clId="{7501AB68-F3C7-4844-A33A-652F69C8A009}" dt="2024-09-23T14:01:49.297" v="16"/>
          <ac:spMkLst>
            <pc:docMk/>
            <pc:sldMk cId="2783901804" sldId="277"/>
            <ac:spMk id="10" creationId="{D4771268-CB57-404A-9271-370EB28F6090}"/>
          </ac:spMkLst>
        </pc:spChg>
        <pc:spChg chg="add del">
          <ac:chgData name="Cecile CYPRYK 161" userId="6a1dc215-daf4-4993-853e-38f8be9ca780" providerId="ADAL" clId="{7501AB68-F3C7-4844-A33A-652F69C8A009}" dt="2024-09-23T14:03:13.947" v="36" actId="26606"/>
          <ac:spMkLst>
            <pc:docMk/>
            <pc:sldMk cId="2783901804" sldId="277"/>
            <ac:spMk id="12" creationId="{86BCC4D5-E795-4C27-A59A-C83C97FC8C97}"/>
          </ac:spMkLst>
        </pc:spChg>
        <pc:spChg chg="add del">
          <ac:chgData name="Cecile CYPRYK 161" userId="6a1dc215-daf4-4993-853e-38f8be9ca780" providerId="ADAL" clId="{7501AB68-F3C7-4844-A33A-652F69C8A009}" dt="2024-09-23T14:04:32.817" v="57" actId="26606"/>
          <ac:spMkLst>
            <pc:docMk/>
            <pc:sldMk cId="2783901804" sldId="277"/>
            <ac:spMk id="18" creationId="{08D06AB2-D33D-4AC8-B96C-AB6FDD0AC25F}"/>
          </ac:spMkLst>
        </pc:spChg>
        <pc:spChg chg="add del mod ord">
          <ac:chgData name="Cecile CYPRYK 161" userId="6a1dc215-daf4-4993-853e-38f8be9ca780" providerId="ADAL" clId="{7501AB68-F3C7-4844-A33A-652F69C8A009}" dt="2024-09-23T14:04:43.289" v="60" actId="478"/>
          <ac:spMkLst>
            <pc:docMk/>
            <pc:sldMk cId="2783901804" sldId="277"/>
            <ac:spMk id="21" creationId="{394509B9-8675-74B0-0188-8A3216FB1D27}"/>
          </ac:spMkLst>
        </pc:spChg>
        <pc:spChg chg="add del">
          <ac:chgData name="Cecile CYPRYK 161" userId="6a1dc215-daf4-4993-853e-38f8be9ca780" providerId="ADAL" clId="{7501AB68-F3C7-4844-A33A-652F69C8A009}" dt="2024-09-23T14:04:30.481" v="54" actId="26606"/>
          <ac:spMkLst>
            <pc:docMk/>
            <pc:sldMk cId="2783901804" sldId="277"/>
            <ac:spMk id="23" creationId="{94CC7B66-E53B-4E40-BC17-0053F86562C9}"/>
          </ac:spMkLst>
        </pc:spChg>
        <pc:spChg chg="add del">
          <ac:chgData name="Cecile CYPRYK 161" userId="6a1dc215-daf4-4993-853e-38f8be9ca780" providerId="ADAL" clId="{7501AB68-F3C7-4844-A33A-652F69C8A009}" dt="2024-09-23T14:03:47.658" v="45" actId="26606"/>
          <ac:spMkLst>
            <pc:docMk/>
            <pc:sldMk cId="2783901804" sldId="277"/>
            <ac:spMk id="26" creationId="{C4B690EE-E995-4D13-9D5F-A72EA9CAC6BA}"/>
          </ac:spMkLst>
        </pc:spChg>
        <pc:spChg chg="add del">
          <ac:chgData name="Cecile CYPRYK 161" userId="6a1dc215-daf4-4993-853e-38f8be9ca780" providerId="ADAL" clId="{7501AB68-F3C7-4844-A33A-652F69C8A009}" dt="2024-09-23T14:04:32.775" v="56" actId="26606"/>
          <ac:spMkLst>
            <pc:docMk/>
            <pc:sldMk cId="2783901804" sldId="277"/>
            <ac:spMk id="27" creationId="{86BCC4D5-E795-4C27-A59A-C83C97FC8C97}"/>
          </ac:spMkLst>
        </pc:spChg>
        <pc:spChg chg="add del">
          <ac:chgData name="Cecile CYPRYK 161" userId="6a1dc215-daf4-4993-853e-38f8be9ca780" providerId="ADAL" clId="{7501AB68-F3C7-4844-A33A-652F69C8A009}" dt="2024-09-23T14:07:00.928" v="98"/>
          <ac:spMkLst>
            <pc:docMk/>
            <pc:sldMk cId="2783901804" sldId="277"/>
            <ac:spMk id="33" creationId="{9416C2F8-A84C-4357-A755-81D3F466DD07}"/>
          </ac:spMkLst>
        </pc:spChg>
        <pc:spChg chg="add del">
          <ac:chgData name="Cecile CYPRYK 161" userId="6a1dc215-daf4-4993-853e-38f8be9ca780" providerId="ADAL" clId="{7501AB68-F3C7-4844-A33A-652F69C8A009}" dt="2024-09-23T14:03:59.617" v="47" actId="26606"/>
          <ac:spMkLst>
            <pc:docMk/>
            <pc:sldMk cId="2783901804" sldId="277"/>
            <ac:spMk id="34" creationId="{9416C2F8-A84C-4357-A755-81D3F466DD07}"/>
          </ac:spMkLst>
        </pc:spChg>
        <pc:picChg chg="mod">
          <ac:chgData name="Cecile CYPRYK 161" userId="6a1dc215-daf4-4993-853e-38f8be9ca780" providerId="ADAL" clId="{7501AB68-F3C7-4844-A33A-652F69C8A009}" dt="2024-09-23T14:05:22.849" v="73" actId="14100"/>
          <ac:picMkLst>
            <pc:docMk/>
            <pc:sldMk cId="2783901804" sldId="277"/>
            <ac:picMk id="5" creationId="{039C646F-5D47-EB3B-B146-099AC26A3F44}"/>
          </ac:picMkLst>
        </pc:picChg>
        <pc:picChg chg="add del">
          <ac:chgData name="Cecile CYPRYK 161" userId="6a1dc215-daf4-4993-853e-38f8be9ca780" providerId="ADAL" clId="{7501AB68-F3C7-4844-A33A-652F69C8A009}" dt="2024-09-23T14:03:13.947" v="36" actId="26606"/>
          <ac:picMkLst>
            <pc:docMk/>
            <pc:sldMk cId="2783901804" sldId="277"/>
            <ac:picMk id="14" creationId="{AB6A6811-9498-4BC1-A514-B7ACB315B68C}"/>
          </ac:picMkLst>
        </pc:picChg>
        <pc:picChg chg="add del">
          <ac:chgData name="Cecile CYPRYK 161" userId="6a1dc215-daf4-4993-853e-38f8be9ca780" providerId="ADAL" clId="{7501AB68-F3C7-4844-A33A-652F69C8A009}" dt="2024-09-23T14:03:13.947" v="36" actId="26606"/>
          <ac:picMkLst>
            <pc:docMk/>
            <pc:sldMk cId="2783901804" sldId="277"/>
            <ac:picMk id="16" creationId="{D29A925F-0B65-4C0C-901C-04FBEBDD5D99}"/>
          </ac:picMkLst>
        </pc:picChg>
        <pc:picChg chg="add del">
          <ac:chgData name="Cecile CYPRYK 161" userId="6a1dc215-daf4-4993-853e-38f8be9ca780" providerId="ADAL" clId="{7501AB68-F3C7-4844-A33A-652F69C8A009}" dt="2024-09-23T14:04:32.817" v="57" actId="26606"/>
          <ac:picMkLst>
            <pc:docMk/>
            <pc:sldMk cId="2783901804" sldId="277"/>
            <ac:picMk id="19" creationId="{10BCC819-9CA3-4721-9DE0-4AAAA7FB4D47}"/>
          </ac:picMkLst>
        </pc:picChg>
        <pc:picChg chg="add del">
          <ac:chgData name="Cecile CYPRYK 161" userId="6a1dc215-daf4-4993-853e-38f8be9ca780" providerId="ADAL" clId="{7501AB68-F3C7-4844-A33A-652F69C8A009}" dt="2024-09-23T14:04:32.817" v="57" actId="26606"/>
          <ac:picMkLst>
            <pc:docMk/>
            <pc:sldMk cId="2783901804" sldId="277"/>
            <ac:picMk id="20" creationId="{0F546C42-F2B3-412F-89B1-709F9D7370A9}"/>
          </ac:picMkLst>
        </pc:picChg>
        <pc:picChg chg="add del">
          <ac:chgData name="Cecile CYPRYK 161" userId="6a1dc215-daf4-4993-853e-38f8be9ca780" providerId="ADAL" clId="{7501AB68-F3C7-4844-A33A-652F69C8A009}" dt="2024-09-23T14:04:30.481" v="54" actId="26606"/>
          <ac:picMkLst>
            <pc:docMk/>
            <pc:sldMk cId="2783901804" sldId="277"/>
            <ac:picMk id="24" creationId="{C4CDAE11-D651-4706-9D61-DDD72A8D5892}"/>
          </ac:picMkLst>
        </pc:picChg>
        <pc:picChg chg="add del">
          <ac:chgData name="Cecile CYPRYK 161" userId="6a1dc215-daf4-4993-853e-38f8be9ca780" providerId="ADAL" clId="{7501AB68-F3C7-4844-A33A-652F69C8A009}" dt="2024-09-23T14:04:30.481" v="54" actId="26606"/>
          <ac:picMkLst>
            <pc:docMk/>
            <pc:sldMk cId="2783901804" sldId="277"/>
            <ac:picMk id="25" creationId="{6C6CBE8A-EE59-4D48-9407-8968DE82E982}"/>
          </ac:picMkLst>
        </pc:picChg>
        <pc:picChg chg="add del">
          <ac:chgData name="Cecile CYPRYK 161" userId="6a1dc215-daf4-4993-853e-38f8be9ca780" providerId="ADAL" clId="{7501AB68-F3C7-4844-A33A-652F69C8A009}" dt="2024-09-23T14:03:47.658" v="45" actId="26606"/>
          <ac:picMkLst>
            <pc:docMk/>
            <pc:sldMk cId="2783901804" sldId="277"/>
            <ac:picMk id="28" creationId="{A0E633B9-FE4A-4F0D-B7F5-EA63CD6F8F01}"/>
          </ac:picMkLst>
        </pc:picChg>
        <pc:picChg chg="add del">
          <ac:chgData name="Cecile CYPRYK 161" userId="6a1dc215-daf4-4993-853e-38f8be9ca780" providerId="ADAL" clId="{7501AB68-F3C7-4844-A33A-652F69C8A009}" dt="2024-09-23T14:04:32.775" v="56" actId="26606"/>
          <ac:picMkLst>
            <pc:docMk/>
            <pc:sldMk cId="2783901804" sldId="277"/>
            <ac:picMk id="29" creationId="{AB6A6811-9498-4BC1-A514-B7ACB315B68C}"/>
          </ac:picMkLst>
        </pc:picChg>
        <pc:picChg chg="add del">
          <ac:chgData name="Cecile CYPRYK 161" userId="6a1dc215-daf4-4993-853e-38f8be9ca780" providerId="ADAL" clId="{7501AB68-F3C7-4844-A33A-652F69C8A009}" dt="2024-09-23T14:04:32.775" v="56" actId="26606"/>
          <ac:picMkLst>
            <pc:docMk/>
            <pc:sldMk cId="2783901804" sldId="277"/>
            <ac:picMk id="31" creationId="{D29A925F-0B65-4C0C-901C-04FBEBDD5D99}"/>
          </ac:picMkLst>
        </pc:picChg>
        <pc:picChg chg="add del">
          <ac:chgData name="Cecile CYPRYK 161" userId="6a1dc215-daf4-4993-853e-38f8be9ca780" providerId="ADAL" clId="{7501AB68-F3C7-4844-A33A-652F69C8A009}" dt="2024-09-23T14:03:47.658" v="45" actId="26606"/>
          <ac:picMkLst>
            <pc:docMk/>
            <pc:sldMk cId="2783901804" sldId="277"/>
            <ac:picMk id="32" creationId="{10306955-0FC8-4AB2-8488-8825A0F51BC1}"/>
          </ac:picMkLst>
        </pc:picChg>
        <pc:picChg chg="add del">
          <ac:chgData name="Cecile CYPRYK 161" userId="6a1dc215-daf4-4993-853e-38f8be9ca780" providerId="ADAL" clId="{7501AB68-F3C7-4844-A33A-652F69C8A009}" dt="2024-09-23T14:03:59.617" v="47" actId="26606"/>
          <ac:picMkLst>
            <pc:docMk/>
            <pc:sldMk cId="2783901804" sldId="277"/>
            <ac:picMk id="35" creationId="{031306E5-EFE3-459A-89EF-0EF2185CDEF7}"/>
          </ac:picMkLst>
        </pc:picChg>
        <pc:picChg chg="add del">
          <ac:chgData name="Cecile CYPRYK 161" userId="6a1dc215-daf4-4993-853e-38f8be9ca780" providerId="ADAL" clId="{7501AB68-F3C7-4844-A33A-652F69C8A009}" dt="2024-09-23T14:03:59.617" v="47" actId="26606"/>
          <ac:picMkLst>
            <pc:docMk/>
            <pc:sldMk cId="2783901804" sldId="277"/>
            <ac:picMk id="36" creationId="{4A23C976-ECF8-49F1-914B-B5BD60613BBE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783901804" sldId="277"/>
            <ac:picMk id="37" creationId="{031306E5-EFE3-459A-89EF-0EF2185CDEF7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783901804" sldId="277"/>
            <ac:picMk id="38" creationId="{4A23C976-ECF8-49F1-914B-B5BD60613BBE}"/>
          </ac:picMkLst>
        </pc:picChg>
        <pc:cxnChg chg="add del">
          <ac:chgData name="Cecile CYPRYK 161" userId="6a1dc215-daf4-4993-853e-38f8be9ca780" providerId="ADAL" clId="{7501AB68-F3C7-4844-A33A-652F69C8A009}" dt="2024-09-23T14:03:47.658" v="45" actId="26606"/>
          <ac:cxnSpMkLst>
            <pc:docMk/>
            <pc:sldMk cId="2783901804" sldId="277"/>
            <ac:cxnSpMk id="30" creationId="{C82D2E27-E3C1-4F29-BC6A-7C7C3B07BFE7}"/>
          </ac:cxnSpMkLst>
        </pc:cxnChg>
      </pc:sldChg>
      <pc:sldChg chg="addSp delSp modSp mod setBg delDesignElem">
        <pc:chgData name="Cecile CYPRYK 161" userId="6a1dc215-daf4-4993-853e-38f8be9ca780" providerId="ADAL" clId="{7501AB68-F3C7-4844-A33A-652F69C8A009}" dt="2024-09-23T14:07:00.928" v="98"/>
        <pc:sldMkLst>
          <pc:docMk/>
          <pc:sldMk cId="2238177472" sldId="278"/>
        </pc:sldMkLst>
        <pc:spChg chg="ord">
          <ac:chgData name="Cecile CYPRYK 161" userId="6a1dc215-daf4-4993-853e-38f8be9ca780" providerId="ADAL" clId="{7501AB68-F3C7-4844-A33A-652F69C8A009}" dt="2024-09-23T14:06:22.474" v="89" actId="26606"/>
          <ac:spMkLst>
            <pc:docMk/>
            <pc:sldMk cId="2238177472" sldId="278"/>
            <ac:spMk id="2" creationId="{61393F25-F983-0DD0-2D38-384F895BA75A}"/>
          </ac:spMkLst>
        </pc:spChg>
        <pc:spChg chg="add del">
          <ac:chgData name="Cecile CYPRYK 161" userId="6a1dc215-daf4-4993-853e-38f8be9ca780" providerId="ADAL" clId="{7501AB68-F3C7-4844-A33A-652F69C8A009}" dt="2024-09-23T14:07:00.928" v="98"/>
          <ac:spMkLst>
            <pc:docMk/>
            <pc:sldMk cId="2238177472" sldId="278"/>
            <ac:spMk id="17" creationId="{0A29CAD9-00D9-4D79-B982-85CD7FBD3AE6}"/>
          </ac:spMkLst>
        </pc:spChg>
        <pc:picChg chg="mod">
          <ac:chgData name="Cecile CYPRYK 161" userId="6a1dc215-daf4-4993-853e-38f8be9ca780" providerId="ADAL" clId="{7501AB68-F3C7-4844-A33A-652F69C8A009}" dt="2024-09-23T14:06:38.088" v="93" actId="1076"/>
          <ac:picMkLst>
            <pc:docMk/>
            <pc:sldMk cId="2238177472" sldId="278"/>
            <ac:picMk id="8" creationId="{8EDE3F85-7DBB-DDB6-C016-62BE22C7D418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238177472" sldId="278"/>
            <ac:picMk id="10" creationId="{E77D5960-B3B3-4AE1-8BBD-3C55D906A615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238177472" sldId="278"/>
            <ac:picMk id="11" creationId="{9CB45896-DF82-4158-8135-BB4EF2219878}"/>
          </ac:picMkLst>
        </pc:picChg>
        <pc:picChg chg="add del">
          <ac:chgData name="Cecile CYPRYK 161" userId="6a1dc215-daf4-4993-853e-38f8be9ca780" providerId="ADAL" clId="{7501AB68-F3C7-4844-A33A-652F69C8A009}" dt="2024-09-23T14:06:18.457" v="88" actId="26606"/>
          <ac:picMkLst>
            <pc:docMk/>
            <pc:sldMk cId="2238177472" sldId="278"/>
            <ac:picMk id="13" creationId="{06403CAC-6103-44C9-B687-A2C18173F266}"/>
          </ac:picMkLst>
        </pc:picChg>
        <pc:picChg chg="add del">
          <ac:chgData name="Cecile CYPRYK 161" userId="6a1dc215-daf4-4993-853e-38f8be9ca780" providerId="ADAL" clId="{7501AB68-F3C7-4844-A33A-652F69C8A009}" dt="2024-09-23T14:06:18.457" v="88" actId="26606"/>
          <ac:picMkLst>
            <pc:docMk/>
            <pc:sldMk cId="2238177472" sldId="278"/>
            <ac:picMk id="15" creationId="{77669E88-AA72-437F-AA99-859F9E99EDF8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238177472" sldId="278"/>
            <ac:picMk id="19" creationId="{3F01E04B-E3A4-4B2D-92DF-752C4E7EF9DB}"/>
          </ac:picMkLst>
        </pc:picChg>
        <pc:picChg chg="add del">
          <ac:chgData name="Cecile CYPRYK 161" userId="6a1dc215-daf4-4993-853e-38f8be9ca780" providerId="ADAL" clId="{7501AB68-F3C7-4844-A33A-652F69C8A009}" dt="2024-09-23T14:07:00.928" v="98"/>
          <ac:picMkLst>
            <pc:docMk/>
            <pc:sldMk cId="2238177472" sldId="278"/>
            <ac:picMk id="21" creationId="{765896F8-7BC7-4574-8E2B-4A1A60367098}"/>
          </ac:picMkLst>
        </pc:picChg>
      </pc:sldChg>
      <pc:sldChg chg="addSp delSp modSp mod setBg setClrOvrMap">
        <pc:chgData name="Cecile CYPRYK 161" userId="6a1dc215-daf4-4993-853e-38f8be9ca780" providerId="ADAL" clId="{7501AB68-F3C7-4844-A33A-652F69C8A009}" dt="2024-09-23T14:08:32.792" v="195" actId="20577"/>
        <pc:sldMkLst>
          <pc:docMk/>
          <pc:sldMk cId="1273972482" sldId="279"/>
        </pc:sldMkLst>
        <pc:spChg chg="mod">
          <ac:chgData name="Cecile CYPRYK 161" userId="6a1dc215-daf4-4993-853e-38f8be9ca780" providerId="ADAL" clId="{7501AB68-F3C7-4844-A33A-652F69C8A009}" dt="2024-09-23T14:08:32.792" v="195" actId="20577"/>
          <ac:spMkLst>
            <pc:docMk/>
            <pc:sldMk cId="1273972482" sldId="279"/>
            <ac:spMk id="2" creationId="{8A810852-6BE5-11B9-FDCA-600E5EA15537}"/>
          </ac:spMkLst>
        </pc:spChg>
        <pc:spChg chg="del mod">
          <ac:chgData name="Cecile CYPRYK 161" userId="6a1dc215-daf4-4993-853e-38f8be9ca780" providerId="ADAL" clId="{7501AB68-F3C7-4844-A33A-652F69C8A009}" dt="2024-09-23T14:07:14.365" v="100" actId="26606"/>
          <ac:spMkLst>
            <pc:docMk/>
            <pc:sldMk cId="1273972482" sldId="279"/>
            <ac:spMk id="3" creationId="{10EADF1E-1EC4-52E8-FF85-E7D508BB317C}"/>
          </ac:spMkLst>
        </pc:spChg>
        <pc:spChg chg="add">
          <ac:chgData name="Cecile CYPRYK 161" userId="6a1dc215-daf4-4993-853e-38f8be9ca780" providerId="ADAL" clId="{7501AB68-F3C7-4844-A33A-652F69C8A009}" dt="2024-09-23T14:07:14.365" v="100" actId="26606"/>
          <ac:spMkLst>
            <pc:docMk/>
            <pc:sldMk cId="1273972482" sldId="279"/>
            <ac:spMk id="12" creationId="{864672EB-02A8-48AB-BCFB-00B78DBA6A1E}"/>
          </ac:spMkLst>
        </pc:spChg>
        <pc:spChg chg="add">
          <ac:chgData name="Cecile CYPRYK 161" userId="6a1dc215-daf4-4993-853e-38f8be9ca780" providerId="ADAL" clId="{7501AB68-F3C7-4844-A33A-652F69C8A009}" dt="2024-09-23T14:07:14.365" v="100" actId="26606"/>
          <ac:spMkLst>
            <pc:docMk/>
            <pc:sldMk cId="1273972482" sldId="279"/>
            <ac:spMk id="14" creationId="{7255A803-13A1-44E9-ACA9-889A5CC39BB5}"/>
          </ac:spMkLst>
        </pc:spChg>
        <pc:spChg chg="add">
          <ac:chgData name="Cecile CYPRYK 161" userId="6a1dc215-daf4-4993-853e-38f8be9ca780" providerId="ADAL" clId="{7501AB68-F3C7-4844-A33A-652F69C8A009}" dt="2024-09-23T14:07:14.365" v="100" actId="26606"/>
          <ac:spMkLst>
            <pc:docMk/>
            <pc:sldMk cId="1273972482" sldId="279"/>
            <ac:spMk id="16" creationId="{BC82C52F-0333-430E-AF00-FA48A518A1A5}"/>
          </ac:spMkLst>
        </pc:sp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8" creationId="{9A0F0AC6-A89F-416B-9FA4-48E664065E73}"/>
          </ac:picMkLst>
        </pc:pic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10" creationId="{C31AA009-40AD-4098-8AE7-680CA35C6EAA}"/>
          </ac:picMkLst>
        </pc:pic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18" creationId="{BE9CCFFE-A385-4D35-8504-960F050EF7F8}"/>
          </ac:picMkLst>
        </pc:pic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20" creationId="{1AD41804-3572-46FD-8124-D3079B642712}"/>
          </ac:picMkLst>
        </pc:pic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22" creationId="{5316A1D8-3445-4B94-B595-2285C05EEEBE}"/>
          </ac:picMkLst>
        </pc:picChg>
        <pc:picChg chg="add">
          <ac:chgData name="Cecile CYPRYK 161" userId="6a1dc215-daf4-4993-853e-38f8be9ca780" providerId="ADAL" clId="{7501AB68-F3C7-4844-A33A-652F69C8A009}" dt="2024-09-23T14:07:14.365" v="100" actId="26606"/>
          <ac:picMkLst>
            <pc:docMk/>
            <pc:sldMk cId="1273972482" sldId="279"/>
            <ac:picMk id="24" creationId="{2FA7483C-C90B-453F-AB53-60D8FDE6D3F6}"/>
          </ac:picMkLst>
        </pc:picChg>
      </pc:sldChg>
      <pc:sldChg chg="modSp">
        <pc:chgData name="Cecile CYPRYK 161" userId="6a1dc215-daf4-4993-853e-38f8be9ca780" providerId="ADAL" clId="{7501AB68-F3C7-4844-A33A-652F69C8A009}" dt="2024-09-23T14:07:00.928" v="98"/>
        <pc:sldMkLst>
          <pc:docMk/>
          <pc:sldMk cId="833791645" sldId="285"/>
        </pc:sldMkLst>
        <pc:spChg chg="mod">
          <ac:chgData name="Cecile CYPRYK 161" userId="6a1dc215-daf4-4993-853e-38f8be9ca780" providerId="ADAL" clId="{7501AB68-F3C7-4844-A33A-652F69C8A009}" dt="2024-09-23T14:07:00.928" v="98"/>
          <ac:spMkLst>
            <pc:docMk/>
            <pc:sldMk cId="833791645" sldId="285"/>
            <ac:spMk id="3" creationId="{2D2936F7-817B-8696-26D3-5E97B58BE9BA}"/>
          </ac:spMkLst>
        </pc:spChg>
      </pc:sldChg>
      <pc:sldChg chg="addSp modSp mod setBg setClrOvrMap">
        <pc:chgData name="Cecile CYPRYK 161" userId="6a1dc215-daf4-4993-853e-38f8be9ca780" providerId="ADAL" clId="{7501AB68-F3C7-4844-A33A-652F69C8A009}" dt="2024-09-23T14:08:43.202" v="196" actId="26606"/>
        <pc:sldMkLst>
          <pc:docMk/>
          <pc:sldMk cId="2760236440" sldId="286"/>
        </pc:sldMkLst>
        <pc:spChg chg="mod">
          <ac:chgData name="Cecile CYPRYK 161" userId="6a1dc215-daf4-4993-853e-38f8be9ca780" providerId="ADAL" clId="{7501AB68-F3C7-4844-A33A-652F69C8A009}" dt="2024-09-23T14:08:43.202" v="196" actId="26606"/>
          <ac:spMkLst>
            <pc:docMk/>
            <pc:sldMk cId="2760236440" sldId="286"/>
            <ac:spMk id="2" creationId="{8E33A61F-965C-266F-D64B-40C6CC128C60}"/>
          </ac:spMkLst>
        </pc:spChg>
        <pc:spChg chg="mod">
          <ac:chgData name="Cecile CYPRYK 161" userId="6a1dc215-daf4-4993-853e-38f8be9ca780" providerId="ADAL" clId="{7501AB68-F3C7-4844-A33A-652F69C8A009}" dt="2024-09-23T14:08:43.202" v="196" actId="26606"/>
          <ac:spMkLst>
            <pc:docMk/>
            <pc:sldMk cId="2760236440" sldId="286"/>
            <ac:spMk id="3" creationId="{6D92F527-0860-6B24-5500-88F178294CA6}"/>
          </ac:spMkLst>
        </pc:spChg>
        <pc:spChg chg="add">
          <ac:chgData name="Cecile CYPRYK 161" userId="6a1dc215-daf4-4993-853e-38f8be9ca780" providerId="ADAL" clId="{7501AB68-F3C7-4844-A33A-652F69C8A009}" dt="2024-09-23T14:08:43.202" v="196" actId="26606"/>
          <ac:spMkLst>
            <pc:docMk/>
            <pc:sldMk cId="2760236440" sldId="286"/>
            <ac:spMk id="8" creationId="{5D1C0F6D-5AB0-457D-A2E5-4B8E77E3905D}"/>
          </ac:spMkLst>
        </pc:spChg>
        <pc:spChg chg="add">
          <ac:chgData name="Cecile CYPRYK 161" userId="6a1dc215-daf4-4993-853e-38f8be9ca780" providerId="ADAL" clId="{7501AB68-F3C7-4844-A33A-652F69C8A009}" dt="2024-09-23T14:08:43.202" v="196" actId="26606"/>
          <ac:spMkLst>
            <pc:docMk/>
            <pc:sldMk cId="2760236440" sldId="286"/>
            <ac:spMk id="10" creationId="{FD56A97F-536A-4D70-BE3C-46ED7477A145}"/>
          </ac:spMkLst>
        </pc:spChg>
        <pc:spChg chg="add">
          <ac:chgData name="Cecile CYPRYK 161" userId="6a1dc215-daf4-4993-853e-38f8be9ca780" providerId="ADAL" clId="{7501AB68-F3C7-4844-A33A-652F69C8A009}" dt="2024-09-23T14:08:43.202" v="196" actId="26606"/>
          <ac:spMkLst>
            <pc:docMk/>
            <pc:sldMk cId="2760236440" sldId="286"/>
            <ac:spMk id="12" creationId="{C8F27DD5-AB09-4348-AEAE-38DD5BF3BA34}"/>
          </ac:spMkLst>
        </pc:spChg>
        <pc:picChg chg="add">
          <ac:chgData name="Cecile CYPRYK 161" userId="6a1dc215-daf4-4993-853e-38f8be9ca780" providerId="ADAL" clId="{7501AB68-F3C7-4844-A33A-652F69C8A009}" dt="2024-09-23T14:08:43.202" v="196" actId="26606"/>
          <ac:picMkLst>
            <pc:docMk/>
            <pc:sldMk cId="2760236440" sldId="286"/>
            <ac:picMk id="14" creationId="{522BA091-022A-4EB4-BBA0-0309BF5F9190}"/>
          </ac:picMkLst>
        </pc:picChg>
      </pc:sldChg>
    </pc:docChg>
  </pc:docChgLst>
  <pc:docChgLst>
    <pc:chgData name="Cecile CYPRYK 161" userId="S::cecile.cypryk@caf16.caf.fr::6a1dc215-daf4-4993-853e-38f8be9ca780" providerId="AD" clId="Web-{CD6C0D7E-34CB-AE27-8E3B-D93B359F945B}"/>
    <pc:docChg chg="addSld delSld modSld addMainMaster">
      <pc:chgData name="Cecile CYPRYK 161" userId="S::cecile.cypryk@caf16.caf.fr::6a1dc215-daf4-4993-853e-38f8be9ca780" providerId="AD" clId="Web-{CD6C0D7E-34CB-AE27-8E3B-D93B359F945B}" dt="2024-09-23T08:06:00.389" v="47"/>
      <pc:docMkLst>
        <pc:docMk/>
      </pc:docMkLst>
      <pc:sldChg chg="modSp">
        <pc:chgData name="Cecile CYPRYK 161" userId="S::cecile.cypryk@caf16.caf.fr::6a1dc215-daf4-4993-853e-38f8be9ca780" providerId="AD" clId="Web-{CD6C0D7E-34CB-AE27-8E3B-D93B359F945B}" dt="2024-09-23T08:04:51.621" v="32" actId="20577"/>
        <pc:sldMkLst>
          <pc:docMk/>
          <pc:sldMk cId="3784089036" sldId="256"/>
        </pc:sldMkLst>
        <pc:spChg chg="mod">
          <ac:chgData name="Cecile CYPRYK 161" userId="S::cecile.cypryk@caf16.caf.fr::6a1dc215-daf4-4993-853e-38f8be9ca780" providerId="AD" clId="Web-{CD6C0D7E-34CB-AE27-8E3B-D93B359F945B}" dt="2024-09-23T08:04:51.621" v="32" actId="20577"/>
          <ac:spMkLst>
            <pc:docMk/>
            <pc:sldMk cId="3784089036" sldId="256"/>
            <ac:spMk id="2" creationId="{00000000-0000-0000-0000-000000000000}"/>
          </ac:spMkLst>
        </pc:spChg>
      </pc:sldChg>
      <pc:sldChg chg="add">
        <pc:chgData name="Cecile CYPRYK 161" userId="S::cecile.cypryk@caf16.caf.fr::6a1dc215-daf4-4993-853e-38f8be9ca780" providerId="AD" clId="Web-{CD6C0D7E-34CB-AE27-8E3B-D93B359F945B}" dt="2024-09-23T07:56:01.902" v="0"/>
        <pc:sldMkLst>
          <pc:docMk/>
          <pc:sldMk cId="1176733432" sldId="263"/>
        </pc:sldMkLst>
      </pc:sldChg>
      <pc:sldChg chg="delSp add del">
        <pc:chgData name="Cecile CYPRYK 161" userId="S::cecile.cypryk@caf16.caf.fr::6a1dc215-daf4-4993-853e-38f8be9ca780" providerId="AD" clId="Web-{CD6C0D7E-34CB-AE27-8E3B-D93B359F945B}" dt="2024-09-23T08:04:56.778" v="34"/>
        <pc:sldMkLst>
          <pc:docMk/>
          <pc:sldMk cId="76086963" sldId="264"/>
        </pc:sldMkLst>
        <pc:spChg chg="del">
          <ac:chgData name="Cecile CYPRYK 161" userId="S::cecile.cypryk@caf16.caf.fr::6a1dc215-daf4-4993-853e-38f8be9ca780" providerId="AD" clId="Web-{CD6C0D7E-34CB-AE27-8E3B-D93B359F945B}" dt="2024-09-23T08:04:29.621" v="28"/>
          <ac:spMkLst>
            <pc:docMk/>
            <pc:sldMk cId="76086963" sldId="264"/>
            <ac:spMk id="2" creationId="{61393F25-F983-0DD0-2D38-384F895BA75A}"/>
          </ac:spMkLst>
        </pc:spChg>
        <pc:picChg chg="del">
          <ac:chgData name="Cecile CYPRYK 161" userId="S::cecile.cypryk@caf16.caf.fr::6a1dc215-daf4-4993-853e-38f8be9ca780" providerId="AD" clId="Web-{CD6C0D7E-34CB-AE27-8E3B-D93B359F945B}" dt="2024-09-23T07:57:22.717" v="5"/>
          <ac:picMkLst>
            <pc:docMk/>
            <pc:sldMk cId="76086963" sldId="264"/>
            <ac:picMk id="3" creationId="{3F80EE28-3ECD-97DF-FBF9-308C005BE065}"/>
          </ac:picMkLst>
        </pc:picChg>
      </pc:sldChg>
      <pc:sldChg chg="addSp delSp modSp add">
        <pc:chgData name="Cecile CYPRYK 161" userId="S::cecile.cypryk@caf16.caf.fr::6a1dc215-daf4-4993-853e-38f8be9ca780" providerId="AD" clId="Web-{CD6C0D7E-34CB-AE27-8E3B-D93B359F945B}" dt="2024-09-23T08:05:14.606" v="36"/>
        <pc:sldMkLst>
          <pc:docMk/>
          <pc:sldMk cId="1735650396" sldId="269"/>
        </pc:sldMkLst>
        <pc:spChg chg="add del mod">
          <ac:chgData name="Cecile CYPRYK 161" userId="S::cecile.cypryk@caf16.caf.fr::6a1dc215-daf4-4993-853e-38f8be9ca780" providerId="AD" clId="Web-{CD6C0D7E-34CB-AE27-8E3B-D93B359F945B}" dt="2024-09-23T08:05:14.606" v="36"/>
          <ac:spMkLst>
            <pc:docMk/>
            <pc:sldMk cId="1735650396" sldId="269"/>
            <ac:spMk id="2" creationId="{C33CDB62-793E-7193-1A1B-C0E9EACD5058}"/>
          </ac:spMkLst>
        </pc:spChg>
        <pc:picChg chg="mod">
          <ac:chgData name="Cecile CYPRYK 161" userId="S::cecile.cypryk@caf16.caf.fr::6a1dc215-daf4-4993-853e-38f8be9ca780" providerId="AD" clId="Web-{CD6C0D7E-34CB-AE27-8E3B-D93B359F945B}" dt="2024-09-23T07:58:59.517" v="24" actId="1076"/>
          <ac:picMkLst>
            <pc:docMk/>
            <pc:sldMk cId="1735650396" sldId="269"/>
            <ac:picMk id="11" creationId="{0BD59879-4F37-318F-5510-08A6AA840256}"/>
          </ac:picMkLst>
        </pc:picChg>
      </pc:sldChg>
      <pc:sldChg chg="add del">
        <pc:chgData name="Cecile CYPRYK 161" userId="S::cecile.cypryk@caf16.caf.fr::6a1dc215-daf4-4993-853e-38f8be9ca780" providerId="AD" clId="Web-{CD6C0D7E-34CB-AE27-8E3B-D93B359F945B}" dt="2024-09-23T07:56:35.591" v="3"/>
        <pc:sldMkLst>
          <pc:docMk/>
          <pc:sldMk cId="385726320" sldId="276"/>
        </pc:sldMkLst>
      </pc:sldChg>
      <pc:sldChg chg="add">
        <pc:chgData name="Cecile CYPRYK 161" userId="S::cecile.cypryk@caf16.caf.fr::6a1dc215-daf4-4993-853e-38f8be9ca780" providerId="AD" clId="Web-{CD6C0D7E-34CB-AE27-8E3B-D93B359F945B}" dt="2024-09-23T07:56:32.794" v="2"/>
        <pc:sldMkLst>
          <pc:docMk/>
          <pc:sldMk cId="2783901804" sldId="277"/>
        </pc:sldMkLst>
      </pc:sldChg>
      <pc:sldChg chg="add">
        <pc:chgData name="Cecile CYPRYK 161" userId="S::cecile.cypryk@caf16.caf.fr::6a1dc215-daf4-4993-853e-38f8be9ca780" providerId="AD" clId="Web-{CD6C0D7E-34CB-AE27-8E3B-D93B359F945B}" dt="2024-09-23T08:04:54.606" v="33"/>
        <pc:sldMkLst>
          <pc:docMk/>
          <pc:sldMk cId="2238177472" sldId="278"/>
        </pc:sldMkLst>
      </pc:sldChg>
      <pc:sldChg chg="modSp new">
        <pc:chgData name="Cecile CYPRYK 161" userId="S::cecile.cypryk@caf16.caf.fr::6a1dc215-daf4-4993-853e-38f8be9ca780" providerId="AD" clId="Web-{CD6C0D7E-34CB-AE27-8E3B-D93B359F945B}" dt="2024-09-23T08:05:30.732" v="44" actId="20577"/>
        <pc:sldMkLst>
          <pc:docMk/>
          <pc:sldMk cId="1273972482" sldId="279"/>
        </pc:sldMkLst>
        <pc:spChg chg="mod">
          <ac:chgData name="Cecile CYPRYK 161" userId="S::cecile.cypryk@caf16.caf.fr::6a1dc215-daf4-4993-853e-38f8be9ca780" providerId="AD" clId="Web-{CD6C0D7E-34CB-AE27-8E3B-D93B359F945B}" dt="2024-09-23T08:05:30.732" v="44" actId="20577"/>
          <ac:spMkLst>
            <pc:docMk/>
            <pc:sldMk cId="1273972482" sldId="279"/>
            <ac:spMk id="2" creationId="{8A810852-6BE5-11B9-FDCA-600E5EA15537}"/>
          </ac:spMkLst>
        </pc:spChg>
      </pc:sldChg>
      <pc:sldChg chg="delSp add replId">
        <pc:chgData name="Cecile CYPRYK 161" userId="S::cecile.cypryk@caf16.caf.fr::6a1dc215-daf4-4993-853e-38f8be9ca780" providerId="AD" clId="Web-{CD6C0D7E-34CB-AE27-8E3B-D93B359F945B}" dt="2024-09-23T08:05:48.717" v="46"/>
        <pc:sldMkLst>
          <pc:docMk/>
          <pc:sldMk cId="1855598524" sldId="280"/>
        </pc:sldMkLst>
        <pc:picChg chg="del">
          <ac:chgData name="Cecile CYPRYK 161" userId="S::cecile.cypryk@caf16.caf.fr::6a1dc215-daf4-4993-853e-38f8be9ca780" providerId="AD" clId="Web-{CD6C0D7E-34CB-AE27-8E3B-D93B359F945B}" dt="2024-09-23T08:05:48.717" v="46"/>
          <ac:picMkLst>
            <pc:docMk/>
            <pc:sldMk cId="1855598524" sldId="280"/>
            <ac:picMk id="3" creationId="{3F80EE28-3ECD-97DF-FBF9-308C005BE065}"/>
          </ac:picMkLst>
        </pc:picChg>
      </pc:sldChg>
      <pc:sldChg chg="new">
        <pc:chgData name="Cecile CYPRYK 161" userId="S::cecile.cypryk@caf16.caf.fr::6a1dc215-daf4-4993-853e-38f8be9ca780" providerId="AD" clId="Web-{CD6C0D7E-34CB-AE27-8E3B-D93B359F945B}" dt="2024-09-23T08:06:00.389" v="47"/>
        <pc:sldMkLst>
          <pc:docMk/>
          <pc:sldMk cId="3434283507" sldId="281"/>
        </pc:sldMkLst>
      </pc:sldChg>
      <pc:sldMasterChg chg="add addSldLayout">
        <pc:chgData name="Cecile CYPRYK 161" userId="S::cecile.cypryk@caf16.caf.fr::6a1dc215-daf4-4993-853e-38f8be9ca780" providerId="AD" clId="Web-{CD6C0D7E-34CB-AE27-8E3B-D93B359F945B}" dt="2024-09-23T07:56:32.794" v="2"/>
        <pc:sldMasterMkLst>
          <pc:docMk/>
          <pc:sldMasterMk cId="3071127875" sldId="2147483660"/>
        </pc:sldMasterMkLst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3310491181" sldId="2147483661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3841795644" sldId="2147483662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3466923455" sldId="2147483663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3747632232" sldId="2147483664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2611866596" sldId="2147483665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3395854097" sldId="2147483666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4040201302" sldId="2147483667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2706407263" sldId="2147483668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1610903340" sldId="2147483669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4172787210" sldId="2147483670"/>
          </pc:sldLayoutMkLst>
        </pc:sldLayoutChg>
        <pc:sldLayoutChg chg="add">
          <pc:chgData name="Cecile CYPRYK 161" userId="S::cecile.cypryk@caf16.caf.fr::6a1dc215-daf4-4993-853e-38f8be9ca780" providerId="AD" clId="Web-{CD6C0D7E-34CB-AE27-8E3B-D93B359F945B}" dt="2024-09-23T07:56:32.794" v="2"/>
          <pc:sldLayoutMkLst>
            <pc:docMk/>
            <pc:sldMasterMk cId="3071127875" sldId="2147483660"/>
            <pc:sldLayoutMk cId="1902177510" sldId="2147483671"/>
          </pc:sldLayoutMkLst>
        </pc:sldLayoutChg>
      </pc:sldMasterChg>
    </pc:docChg>
  </pc:docChgLst>
  <pc:docChgLst>
    <pc:chgData name="Cecile CYPRYK 161" userId="6a1dc215-daf4-4993-853e-38f8be9ca780" providerId="ADAL" clId="{F356B90F-BD51-4AB4-B749-2B893620F2B1}"/>
    <pc:docChg chg="undo custSel addSld delSld modSld sldOrd">
      <pc:chgData name="Cecile CYPRYK 161" userId="6a1dc215-daf4-4993-853e-38f8be9ca780" providerId="ADAL" clId="{F356B90F-BD51-4AB4-B749-2B893620F2B1}" dt="2024-09-23T08:50:49.561" v="1278" actId="20577"/>
      <pc:docMkLst>
        <pc:docMk/>
      </pc:docMkLst>
      <pc:sldChg chg="addSp delSp modSp mod">
        <pc:chgData name="Cecile CYPRYK 161" userId="6a1dc215-daf4-4993-853e-38f8be9ca780" providerId="ADAL" clId="{F356B90F-BD51-4AB4-B749-2B893620F2B1}" dt="2024-09-23T08:32:38.798" v="305" actId="14100"/>
        <pc:sldMkLst>
          <pc:docMk/>
          <pc:sldMk cId="2238177472" sldId="278"/>
        </pc:sldMkLst>
        <pc:spChg chg="add del mod">
          <ac:chgData name="Cecile CYPRYK 161" userId="6a1dc215-daf4-4993-853e-38f8be9ca780" providerId="ADAL" clId="{F356B90F-BD51-4AB4-B749-2B893620F2B1}" dt="2024-09-23T08:32:08.258" v="300" actId="22"/>
          <ac:spMkLst>
            <pc:docMk/>
            <pc:sldMk cId="2238177472" sldId="278"/>
            <ac:spMk id="6" creationId="{9BEA1B70-B49D-9995-0177-3BC680E084EB}"/>
          </ac:spMkLst>
        </pc:spChg>
        <pc:picChg chg="del">
          <ac:chgData name="Cecile CYPRYK 161" userId="6a1dc215-daf4-4993-853e-38f8be9ca780" providerId="ADAL" clId="{F356B90F-BD51-4AB4-B749-2B893620F2B1}" dt="2024-09-23T08:32:34.634" v="303" actId="478"/>
          <ac:picMkLst>
            <pc:docMk/>
            <pc:sldMk cId="2238177472" sldId="278"/>
            <ac:picMk id="3" creationId="{3F80EE28-3ECD-97DF-FBF9-308C005BE065}"/>
          </ac:picMkLst>
        </pc:picChg>
        <pc:picChg chg="del">
          <ac:chgData name="Cecile CYPRYK 161" userId="6a1dc215-daf4-4993-853e-38f8be9ca780" providerId="ADAL" clId="{F356B90F-BD51-4AB4-B749-2B893620F2B1}" dt="2024-09-23T08:32:02.803" v="299" actId="478"/>
          <ac:picMkLst>
            <pc:docMk/>
            <pc:sldMk cId="2238177472" sldId="278"/>
            <ac:picMk id="4" creationId="{2933CE46-103D-0FCC-9471-1C5F10A04E65}"/>
          </ac:picMkLst>
        </pc:picChg>
        <pc:picChg chg="add mod ord">
          <ac:chgData name="Cecile CYPRYK 161" userId="6a1dc215-daf4-4993-853e-38f8be9ca780" providerId="ADAL" clId="{F356B90F-BD51-4AB4-B749-2B893620F2B1}" dt="2024-09-23T08:32:38.798" v="305" actId="14100"/>
          <ac:picMkLst>
            <pc:docMk/>
            <pc:sldMk cId="2238177472" sldId="278"/>
            <ac:picMk id="8" creationId="{8EDE3F85-7DBB-DDB6-C016-62BE22C7D418}"/>
          </ac:picMkLst>
        </pc:picChg>
      </pc:sldChg>
      <pc:sldChg chg="addSp delSp modSp mod">
        <pc:chgData name="Cecile CYPRYK 161" userId="6a1dc215-daf4-4993-853e-38f8be9ca780" providerId="ADAL" clId="{F356B90F-BD51-4AB4-B749-2B893620F2B1}" dt="2024-09-23T08:31:44.720" v="298" actId="1076"/>
        <pc:sldMkLst>
          <pc:docMk/>
          <pc:sldMk cId="1855598524" sldId="280"/>
        </pc:sldMkLst>
        <pc:spChg chg="mod">
          <ac:chgData name="Cecile CYPRYK 161" userId="6a1dc215-daf4-4993-853e-38f8be9ca780" providerId="ADAL" clId="{F356B90F-BD51-4AB4-B749-2B893620F2B1}" dt="2024-09-23T08:31:39.707" v="297" actId="1076"/>
          <ac:spMkLst>
            <pc:docMk/>
            <pc:sldMk cId="1855598524" sldId="280"/>
            <ac:spMk id="2" creationId="{61393F25-F983-0DD0-2D38-384F895BA75A}"/>
          </ac:spMkLst>
        </pc:spChg>
        <pc:spChg chg="add del mod">
          <ac:chgData name="Cecile CYPRYK 161" userId="6a1dc215-daf4-4993-853e-38f8be9ca780" providerId="ADAL" clId="{F356B90F-BD51-4AB4-B749-2B893620F2B1}" dt="2024-09-23T08:30:56.227" v="295" actId="22"/>
          <ac:spMkLst>
            <pc:docMk/>
            <pc:sldMk cId="1855598524" sldId="280"/>
            <ac:spMk id="5" creationId="{2283D5D6-B5C1-CA57-79F9-27D11FA19284}"/>
          </ac:spMkLst>
        </pc:spChg>
        <pc:picChg chg="del">
          <ac:chgData name="Cecile CYPRYK 161" userId="6a1dc215-daf4-4993-853e-38f8be9ca780" providerId="ADAL" clId="{F356B90F-BD51-4AB4-B749-2B893620F2B1}" dt="2024-09-23T08:30:41.141" v="294" actId="478"/>
          <ac:picMkLst>
            <pc:docMk/>
            <pc:sldMk cId="1855598524" sldId="280"/>
            <ac:picMk id="4" creationId="{2933CE46-103D-0FCC-9471-1C5F10A04E65}"/>
          </ac:picMkLst>
        </pc:picChg>
        <pc:picChg chg="add mod ord">
          <ac:chgData name="Cecile CYPRYK 161" userId="6a1dc215-daf4-4993-853e-38f8be9ca780" providerId="ADAL" clId="{F356B90F-BD51-4AB4-B749-2B893620F2B1}" dt="2024-09-23T08:31:44.720" v="298" actId="1076"/>
          <ac:picMkLst>
            <pc:docMk/>
            <pc:sldMk cId="1855598524" sldId="280"/>
            <ac:picMk id="7" creationId="{0061B987-DCF2-1517-A863-977FA3617C9C}"/>
          </ac:picMkLst>
        </pc:picChg>
      </pc:sldChg>
      <pc:sldChg chg="addSp delSp modSp mod ord">
        <pc:chgData name="Cecile CYPRYK 161" userId="6a1dc215-daf4-4993-853e-38f8be9ca780" providerId="ADAL" clId="{F356B90F-BD51-4AB4-B749-2B893620F2B1}" dt="2024-09-23T08:14:15.431" v="14" actId="1076"/>
        <pc:sldMkLst>
          <pc:docMk/>
          <pc:sldMk cId="3434283507" sldId="281"/>
        </pc:sldMkLst>
        <pc:spChg chg="del">
          <ac:chgData name="Cecile CYPRYK 161" userId="6a1dc215-daf4-4993-853e-38f8be9ca780" providerId="ADAL" clId="{F356B90F-BD51-4AB4-B749-2B893620F2B1}" dt="2024-09-23T08:14:10.614" v="12" actId="478"/>
          <ac:spMkLst>
            <pc:docMk/>
            <pc:sldMk cId="3434283507" sldId="281"/>
            <ac:spMk id="2" creationId="{2D2A92A8-419E-E5FD-BD03-524643ED5153}"/>
          </ac:spMkLst>
        </pc:spChg>
        <pc:spChg chg="del">
          <ac:chgData name="Cecile CYPRYK 161" userId="6a1dc215-daf4-4993-853e-38f8be9ca780" providerId="ADAL" clId="{F356B90F-BD51-4AB4-B749-2B893620F2B1}" dt="2024-09-23T08:14:08.347" v="11" actId="22"/>
          <ac:spMkLst>
            <pc:docMk/>
            <pc:sldMk cId="3434283507" sldId="281"/>
            <ac:spMk id="3" creationId="{11C83B31-312D-6CA8-CF45-8E324EE3FAE7}"/>
          </ac:spMkLst>
        </pc:spChg>
        <pc:picChg chg="add mod ord">
          <ac:chgData name="Cecile CYPRYK 161" userId="6a1dc215-daf4-4993-853e-38f8be9ca780" providerId="ADAL" clId="{F356B90F-BD51-4AB4-B749-2B893620F2B1}" dt="2024-09-23T08:14:15.431" v="14" actId="1076"/>
          <ac:picMkLst>
            <pc:docMk/>
            <pc:sldMk cId="3434283507" sldId="281"/>
            <ac:picMk id="5" creationId="{9D23B21B-4234-1BD4-418B-29CFC31B4466}"/>
          </ac:picMkLst>
        </pc:picChg>
      </pc:sldChg>
      <pc:sldChg chg="addSp delSp modSp new mod">
        <pc:chgData name="Cecile CYPRYK 161" userId="6a1dc215-daf4-4993-853e-38f8be9ca780" providerId="ADAL" clId="{F356B90F-BD51-4AB4-B749-2B893620F2B1}" dt="2024-09-23T08:12:14.647" v="3" actId="1076"/>
        <pc:sldMkLst>
          <pc:docMk/>
          <pc:sldMk cId="1466866836" sldId="282"/>
        </pc:sldMkLst>
        <pc:spChg chg="del">
          <ac:chgData name="Cecile CYPRYK 161" userId="6a1dc215-daf4-4993-853e-38f8be9ca780" providerId="ADAL" clId="{F356B90F-BD51-4AB4-B749-2B893620F2B1}" dt="2024-09-23T08:12:06.456" v="1" actId="478"/>
          <ac:spMkLst>
            <pc:docMk/>
            <pc:sldMk cId="1466866836" sldId="282"/>
            <ac:spMk id="2" creationId="{BB5FFE23-5CDD-6100-9793-329BF518FC45}"/>
          </ac:spMkLst>
        </pc:spChg>
        <pc:spChg chg="del">
          <ac:chgData name="Cecile CYPRYK 161" userId="6a1dc215-daf4-4993-853e-38f8be9ca780" providerId="ADAL" clId="{F356B90F-BD51-4AB4-B749-2B893620F2B1}" dt="2024-09-23T08:12:10.558" v="2" actId="22"/>
          <ac:spMkLst>
            <pc:docMk/>
            <pc:sldMk cId="1466866836" sldId="282"/>
            <ac:spMk id="3" creationId="{74B45BD3-55EC-96E4-B31D-B7464E1C2A46}"/>
          </ac:spMkLst>
        </pc:spChg>
        <pc:picChg chg="add mod ord">
          <ac:chgData name="Cecile CYPRYK 161" userId="6a1dc215-daf4-4993-853e-38f8be9ca780" providerId="ADAL" clId="{F356B90F-BD51-4AB4-B749-2B893620F2B1}" dt="2024-09-23T08:12:14.647" v="3" actId="1076"/>
          <ac:picMkLst>
            <pc:docMk/>
            <pc:sldMk cId="1466866836" sldId="282"/>
            <ac:picMk id="5" creationId="{5855D7B8-F00F-247F-B4FB-55673F99D106}"/>
          </ac:picMkLst>
        </pc:picChg>
      </pc:sldChg>
      <pc:sldChg chg="addSp delSp modSp new mod">
        <pc:chgData name="Cecile CYPRYK 161" userId="6a1dc215-daf4-4993-853e-38f8be9ca780" providerId="ADAL" clId="{F356B90F-BD51-4AB4-B749-2B893620F2B1}" dt="2024-09-23T08:13:27.169" v="8" actId="14100"/>
        <pc:sldMkLst>
          <pc:docMk/>
          <pc:sldMk cId="110192738" sldId="283"/>
        </pc:sldMkLst>
        <pc:spChg chg="del">
          <ac:chgData name="Cecile CYPRYK 161" userId="6a1dc215-daf4-4993-853e-38f8be9ca780" providerId="ADAL" clId="{F356B90F-BD51-4AB4-B749-2B893620F2B1}" dt="2024-09-23T08:13:17.646" v="5" actId="478"/>
          <ac:spMkLst>
            <pc:docMk/>
            <pc:sldMk cId="110192738" sldId="283"/>
            <ac:spMk id="2" creationId="{E2FAB292-0AD2-79EB-6EFD-0E8570171E7E}"/>
          </ac:spMkLst>
        </pc:spChg>
        <pc:spChg chg="del">
          <ac:chgData name="Cecile CYPRYK 161" userId="6a1dc215-daf4-4993-853e-38f8be9ca780" providerId="ADAL" clId="{F356B90F-BD51-4AB4-B749-2B893620F2B1}" dt="2024-09-23T08:13:20.994" v="6" actId="22"/>
          <ac:spMkLst>
            <pc:docMk/>
            <pc:sldMk cId="110192738" sldId="283"/>
            <ac:spMk id="3" creationId="{83A1D9EF-2DD2-63CF-F3F1-4DCA8C8F83C8}"/>
          </ac:spMkLst>
        </pc:spChg>
        <pc:picChg chg="add mod ord">
          <ac:chgData name="Cecile CYPRYK 161" userId="6a1dc215-daf4-4993-853e-38f8be9ca780" providerId="ADAL" clId="{F356B90F-BD51-4AB4-B749-2B893620F2B1}" dt="2024-09-23T08:13:27.169" v="8" actId="14100"/>
          <ac:picMkLst>
            <pc:docMk/>
            <pc:sldMk cId="110192738" sldId="283"/>
            <ac:picMk id="5" creationId="{62716036-0E80-FD95-3EED-7365EC986B16}"/>
          </ac:picMkLst>
        </pc:picChg>
      </pc:sldChg>
      <pc:sldChg chg="addSp delSp modSp new mod">
        <pc:chgData name="Cecile CYPRYK 161" userId="6a1dc215-daf4-4993-853e-38f8be9ca780" providerId="ADAL" clId="{F356B90F-BD51-4AB4-B749-2B893620F2B1}" dt="2024-09-23T08:16:59.170" v="21" actId="1076"/>
        <pc:sldMkLst>
          <pc:docMk/>
          <pc:sldMk cId="990722347" sldId="284"/>
        </pc:sldMkLst>
        <pc:spChg chg="del">
          <ac:chgData name="Cecile CYPRYK 161" userId="6a1dc215-daf4-4993-853e-38f8be9ca780" providerId="ADAL" clId="{F356B90F-BD51-4AB4-B749-2B893620F2B1}" dt="2024-09-23T08:16:49.054" v="17" actId="478"/>
          <ac:spMkLst>
            <pc:docMk/>
            <pc:sldMk cId="990722347" sldId="284"/>
            <ac:spMk id="2" creationId="{93EBB263-8489-703A-919E-54C66CADF773}"/>
          </ac:spMkLst>
        </pc:spChg>
        <pc:spChg chg="del">
          <ac:chgData name="Cecile CYPRYK 161" userId="6a1dc215-daf4-4993-853e-38f8be9ca780" providerId="ADAL" clId="{F356B90F-BD51-4AB4-B749-2B893620F2B1}" dt="2024-09-23T08:16:45.967" v="16" actId="22"/>
          <ac:spMkLst>
            <pc:docMk/>
            <pc:sldMk cId="990722347" sldId="284"/>
            <ac:spMk id="3" creationId="{8BFD0BA1-D4C7-7F62-A5EB-174EB3F9B3CE}"/>
          </ac:spMkLst>
        </pc:spChg>
        <pc:picChg chg="add mod ord">
          <ac:chgData name="Cecile CYPRYK 161" userId="6a1dc215-daf4-4993-853e-38f8be9ca780" providerId="ADAL" clId="{F356B90F-BD51-4AB4-B749-2B893620F2B1}" dt="2024-09-23T08:16:59.170" v="21" actId="1076"/>
          <ac:picMkLst>
            <pc:docMk/>
            <pc:sldMk cId="990722347" sldId="284"/>
            <ac:picMk id="5" creationId="{294B48EA-6AD5-8834-66BE-93CA4C096329}"/>
          </ac:picMkLst>
        </pc:picChg>
      </pc:sldChg>
      <pc:sldChg chg="addSp delSp new mod">
        <pc:chgData name="Cecile CYPRYK 161" userId="6a1dc215-daf4-4993-853e-38f8be9ca780" providerId="ADAL" clId="{F356B90F-BD51-4AB4-B749-2B893620F2B1}" dt="2024-09-23T08:17:33.646" v="24" actId="478"/>
        <pc:sldMkLst>
          <pc:docMk/>
          <pc:sldMk cId="833791645" sldId="285"/>
        </pc:sldMkLst>
        <pc:spChg chg="del">
          <ac:chgData name="Cecile CYPRYK 161" userId="6a1dc215-daf4-4993-853e-38f8be9ca780" providerId="ADAL" clId="{F356B90F-BD51-4AB4-B749-2B893620F2B1}" dt="2024-09-23T08:17:33.646" v="24" actId="478"/>
          <ac:spMkLst>
            <pc:docMk/>
            <pc:sldMk cId="833791645" sldId="285"/>
            <ac:spMk id="2" creationId="{9052E557-F132-66BA-1668-05D9D688C2F4}"/>
          </ac:spMkLst>
        </pc:spChg>
        <pc:picChg chg="add">
          <ac:chgData name="Cecile CYPRYK 161" userId="6a1dc215-daf4-4993-853e-38f8be9ca780" providerId="ADAL" clId="{F356B90F-BD51-4AB4-B749-2B893620F2B1}" dt="2024-09-23T08:17:30.514" v="23" actId="22"/>
          <ac:picMkLst>
            <pc:docMk/>
            <pc:sldMk cId="833791645" sldId="285"/>
            <ac:picMk id="5" creationId="{56847486-CCF4-8551-90D0-E21B8692884D}"/>
          </ac:picMkLst>
        </pc:picChg>
      </pc:sldChg>
      <pc:sldChg chg="modSp new mod">
        <pc:chgData name="Cecile CYPRYK 161" userId="6a1dc215-daf4-4993-853e-38f8be9ca780" providerId="ADAL" clId="{F356B90F-BD51-4AB4-B749-2B893620F2B1}" dt="2024-09-23T08:50:49.561" v="1278" actId="20577"/>
        <pc:sldMkLst>
          <pc:docMk/>
          <pc:sldMk cId="2760236440" sldId="286"/>
        </pc:sldMkLst>
        <pc:spChg chg="mod">
          <ac:chgData name="Cecile CYPRYK 161" userId="6a1dc215-daf4-4993-853e-38f8be9ca780" providerId="ADAL" clId="{F356B90F-BD51-4AB4-B749-2B893620F2B1}" dt="2024-09-23T08:22:29.931" v="104" actId="20577"/>
          <ac:spMkLst>
            <pc:docMk/>
            <pc:sldMk cId="2760236440" sldId="286"/>
            <ac:spMk id="2" creationId="{8E33A61F-965C-266F-D64B-40C6CC128C60}"/>
          </ac:spMkLst>
        </pc:spChg>
        <pc:spChg chg="mod">
          <ac:chgData name="Cecile CYPRYK 161" userId="6a1dc215-daf4-4993-853e-38f8be9ca780" providerId="ADAL" clId="{F356B90F-BD51-4AB4-B749-2B893620F2B1}" dt="2024-09-23T08:50:49.561" v="1278" actId="20577"/>
          <ac:spMkLst>
            <pc:docMk/>
            <pc:sldMk cId="2760236440" sldId="286"/>
            <ac:spMk id="3" creationId="{6D92F527-0860-6B24-5500-88F178294CA6}"/>
          </ac:spMkLst>
        </pc:spChg>
      </pc:sldChg>
      <pc:sldChg chg="addSp delSp modSp new del mod">
        <pc:chgData name="Cecile CYPRYK 161" userId="6a1dc215-daf4-4993-853e-38f8be9ca780" providerId="ADAL" clId="{F356B90F-BD51-4AB4-B749-2B893620F2B1}" dt="2024-09-23T08:34:39.704" v="351" actId="47"/>
        <pc:sldMkLst>
          <pc:docMk/>
          <pc:sldMk cId="599605813" sldId="287"/>
        </pc:sldMkLst>
        <pc:spChg chg="del">
          <ac:chgData name="Cecile CYPRYK 161" userId="6a1dc215-daf4-4993-853e-38f8be9ca780" providerId="ADAL" clId="{F356B90F-BD51-4AB4-B749-2B893620F2B1}" dt="2024-09-23T08:27:38.640" v="291" actId="478"/>
          <ac:spMkLst>
            <pc:docMk/>
            <pc:sldMk cId="599605813" sldId="287"/>
            <ac:spMk id="2" creationId="{FF0279EE-5089-7E75-0C2D-0F6D7D775DC5}"/>
          </ac:spMkLst>
        </pc:spChg>
        <pc:picChg chg="add mod">
          <ac:chgData name="Cecile CYPRYK 161" userId="6a1dc215-daf4-4993-853e-38f8be9ca780" providerId="ADAL" clId="{F356B90F-BD51-4AB4-B749-2B893620F2B1}" dt="2024-09-23T08:27:46.958" v="293" actId="14100"/>
          <ac:picMkLst>
            <pc:docMk/>
            <pc:sldMk cId="599605813" sldId="287"/>
            <ac:picMk id="5" creationId="{EE14B003-737C-177A-2382-D26D66E33E21}"/>
          </ac:picMkLst>
        </pc:picChg>
      </pc:sldChg>
      <pc:sldChg chg="addSp delSp modSp new mod">
        <pc:chgData name="Cecile CYPRYK 161" userId="6a1dc215-daf4-4993-853e-38f8be9ca780" providerId="ADAL" clId="{F356B90F-BD51-4AB4-B749-2B893620F2B1}" dt="2024-09-23T08:33:58.998" v="350" actId="1076"/>
        <pc:sldMkLst>
          <pc:docMk/>
          <pc:sldMk cId="403897135" sldId="288"/>
        </pc:sldMkLst>
        <pc:spChg chg="add del mod">
          <ac:chgData name="Cecile CYPRYK 161" userId="6a1dc215-daf4-4993-853e-38f8be9ca780" providerId="ADAL" clId="{F356B90F-BD51-4AB4-B749-2B893620F2B1}" dt="2024-09-23T08:33:54.239" v="348" actId="14100"/>
          <ac:spMkLst>
            <pc:docMk/>
            <pc:sldMk cId="403897135" sldId="288"/>
            <ac:spMk id="2" creationId="{257DAFB2-BAE5-F84B-CAE8-FE02AC4A6535}"/>
          </ac:spMkLst>
        </pc:spChg>
        <pc:spChg chg="del">
          <ac:chgData name="Cecile CYPRYK 161" userId="6a1dc215-daf4-4993-853e-38f8be9ca780" providerId="ADAL" clId="{F356B90F-BD51-4AB4-B749-2B893620F2B1}" dt="2024-09-23T08:33:01.484" v="306" actId="22"/>
          <ac:spMkLst>
            <pc:docMk/>
            <pc:sldMk cId="403897135" sldId="288"/>
            <ac:spMk id="3" creationId="{9E4B4FCF-87CC-D5C4-AD70-8C1341ECC7CC}"/>
          </ac:spMkLst>
        </pc:spChg>
        <pc:picChg chg="add mod ord">
          <ac:chgData name="Cecile CYPRYK 161" userId="6a1dc215-daf4-4993-853e-38f8be9ca780" providerId="ADAL" clId="{F356B90F-BD51-4AB4-B749-2B893620F2B1}" dt="2024-09-23T08:33:58.998" v="350" actId="1076"/>
          <ac:picMkLst>
            <pc:docMk/>
            <pc:sldMk cId="403897135" sldId="288"/>
            <ac:picMk id="5" creationId="{C3AA96B3-C8FF-EA41-6144-7BD8D9BCB7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38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74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1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87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87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3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19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70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92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51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8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9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088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296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6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68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44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25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47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579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429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47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2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64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246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9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4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69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65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0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7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5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Aides personnelles au logement 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23B21B-4234-1BD4-418B-29CFC31B4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74" y="543905"/>
            <a:ext cx="8116510" cy="5534735"/>
          </a:xfrm>
        </p:spPr>
      </p:pic>
    </p:spTree>
    <p:extLst>
      <p:ext uri="{BB962C8B-B14F-4D97-AF65-F5344CB8AC3E}">
        <p14:creationId xmlns:p14="http://schemas.microsoft.com/office/powerpoint/2010/main" val="343428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4B48EA-6AD5-8834-66BE-93CA4C09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603" y="658761"/>
            <a:ext cx="10408793" cy="5889522"/>
          </a:xfrm>
        </p:spPr>
      </p:pic>
    </p:spTree>
    <p:extLst>
      <p:ext uri="{BB962C8B-B14F-4D97-AF65-F5344CB8AC3E}">
        <p14:creationId xmlns:p14="http://schemas.microsoft.com/office/powerpoint/2010/main" val="99072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936F7-817B-8696-26D3-5E97B58B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847486-CCF4-8551-90D0-E21B8692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9" y="942628"/>
            <a:ext cx="1162212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93F25-F983-0DD0-2D38-384F895BA75A}"/>
              </a:ext>
            </a:extLst>
          </p:cNvPr>
          <p:cNvSpPr txBox="1"/>
          <p:nvPr/>
        </p:nvSpPr>
        <p:spPr>
          <a:xfrm>
            <a:off x="1036445" y="5494749"/>
            <a:ext cx="89746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Pas de notion de </a:t>
            </a:r>
            <a:r>
              <a:rPr lang="en-US" dirty="0" err="1"/>
              <a:t>patrimoine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Foyer.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061B987-DCF2-1517-A863-977FA361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516" y="822735"/>
            <a:ext cx="8078827" cy="4351338"/>
          </a:xfrm>
        </p:spPr>
      </p:pic>
    </p:spTree>
    <p:extLst>
      <p:ext uri="{BB962C8B-B14F-4D97-AF65-F5344CB8AC3E}">
        <p14:creationId xmlns:p14="http://schemas.microsoft.com/office/powerpoint/2010/main" val="185559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3A61F-965C-266F-D64B-40C6CC12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3466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4400"/>
              <a:t>Questions diverses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2F527-0860-6B24-5500-88F17829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100"/>
              <a:t>En cas de court séjour :  droit ouvert dans la mesure ou un bail ou contrat est d’une durée d’au moins 8 mois.</a:t>
            </a:r>
          </a:p>
          <a:p>
            <a:pPr>
              <a:lnSpc>
                <a:spcPct val="110000"/>
              </a:lnSpc>
            </a:pPr>
            <a:r>
              <a:rPr lang="fr-FR" sz="1100"/>
              <a:t>Ressources : Prise en compte des revenus déclarées sur l’avis d’imposition pour les capitaux mobiliers, TI situations complexes prendre RDV avec la caf.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100"/>
              <a:t>certaines natures de revenus (pensions/retraites) non déclarables aux impôts peuvent–être prises en compte en fonction du type de prestations.</a:t>
            </a:r>
          </a:p>
          <a:p>
            <a:pPr>
              <a:lnSpc>
                <a:spcPct val="110000"/>
              </a:lnSpc>
            </a:pPr>
            <a:r>
              <a:rPr lang="fr-FR" sz="1100"/>
              <a:t> Résidence séparée pour un couple :  AL ou APL pour les deux en fonction des ressources de chacun.</a:t>
            </a:r>
          </a:p>
          <a:p>
            <a:pPr>
              <a:lnSpc>
                <a:spcPct val="110000"/>
              </a:lnSpc>
            </a:pPr>
            <a:r>
              <a:rPr lang="fr-FR" sz="1100"/>
              <a:t>Loyer de référence : </a:t>
            </a:r>
            <a:r>
              <a:rPr lang="fr-FR" sz="1100" b="0" i="0">
                <a:effectLst/>
                <a:latin typeface="Roboto" panose="02000000000000000000" pitchFamily="2" charset="0"/>
              </a:rPr>
              <a:t>C'est en général </a:t>
            </a:r>
            <a:r>
              <a:rPr lang="fr-FR" sz="1100" b="1" i="0">
                <a:effectLst/>
                <a:latin typeface="Roboto" panose="02000000000000000000" pitchFamily="2" charset="0"/>
              </a:rPr>
              <a:t>le loyer principal</a:t>
            </a:r>
            <a:r>
              <a:rPr lang="fr-FR" sz="1100" b="0" i="0">
                <a:effectLst/>
                <a:latin typeface="Roboto" panose="02000000000000000000" pitchFamily="2" charset="0"/>
              </a:rPr>
              <a:t>, comprenant "surloyer" et "complément de loyer" éventuels,</a:t>
            </a:r>
            <a:r>
              <a:rPr lang="fr-FR" sz="1100" b="1" i="0">
                <a:effectLst/>
                <a:latin typeface="Roboto" panose="02000000000000000000" pitchFamily="2" charset="0"/>
              </a:rPr>
              <a:t> sans les charges</a:t>
            </a:r>
            <a:r>
              <a:rPr lang="fr-FR" sz="1100" b="0" i="0">
                <a:effectLst/>
                <a:latin typeface="Roboto" panose="02000000000000000000" pitchFamily="2" charset="0"/>
              </a:rPr>
              <a:t> qui est retenu pour le calcul des aides au logement. Les charges sont prises en compte sous la forme d'un forfait intégré à la formule de calcul. Pour la location d'un meublé ou d'une chambre meublée (par exemple un hôtel), le loyer à retenir correspond au montant charges comprises.</a:t>
            </a:r>
          </a:p>
          <a:p>
            <a:pPr>
              <a:lnSpc>
                <a:spcPct val="110000"/>
              </a:lnSpc>
            </a:pPr>
            <a:r>
              <a:rPr lang="fr-FR" sz="1100"/>
              <a:t> Versement AL/APL :  Si conventionné =&gt; Versement à l’établissement ;  Si AL à l’un ou à l’autre.</a:t>
            </a:r>
          </a:p>
          <a:p>
            <a:pPr>
              <a:lnSpc>
                <a:spcPct val="110000"/>
              </a:lnSpc>
            </a:pPr>
            <a:r>
              <a:rPr lang="fr-FR" sz="1100"/>
              <a:t>Partenaires : certificat de mutation dématérialisé entre CAF et entre CAF et MSA par mail.</a:t>
            </a:r>
          </a:p>
          <a:p>
            <a:pPr>
              <a:lnSpc>
                <a:spcPct val="110000"/>
              </a:lnSpc>
            </a:pPr>
            <a:endParaRPr lang="fr-FR" sz="11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BE57-AB1D-E1E3-8870-569EE895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Aide au logement</a:t>
            </a:r>
            <a:endParaRPr lang="en-US" dirty="0" err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ED51ABD-7919-3B2A-2359-13206BA68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264" y="740193"/>
            <a:ext cx="6245453" cy="600895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A1E2F-E939-349C-00F2-95872B221032}"/>
              </a:ext>
            </a:extLst>
          </p:cNvPr>
          <p:cNvSpPr txBox="1"/>
          <p:nvPr/>
        </p:nvSpPr>
        <p:spPr>
          <a:xfrm>
            <a:off x="2182657" y="245254"/>
            <a:ext cx="7196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Les conditions </a:t>
            </a:r>
            <a:r>
              <a:rPr lang="en-US" sz="2400" b="1" dirty="0" err="1">
                <a:cs typeface="Calibri"/>
              </a:rPr>
              <a:t>d'attribution</a:t>
            </a:r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73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39C646F-5D47-EB3B-B146-099AC26A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62" y="1022553"/>
            <a:ext cx="8185654" cy="5589642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BBD54-8687-A7FF-4112-B9D7B18C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44" y="245805"/>
            <a:ext cx="9802762" cy="5309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 dirty="0">
                <a:latin typeface="+mj-lt"/>
                <a:ea typeface="+mj-ea"/>
                <a:cs typeface="+mj-cs"/>
              </a:rPr>
              <a:t>Les </a:t>
            </a:r>
            <a:r>
              <a:rPr lang="en-US" sz="2000" b="1" kern="1200" dirty="0" err="1">
                <a:latin typeface="+mj-lt"/>
                <a:ea typeface="+mj-ea"/>
                <a:cs typeface="+mj-cs"/>
              </a:rPr>
              <a:t>élements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 pris </a:t>
            </a:r>
            <a:r>
              <a:rPr lang="en-US" sz="2000" b="1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latin typeface="+mj-lt"/>
                <a:ea typeface="+mj-ea"/>
                <a:cs typeface="+mj-cs"/>
              </a:rPr>
              <a:t>compte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 pour le </a:t>
            </a:r>
            <a:r>
              <a:rPr lang="en-US" sz="2000" b="1" kern="1200" dirty="0" err="1">
                <a:latin typeface="+mj-lt"/>
                <a:ea typeface="+mj-ea"/>
                <a:cs typeface="+mj-cs"/>
              </a:rPr>
              <a:t>calcul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 des droits</a:t>
            </a: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39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EDE3F85-7DBB-DDB6-C016-62BE22C7D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763" y="640444"/>
            <a:ext cx="9729141" cy="522941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93F25-F983-0DD0-2D38-384F895BA75A}"/>
              </a:ext>
            </a:extLst>
          </p:cNvPr>
          <p:cNvSpPr txBox="1"/>
          <p:nvPr/>
        </p:nvSpPr>
        <p:spPr>
          <a:xfrm>
            <a:off x="967619" y="4511523"/>
            <a:ext cx="8974666" cy="1524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DAFB2-BAE5-F84B-CAE8-FE02AC4A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/>
          </a:bodyPr>
          <a:lstStyle/>
          <a:p>
            <a:r>
              <a:rPr lang="fr-FR" sz="2400" dirty="0"/>
              <a:t>Petit Focus sur le patrimoine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AA96B3-C8FF-EA41-6144-7BD8D9BC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217" y="1092200"/>
            <a:ext cx="8573566" cy="4915959"/>
          </a:xfrm>
        </p:spPr>
      </p:pic>
    </p:spTree>
    <p:extLst>
      <p:ext uri="{BB962C8B-B14F-4D97-AF65-F5344CB8AC3E}">
        <p14:creationId xmlns:p14="http://schemas.microsoft.com/office/powerpoint/2010/main" val="40389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55D7B8-F00F-247F-B4FB-55673F99D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18" y="1098038"/>
            <a:ext cx="9046408" cy="4351338"/>
          </a:xfrm>
        </p:spPr>
      </p:pic>
    </p:spTree>
    <p:extLst>
      <p:ext uri="{BB962C8B-B14F-4D97-AF65-F5344CB8AC3E}">
        <p14:creationId xmlns:p14="http://schemas.microsoft.com/office/powerpoint/2010/main" val="14668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716036-0E80-FD95-3EED-7365EC986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195" y="1107869"/>
            <a:ext cx="10404628" cy="4702995"/>
          </a:xfrm>
        </p:spPr>
      </p:pic>
    </p:spTree>
    <p:extLst>
      <p:ext uri="{BB962C8B-B14F-4D97-AF65-F5344CB8AC3E}">
        <p14:creationId xmlns:p14="http://schemas.microsoft.com/office/powerpoint/2010/main" val="11019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D59879-4F37-318F-5510-08A6AA84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39" y="1070445"/>
            <a:ext cx="7413522" cy="47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810852-6BE5-11B9-FDCA-600E5EA1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33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Aide au </a:t>
            </a:r>
            <a:r>
              <a:rPr lang="en-US" sz="4000" dirty="0" err="1"/>
              <a:t>logement</a:t>
            </a:r>
            <a:r>
              <a:rPr lang="en-US" sz="4000" dirty="0"/>
              <a:t>/ Aide </a:t>
            </a:r>
            <a:r>
              <a:rPr lang="en-US" sz="4000" dirty="0" err="1"/>
              <a:t>Personnalisée</a:t>
            </a:r>
            <a:r>
              <a:rPr lang="en-US" sz="4000" dirty="0"/>
              <a:t> au </a:t>
            </a:r>
            <a:r>
              <a:rPr lang="en-US" sz="4000" dirty="0" err="1"/>
              <a:t>logement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 FOYER</a:t>
            </a:r>
          </a:p>
        </p:txBody>
      </p:sp>
    </p:spTree>
    <p:extLst>
      <p:ext uri="{BB962C8B-B14F-4D97-AF65-F5344CB8AC3E}">
        <p14:creationId xmlns:p14="http://schemas.microsoft.com/office/powerpoint/2010/main" val="1273972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1_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f6dd44-65c7-4398-a4ea-790d43dde7f1">
      <UserInfo>
        <DisplayName/>
        <AccountId xsi:nil="true"/>
        <AccountType/>
      </UserInfo>
    </SharedWithUsers>
    <TaxCatchAll xmlns="a7f6dd44-65c7-4398-a4ea-790d43dde7f1" xsi:nil="true"/>
    <lcf76f155ced4ddcb4097134ff3c332f xmlns="d3e3dc0f-6696-47a5-8f73-17464bfd20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396328B6BE943BACA99FA56BBE1A4" ma:contentTypeVersion="18" ma:contentTypeDescription="Crée un document." ma:contentTypeScope="" ma:versionID="4c0793d880cba71f68a18c2271f192ca">
  <xsd:schema xmlns:xsd="http://www.w3.org/2001/XMLSchema" xmlns:xs="http://www.w3.org/2001/XMLSchema" xmlns:p="http://schemas.microsoft.com/office/2006/metadata/properties" xmlns:ns2="d3e3dc0f-6696-47a5-8f73-17464bfd20dc" xmlns:ns3="a7f6dd44-65c7-4398-a4ea-790d43dde7f1" targetNamespace="http://schemas.microsoft.com/office/2006/metadata/properties" ma:root="true" ma:fieldsID="89ec8310eee3eca2f9adca9b8583c9f2" ns2:_="" ns3:_="">
    <xsd:import namespace="d3e3dc0f-6696-47a5-8f73-17464bfd20dc"/>
    <xsd:import namespace="a7f6dd44-65c7-4398-a4ea-790d43dde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3dc0f-6696-47a5-8f73-17464bfd2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6dd44-65c7-4398-a4ea-790d43dde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b47e55-60aa-44c1-b1cf-b342741e9008}" ma:internalName="TaxCatchAll" ma:showField="CatchAllData" ma:web="a7f6dd44-65c7-4398-a4ea-790d43dde7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06BD0-9C0E-4824-8250-88D1AFC67C84}">
  <ds:schemaRefs>
    <ds:schemaRef ds:uri="31f7ba75-9750-4918-868d-34a86808ba41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fbe0ee7-72ec-43f9-a1ba-ba24e8e2a0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EC83FF-103F-4760-82A1-F9A56DA4AFF5}"/>
</file>

<file path=customXml/itemProps3.xml><?xml version="1.0" encoding="utf-8"?>
<ds:datastoreItem xmlns:ds="http://schemas.openxmlformats.org/officeDocument/2006/customXml" ds:itemID="{3C911EBE-958F-47AF-9CB6-3FC13BDCF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257</Words>
  <Application>Microsoft Office PowerPoint</Application>
  <PresentationFormat>Grand écran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Tw Cen MT</vt:lpstr>
      <vt:lpstr>Ronds dans l’eau</vt:lpstr>
      <vt:lpstr>1_Ronds dans l’eau</vt:lpstr>
      <vt:lpstr>Aides personnelles au logement </vt:lpstr>
      <vt:lpstr>Aide au logement</vt:lpstr>
      <vt:lpstr>Les élements pris en compte pour le calcul des droits</vt:lpstr>
      <vt:lpstr>Présentation PowerPoint</vt:lpstr>
      <vt:lpstr>Petit Focus sur le patrimoine</vt:lpstr>
      <vt:lpstr>Présentation PowerPoint</vt:lpstr>
      <vt:lpstr>Présentation PowerPoint</vt:lpstr>
      <vt:lpstr>Présentation PowerPoint</vt:lpstr>
      <vt:lpstr>Aide au logement/ Aide Personnalisée au logement en  FOYER</vt:lpstr>
      <vt:lpstr>Présentation PowerPoint</vt:lpstr>
      <vt:lpstr>Présentation PowerPoint</vt:lpstr>
      <vt:lpstr>Présentation PowerPoint</vt:lpstr>
      <vt:lpstr>Présentation PowerPoint</vt:lpstr>
      <vt:lpstr>Questions diverses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</dc:title>
  <dc:creator/>
  <cp:lastModifiedBy>Cecile CYPRYK 161</cp:lastModifiedBy>
  <cp:revision>24</cp:revision>
  <dcterms:created xsi:type="dcterms:W3CDTF">2024-09-23T07:55:37Z</dcterms:created>
  <dcterms:modified xsi:type="dcterms:W3CDTF">2024-09-23T14:08:48Z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0x010100C52A534E9C446C4590F03A48DEDE20A2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