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C75D7C-053B-49CA-9FC1-87C69D406ED5}" v="24" dt="2024-09-23T14:28:08.190"/>
    <p1510:client id="{BFEE5B65-8C34-EA98-EF8A-E9FC600986EA}" v="29" dt="2024-09-23T09:41:19.193"/>
    <p1510:client id="{CD1DA30F-2CFB-4AF5-8152-AC7295622B00}" v="1" dt="2024-09-23T13:56:13.045"/>
    <p1510:client id="{DA547DFA-C6C4-046A-F8EC-8A929C6E42E9}" v="5" dt="2024-09-23T08:51:56.7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97" d="100"/>
          <a:sy n="97" d="100"/>
        </p:scale>
        <p:origin x="108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ecile CYPRYK 161" userId="S::cecile.cypryk@caf16.caf.fr::6a1dc215-daf4-4993-853e-38f8be9ca780" providerId="AD" clId="Web-{BFEE5B65-8C34-EA98-EF8A-E9FC600986EA}"/>
    <pc:docChg chg="addSld modSld">
      <pc:chgData name="Cecile CYPRYK 161" userId="S::cecile.cypryk@caf16.caf.fr::6a1dc215-daf4-4993-853e-38f8be9ca780" providerId="AD" clId="Web-{BFEE5B65-8C34-EA98-EF8A-E9FC600986EA}" dt="2024-09-23T09:41:19.193" v="23"/>
      <pc:docMkLst>
        <pc:docMk/>
      </pc:docMkLst>
      <pc:sldChg chg="addSp delSp modSp">
        <pc:chgData name="Cecile CYPRYK 161" userId="S::cecile.cypryk@caf16.caf.fr::6a1dc215-daf4-4993-853e-38f8be9ca780" providerId="AD" clId="Web-{BFEE5B65-8C34-EA98-EF8A-E9FC600986EA}" dt="2024-09-23T09:31:13.057" v="7" actId="1076"/>
        <pc:sldMkLst>
          <pc:docMk/>
          <pc:sldMk cId="3436162044" sldId="257"/>
        </pc:sldMkLst>
        <pc:spChg chg="del">
          <ac:chgData name="Cecile CYPRYK 161" userId="S::cecile.cypryk@caf16.caf.fr::6a1dc215-daf4-4993-853e-38f8be9ca780" providerId="AD" clId="Web-{BFEE5B65-8C34-EA98-EF8A-E9FC600986EA}" dt="2024-09-23T09:30:53.807" v="1"/>
          <ac:spMkLst>
            <pc:docMk/>
            <pc:sldMk cId="3436162044" sldId="257"/>
            <ac:spMk id="2" creationId="{93A1D811-0ADC-9113-E44D-BE3F5A25A0F4}"/>
          </ac:spMkLst>
        </pc:spChg>
        <pc:spChg chg="del">
          <ac:chgData name="Cecile CYPRYK 161" userId="S::cecile.cypryk@caf16.caf.fr::6a1dc215-daf4-4993-853e-38f8be9ca780" providerId="AD" clId="Web-{BFEE5B65-8C34-EA98-EF8A-E9FC600986EA}" dt="2024-09-23T09:30:49.229" v="0"/>
          <ac:spMkLst>
            <pc:docMk/>
            <pc:sldMk cId="3436162044" sldId="257"/>
            <ac:spMk id="3" creationId="{307DC2AF-5437-6996-5B15-2DBE830824C5}"/>
          </ac:spMkLst>
        </pc:spChg>
        <pc:picChg chg="add mod ord">
          <ac:chgData name="Cecile CYPRYK 161" userId="S::cecile.cypryk@caf16.caf.fr::6a1dc215-daf4-4993-853e-38f8be9ca780" providerId="AD" clId="Web-{BFEE5B65-8C34-EA98-EF8A-E9FC600986EA}" dt="2024-09-23T09:31:13.057" v="7" actId="1076"/>
          <ac:picMkLst>
            <pc:docMk/>
            <pc:sldMk cId="3436162044" sldId="257"/>
            <ac:picMk id="4" creationId="{C014FBF6-F036-6CCC-5E4A-25B820B86C0F}"/>
          </ac:picMkLst>
        </pc:picChg>
      </pc:sldChg>
      <pc:sldChg chg="addSp delSp modSp new">
        <pc:chgData name="Cecile CYPRYK 161" userId="S::cecile.cypryk@caf16.caf.fr::6a1dc215-daf4-4993-853e-38f8be9ca780" providerId="AD" clId="Web-{BFEE5B65-8C34-EA98-EF8A-E9FC600986EA}" dt="2024-09-23T09:35:19.655" v="20" actId="1076"/>
        <pc:sldMkLst>
          <pc:docMk/>
          <pc:sldMk cId="1907803696" sldId="258"/>
        </pc:sldMkLst>
        <pc:spChg chg="del">
          <ac:chgData name="Cecile CYPRYK 161" userId="S::cecile.cypryk@caf16.caf.fr::6a1dc215-daf4-4993-853e-38f8be9ca780" providerId="AD" clId="Web-{BFEE5B65-8C34-EA98-EF8A-E9FC600986EA}" dt="2024-09-23T09:32:54.434" v="10"/>
          <ac:spMkLst>
            <pc:docMk/>
            <pc:sldMk cId="1907803696" sldId="258"/>
            <ac:spMk id="2" creationId="{F49A0BB6-2249-2AA3-2C13-A47738C3BAA4}"/>
          </ac:spMkLst>
        </pc:spChg>
        <pc:spChg chg="del">
          <ac:chgData name="Cecile CYPRYK 161" userId="S::cecile.cypryk@caf16.caf.fr::6a1dc215-daf4-4993-853e-38f8be9ca780" providerId="AD" clId="Web-{BFEE5B65-8C34-EA98-EF8A-E9FC600986EA}" dt="2024-09-23T09:32:51.903" v="9"/>
          <ac:spMkLst>
            <pc:docMk/>
            <pc:sldMk cId="1907803696" sldId="258"/>
            <ac:spMk id="3" creationId="{FA255AF4-19DA-80E0-8C6C-CB6630794B0E}"/>
          </ac:spMkLst>
        </pc:spChg>
        <pc:spChg chg="add mod">
          <ac:chgData name="Cecile CYPRYK 161" userId="S::cecile.cypryk@caf16.caf.fr::6a1dc215-daf4-4993-853e-38f8be9ca780" providerId="AD" clId="Web-{BFEE5B65-8C34-EA98-EF8A-E9FC600986EA}" dt="2024-09-23T09:35:15.187" v="19"/>
          <ac:spMkLst>
            <pc:docMk/>
            <pc:sldMk cId="1907803696" sldId="258"/>
            <ac:spMk id="8" creationId="{B7FC76D9-FED9-6BD8-2995-B33CD40B4535}"/>
          </ac:spMkLst>
        </pc:spChg>
        <pc:picChg chg="add del mod ord">
          <ac:chgData name="Cecile CYPRYK 161" userId="S::cecile.cypryk@caf16.caf.fr::6a1dc215-daf4-4993-853e-38f8be9ca780" providerId="AD" clId="Web-{BFEE5B65-8C34-EA98-EF8A-E9FC600986EA}" dt="2024-09-23T09:35:15.187" v="19"/>
          <ac:picMkLst>
            <pc:docMk/>
            <pc:sldMk cId="1907803696" sldId="258"/>
            <ac:picMk id="4" creationId="{D30879F3-A2DA-DC0B-7651-E609C41ECFB6}"/>
          </ac:picMkLst>
        </pc:picChg>
        <pc:picChg chg="add mod">
          <ac:chgData name="Cecile CYPRYK 161" userId="S::cecile.cypryk@caf16.caf.fr::6a1dc215-daf4-4993-853e-38f8be9ca780" providerId="AD" clId="Web-{BFEE5B65-8C34-EA98-EF8A-E9FC600986EA}" dt="2024-09-23T09:35:10.312" v="18" actId="1076"/>
          <ac:picMkLst>
            <pc:docMk/>
            <pc:sldMk cId="1907803696" sldId="258"/>
            <ac:picMk id="5" creationId="{8D472CF4-1C30-C165-2250-FDF9A948D8F2}"/>
          </ac:picMkLst>
        </pc:picChg>
        <pc:picChg chg="add mod">
          <ac:chgData name="Cecile CYPRYK 161" userId="S::cecile.cypryk@caf16.caf.fr::6a1dc215-daf4-4993-853e-38f8be9ca780" providerId="AD" clId="Web-{BFEE5B65-8C34-EA98-EF8A-E9FC600986EA}" dt="2024-09-23T09:35:19.655" v="20" actId="1076"/>
          <ac:picMkLst>
            <pc:docMk/>
            <pc:sldMk cId="1907803696" sldId="258"/>
            <ac:picMk id="6" creationId="{F1310CBD-B21A-7F1C-D9F5-E4655C2369D6}"/>
          </ac:picMkLst>
        </pc:picChg>
      </pc:sldChg>
      <pc:sldChg chg="addSp delSp modSp new">
        <pc:chgData name="Cecile CYPRYK 161" userId="S::cecile.cypryk@caf16.caf.fr::6a1dc215-daf4-4993-853e-38f8be9ca780" providerId="AD" clId="Web-{BFEE5B65-8C34-EA98-EF8A-E9FC600986EA}" dt="2024-09-23T09:41:14.287" v="22"/>
        <pc:sldMkLst>
          <pc:docMk/>
          <pc:sldMk cId="2657914900" sldId="259"/>
        </pc:sldMkLst>
        <pc:spChg chg="del">
          <ac:chgData name="Cecile CYPRYK 161" userId="S::cecile.cypryk@caf16.caf.fr::6a1dc215-daf4-4993-853e-38f8be9ca780" providerId="AD" clId="Web-{BFEE5B65-8C34-EA98-EF8A-E9FC600986EA}" dt="2024-09-23T09:41:14.287" v="22"/>
          <ac:spMkLst>
            <pc:docMk/>
            <pc:sldMk cId="2657914900" sldId="259"/>
            <ac:spMk id="3" creationId="{69841132-B92D-A924-CF77-D9AC034282F8}"/>
          </ac:spMkLst>
        </pc:spChg>
        <pc:picChg chg="add mod ord">
          <ac:chgData name="Cecile CYPRYK 161" userId="S::cecile.cypryk@caf16.caf.fr::6a1dc215-daf4-4993-853e-38f8be9ca780" providerId="AD" clId="Web-{BFEE5B65-8C34-EA98-EF8A-E9FC600986EA}" dt="2024-09-23T09:41:14.287" v="22"/>
          <ac:picMkLst>
            <pc:docMk/>
            <pc:sldMk cId="2657914900" sldId="259"/>
            <ac:picMk id="4" creationId="{12B6FC63-6FCA-750F-CB04-A33D88E84F71}"/>
          </ac:picMkLst>
        </pc:picChg>
      </pc:sldChg>
      <pc:sldChg chg="new">
        <pc:chgData name="Cecile CYPRYK 161" userId="S::cecile.cypryk@caf16.caf.fr::6a1dc215-daf4-4993-853e-38f8be9ca780" providerId="AD" clId="Web-{BFEE5B65-8C34-EA98-EF8A-E9FC600986EA}" dt="2024-09-23T09:41:19.193" v="23"/>
        <pc:sldMkLst>
          <pc:docMk/>
          <pc:sldMk cId="1792035607" sldId="260"/>
        </pc:sldMkLst>
      </pc:sldChg>
    </pc:docChg>
  </pc:docChgLst>
  <pc:docChgLst>
    <pc:chgData name="Cecile CYPRYK 161" userId="6a1dc215-daf4-4993-853e-38f8be9ca780" providerId="ADAL" clId="{CD1DA30F-2CFB-4AF5-8152-AC7295622B00}"/>
    <pc:docChg chg="undo custSel addSld modSld">
      <pc:chgData name="Cecile CYPRYK 161" userId="6a1dc215-daf4-4993-853e-38f8be9ca780" providerId="ADAL" clId="{CD1DA30F-2CFB-4AF5-8152-AC7295622B00}" dt="2024-09-23T13:56:24.341" v="246" actId="26606"/>
      <pc:docMkLst>
        <pc:docMk/>
      </pc:docMkLst>
      <pc:sldChg chg="addSp delSp modSp mod setBg addAnim delDesignElem">
        <pc:chgData name="Cecile CYPRYK 161" userId="6a1dc215-daf4-4993-853e-38f8be9ca780" providerId="ADAL" clId="{CD1DA30F-2CFB-4AF5-8152-AC7295622B00}" dt="2024-09-23T13:56:24.341" v="246" actId="26606"/>
        <pc:sldMkLst>
          <pc:docMk/>
          <pc:sldMk cId="3784089036" sldId="256"/>
        </pc:sldMkLst>
        <pc:spChg chg="mod">
          <ac:chgData name="Cecile CYPRYK 161" userId="6a1dc215-daf4-4993-853e-38f8be9ca780" providerId="ADAL" clId="{CD1DA30F-2CFB-4AF5-8152-AC7295622B00}" dt="2024-09-23T13:56:24.341" v="246" actId="26606"/>
          <ac:spMkLst>
            <pc:docMk/>
            <pc:sldMk cId="3784089036" sldId="256"/>
            <ac:spMk id="2" creationId="{00000000-0000-0000-0000-000000000000}"/>
          </ac:spMkLst>
        </pc:spChg>
        <pc:spChg chg="mod">
          <ac:chgData name="Cecile CYPRYK 161" userId="6a1dc215-daf4-4993-853e-38f8be9ca780" providerId="ADAL" clId="{CD1DA30F-2CFB-4AF5-8152-AC7295622B00}" dt="2024-09-23T13:56:24.341" v="246" actId="26606"/>
          <ac:spMkLst>
            <pc:docMk/>
            <pc:sldMk cId="3784089036" sldId="256"/>
            <ac:spMk id="3" creationId="{00000000-0000-0000-0000-000000000000}"/>
          </ac:spMkLst>
        </pc:spChg>
        <pc:spChg chg="add">
          <ac:chgData name="Cecile CYPRYK 161" userId="6a1dc215-daf4-4993-853e-38f8be9ca780" providerId="ADAL" clId="{CD1DA30F-2CFB-4AF5-8152-AC7295622B00}" dt="2024-09-23T13:56:24.341" v="246" actId="26606"/>
          <ac:spMkLst>
            <pc:docMk/>
            <pc:sldMk cId="3784089036" sldId="256"/>
            <ac:spMk id="5" creationId="{F81819F9-8CAC-4A6C-8F06-0482027F9736}"/>
          </ac:spMkLst>
        </pc:spChg>
        <pc:spChg chg="add">
          <ac:chgData name="Cecile CYPRYK 161" userId="6a1dc215-daf4-4993-853e-38f8be9ca780" providerId="ADAL" clId="{CD1DA30F-2CFB-4AF5-8152-AC7295622B00}" dt="2024-09-23T13:56:24.341" v="246" actId="26606"/>
          <ac:spMkLst>
            <pc:docMk/>
            <pc:sldMk cId="3784089036" sldId="256"/>
            <ac:spMk id="6" creationId="{4A98CC08-AEC2-4E8F-8F52-0F5C6372DB4F}"/>
          </ac:spMkLst>
        </pc:spChg>
        <pc:spChg chg="add del">
          <ac:chgData name="Cecile CYPRYK 161" userId="6a1dc215-daf4-4993-853e-38f8be9ca780" providerId="ADAL" clId="{CD1DA30F-2CFB-4AF5-8152-AC7295622B00}" dt="2024-09-23T13:53:54.750" v="235" actId="26606"/>
          <ac:spMkLst>
            <pc:docMk/>
            <pc:sldMk cId="3784089036" sldId="256"/>
            <ac:spMk id="8" creationId="{5E7AA7E8-8006-4E1F-A566-FCF37EE6F35D}"/>
          </ac:spMkLst>
        </pc:spChg>
        <pc:spChg chg="add del">
          <ac:chgData name="Cecile CYPRYK 161" userId="6a1dc215-daf4-4993-853e-38f8be9ca780" providerId="ADAL" clId="{CD1DA30F-2CFB-4AF5-8152-AC7295622B00}" dt="2024-09-23T13:53:54.730" v="234" actId="26606"/>
          <ac:spMkLst>
            <pc:docMk/>
            <pc:sldMk cId="3784089036" sldId="256"/>
            <ac:spMk id="15" creationId="{3001AFEA-2442-4A9F-BA37-8C469F306654}"/>
          </ac:spMkLst>
        </pc:spChg>
        <pc:spChg chg="add del">
          <ac:chgData name="Cecile CYPRYK 161" userId="6a1dc215-daf4-4993-853e-38f8be9ca780" providerId="ADAL" clId="{CD1DA30F-2CFB-4AF5-8152-AC7295622B00}" dt="2024-09-23T13:53:54.730" v="234" actId="26606"/>
          <ac:spMkLst>
            <pc:docMk/>
            <pc:sldMk cId="3784089036" sldId="256"/>
            <ac:spMk id="17" creationId="{755E9CD0-04B0-4A3C-B291-AD913379C713}"/>
          </ac:spMkLst>
        </pc:spChg>
        <pc:spChg chg="add del">
          <ac:chgData name="Cecile CYPRYK 161" userId="6a1dc215-daf4-4993-853e-38f8be9ca780" providerId="ADAL" clId="{CD1DA30F-2CFB-4AF5-8152-AC7295622B00}" dt="2024-09-23T13:53:54.730" v="234" actId="26606"/>
          <ac:spMkLst>
            <pc:docMk/>
            <pc:sldMk cId="3784089036" sldId="256"/>
            <ac:spMk id="19" creationId="{1DD8BF3B-6066-418C-8D1A-75C5E396FC04}"/>
          </ac:spMkLst>
        </pc:spChg>
        <pc:spChg chg="add del">
          <ac:chgData name="Cecile CYPRYK 161" userId="6a1dc215-daf4-4993-853e-38f8be9ca780" providerId="ADAL" clId="{CD1DA30F-2CFB-4AF5-8152-AC7295622B00}" dt="2024-09-23T13:53:54.730" v="234" actId="26606"/>
          <ac:spMkLst>
            <pc:docMk/>
            <pc:sldMk cId="3784089036" sldId="256"/>
            <ac:spMk id="21" creationId="{80BC66F9-7A74-4286-AD22-1174052CC22C}"/>
          </ac:spMkLst>
        </pc:spChg>
        <pc:spChg chg="add del">
          <ac:chgData name="Cecile CYPRYK 161" userId="6a1dc215-daf4-4993-853e-38f8be9ca780" providerId="ADAL" clId="{CD1DA30F-2CFB-4AF5-8152-AC7295622B00}" dt="2024-09-23T13:53:54.730" v="234" actId="26606"/>
          <ac:spMkLst>
            <pc:docMk/>
            <pc:sldMk cId="3784089036" sldId="256"/>
            <ac:spMk id="23" creationId="{D8142CC3-2B5C-48E6-9DF0-6C8ACBAF23EF}"/>
          </ac:spMkLst>
        </pc:spChg>
        <pc:spChg chg="add del">
          <ac:chgData name="Cecile CYPRYK 161" userId="6a1dc215-daf4-4993-853e-38f8be9ca780" providerId="ADAL" clId="{CD1DA30F-2CFB-4AF5-8152-AC7295622B00}" dt="2024-09-23T13:53:54.730" v="234" actId="26606"/>
          <ac:spMkLst>
            <pc:docMk/>
            <pc:sldMk cId="3784089036" sldId="256"/>
            <ac:spMk id="27" creationId="{46A89C79-8EF3-4AF9-B3D9-59A883F41C83}"/>
          </ac:spMkLst>
        </pc:spChg>
        <pc:spChg chg="add del">
          <ac:chgData name="Cecile CYPRYK 161" userId="6a1dc215-daf4-4993-853e-38f8be9ca780" providerId="ADAL" clId="{CD1DA30F-2CFB-4AF5-8152-AC7295622B00}" dt="2024-09-23T13:53:54.730" v="234" actId="26606"/>
          <ac:spMkLst>
            <pc:docMk/>
            <pc:sldMk cId="3784089036" sldId="256"/>
            <ac:spMk id="29" creationId="{EFE5CE34-4543-42E5-B82C-1F3D12422CDD}"/>
          </ac:spMkLst>
        </pc:spChg>
        <pc:spChg chg="add del">
          <ac:chgData name="Cecile CYPRYK 161" userId="6a1dc215-daf4-4993-853e-38f8be9ca780" providerId="ADAL" clId="{CD1DA30F-2CFB-4AF5-8152-AC7295622B00}" dt="2024-09-23T13:53:54.730" v="234" actId="26606"/>
          <ac:spMkLst>
            <pc:docMk/>
            <pc:sldMk cId="3784089036" sldId="256"/>
            <ac:spMk id="31" creationId="{72AF41FE-63D7-4695-81D2-66D2510E4486}"/>
          </ac:spMkLst>
        </pc:spChg>
        <pc:spChg chg="add del">
          <ac:chgData name="Cecile CYPRYK 161" userId="6a1dc215-daf4-4993-853e-38f8be9ca780" providerId="ADAL" clId="{CD1DA30F-2CFB-4AF5-8152-AC7295622B00}" dt="2024-09-23T13:54:09.162" v="236" actId="26606"/>
          <ac:spMkLst>
            <pc:docMk/>
            <pc:sldMk cId="3784089036" sldId="256"/>
            <ac:spMk id="33" creationId="{46F1F2C8-798B-4CCE-A851-94AFAF350BED}"/>
          </ac:spMkLst>
        </pc:spChg>
        <pc:spChg chg="add del">
          <ac:chgData name="Cecile CYPRYK 161" userId="6a1dc215-daf4-4993-853e-38f8be9ca780" providerId="ADAL" clId="{CD1DA30F-2CFB-4AF5-8152-AC7295622B00}" dt="2024-09-23T13:54:09.162" v="236" actId="26606"/>
          <ac:spMkLst>
            <pc:docMk/>
            <pc:sldMk cId="3784089036" sldId="256"/>
            <ac:spMk id="34" creationId="{755E9CD0-04B0-4A3C-B291-AD913379C713}"/>
          </ac:spMkLst>
        </pc:spChg>
        <pc:spChg chg="add del">
          <ac:chgData name="Cecile CYPRYK 161" userId="6a1dc215-daf4-4993-853e-38f8be9ca780" providerId="ADAL" clId="{CD1DA30F-2CFB-4AF5-8152-AC7295622B00}" dt="2024-09-23T13:54:09.162" v="236" actId="26606"/>
          <ac:spMkLst>
            <pc:docMk/>
            <pc:sldMk cId="3784089036" sldId="256"/>
            <ac:spMk id="35" creationId="{1DD8BF3B-6066-418C-8D1A-75C5E396FC04}"/>
          </ac:spMkLst>
        </pc:spChg>
        <pc:spChg chg="add del">
          <ac:chgData name="Cecile CYPRYK 161" userId="6a1dc215-daf4-4993-853e-38f8be9ca780" providerId="ADAL" clId="{CD1DA30F-2CFB-4AF5-8152-AC7295622B00}" dt="2024-09-23T13:54:09.162" v="236" actId="26606"/>
          <ac:spMkLst>
            <pc:docMk/>
            <pc:sldMk cId="3784089036" sldId="256"/>
            <ac:spMk id="36" creationId="{80BC66F9-7A74-4286-AD22-1174052CC22C}"/>
          </ac:spMkLst>
        </pc:spChg>
        <pc:spChg chg="add del">
          <ac:chgData name="Cecile CYPRYK 161" userId="6a1dc215-daf4-4993-853e-38f8be9ca780" providerId="ADAL" clId="{CD1DA30F-2CFB-4AF5-8152-AC7295622B00}" dt="2024-09-23T13:54:09.162" v="236" actId="26606"/>
          <ac:spMkLst>
            <pc:docMk/>
            <pc:sldMk cId="3784089036" sldId="256"/>
            <ac:spMk id="37" creationId="{D8142CC3-2B5C-48E6-9DF0-6C8ACBAF23EF}"/>
          </ac:spMkLst>
        </pc:spChg>
        <pc:spChg chg="add del">
          <ac:chgData name="Cecile CYPRYK 161" userId="6a1dc215-daf4-4993-853e-38f8be9ca780" providerId="ADAL" clId="{CD1DA30F-2CFB-4AF5-8152-AC7295622B00}" dt="2024-09-23T13:54:09.162" v="236" actId="26606"/>
          <ac:spMkLst>
            <pc:docMk/>
            <pc:sldMk cId="3784089036" sldId="256"/>
            <ac:spMk id="39" creationId="{46A89C79-8EF3-4AF9-B3D9-59A883F41C83}"/>
          </ac:spMkLst>
        </pc:spChg>
        <pc:spChg chg="add del">
          <ac:chgData name="Cecile CYPRYK 161" userId="6a1dc215-daf4-4993-853e-38f8be9ca780" providerId="ADAL" clId="{CD1DA30F-2CFB-4AF5-8152-AC7295622B00}" dt="2024-09-23T13:54:09.162" v="236" actId="26606"/>
          <ac:spMkLst>
            <pc:docMk/>
            <pc:sldMk cId="3784089036" sldId="256"/>
            <ac:spMk id="40" creationId="{EFE5CE34-4543-42E5-B82C-1F3D12422CDD}"/>
          </ac:spMkLst>
        </pc:spChg>
        <pc:spChg chg="add del">
          <ac:chgData name="Cecile CYPRYK 161" userId="6a1dc215-daf4-4993-853e-38f8be9ca780" providerId="ADAL" clId="{CD1DA30F-2CFB-4AF5-8152-AC7295622B00}" dt="2024-09-23T13:54:09.162" v="236" actId="26606"/>
          <ac:spMkLst>
            <pc:docMk/>
            <pc:sldMk cId="3784089036" sldId="256"/>
            <ac:spMk id="41" creationId="{72AF41FE-63D7-4695-81D2-66D2510E4486}"/>
          </ac:spMkLst>
        </pc:spChg>
        <pc:spChg chg="add del">
          <ac:chgData name="Cecile CYPRYK 161" userId="6a1dc215-daf4-4993-853e-38f8be9ca780" providerId="ADAL" clId="{CD1DA30F-2CFB-4AF5-8152-AC7295622B00}" dt="2024-09-23T13:54:49.631" v="240" actId="26606"/>
          <ac:spMkLst>
            <pc:docMk/>
            <pc:sldMk cId="3784089036" sldId="256"/>
            <ac:spMk id="46" creationId="{4E1BEB12-92AF-4445-98AD-4C7756E7C93B}"/>
          </ac:spMkLst>
        </pc:spChg>
        <pc:spChg chg="add del">
          <ac:chgData name="Cecile CYPRYK 161" userId="6a1dc215-daf4-4993-853e-38f8be9ca780" providerId="ADAL" clId="{CD1DA30F-2CFB-4AF5-8152-AC7295622B00}" dt="2024-09-23T13:54:49.631" v="240" actId="26606"/>
          <ac:spMkLst>
            <pc:docMk/>
            <pc:sldMk cId="3784089036" sldId="256"/>
            <ac:spMk id="48" creationId="{D0522C2C-7B5C-48A7-A969-03941E5D2E76}"/>
          </ac:spMkLst>
        </pc:spChg>
        <pc:spChg chg="add del">
          <ac:chgData name="Cecile CYPRYK 161" userId="6a1dc215-daf4-4993-853e-38f8be9ca780" providerId="ADAL" clId="{CD1DA30F-2CFB-4AF5-8152-AC7295622B00}" dt="2024-09-23T13:54:49.631" v="240" actId="26606"/>
          <ac:spMkLst>
            <pc:docMk/>
            <pc:sldMk cId="3784089036" sldId="256"/>
            <ac:spMk id="50" creationId="{9C682A1A-5B2D-4111-BBD6-620165633E5B}"/>
          </ac:spMkLst>
        </pc:spChg>
        <pc:spChg chg="add del">
          <ac:chgData name="Cecile CYPRYK 161" userId="6a1dc215-daf4-4993-853e-38f8be9ca780" providerId="ADAL" clId="{CD1DA30F-2CFB-4AF5-8152-AC7295622B00}" dt="2024-09-23T13:54:49.631" v="240" actId="26606"/>
          <ac:spMkLst>
            <pc:docMk/>
            <pc:sldMk cId="3784089036" sldId="256"/>
            <ac:spMk id="52" creationId="{D6EE29F2-D77F-4BD0-A20B-334D316A1C9D}"/>
          </ac:spMkLst>
        </pc:spChg>
        <pc:spChg chg="add del">
          <ac:chgData name="Cecile CYPRYK 161" userId="6a1dc215-daf4-4993-853e-38f8be9ca780" providerId="ADAL" clId="{CD1DA30F-2CFB-4AF5-8152-AC7295622B00}" dt="2024-09-23T13:54:49.631" v="240" actId="26606"/>
          <ac:spMkLst>
            <pc:docMk/>
            <pc:sldMk cId="3784089036" sldId="256"/>
            <ac:spMk id="54" creationId="{22D09ED2-868F-42C6-866E-F92E0CEF314F}"/>
          </ac:spMkLst>
        </pc:spChg>
        <pc:spChg chg="add">
          <ac:chgData name="Cecile CYPRYK 161" userId="6a1dc215-daf4-4993-853e-38f8be9ca780" providerId="ADAL" clId="{CD1DA30F-2CFB-4AF5-8152-AC7295622B00}" dt="2024-09-23T13:56:24.341" v="246" actId="26606"/>
          <ac:spMkLst>
            <pc:docMk/>
            <pc:sldMk cId="3784089036" sldId="256"/>
            <ac:spMk id="58" creationId="{1310EFE2-B91D-47E7-B117-C2A802800A7C}"/>
          </ac:spMkLst>
        </pc:spChg>
        <pc:spChg chg="add del">
          <ac:chgData name="Cecile CYPRYK 161" userId="6a1dc215-daf4-4993-853e-38f8be9ca780" providerId="ADAL" clId="{CD1DA30F-2CFB-4AF5-8152-AC7295622B00}" dt="2024-09-23T13:56:13.044" v="245"/>
          <ac:spMkLst>
            <pc:docMk/>
            <pc:sldMk cId="3784089036" sldId="256"/>
            <ac:spMk id="59" creationId="{8F9CBE3F-79A8-4F8F-88D9-DAD03D0D281F}"/>
          </ac:spMkLst>
        </pc:spChg>
        <pc:spChg chg="add del">
          <ac:chgData name="Cecile CYPRYK 161" userId="6a1dc215-daf4-4993-853e-38f8be9ca780" providerId="ADAL" clId="{CD1DA30F-2CFB-4AF5-8152-AC7295622B00}" dt="2024-09-23T13:56:13.044" v="245"/>
          <ac:spMkLst>
            <pc:docMk/>
            <pc:sldMk cId="3784089036" sldId="256"/>
            <ac:spMk id="61" creationId="{508BEF50-7B1E-49A4-BC19-5F4F1D755E64}"/>
          </ac:spMkLst>
        </pc:spChg>
        <pc:spChg chg="add del">
          <ac:chgData name="Cecile CYPRYK 161" userId="6a1dc215-daf4-4993-853e-38f8be9ca780" providerId="ADAL" clId="{CD1DA30F-2CFB-4AF5-8152-AC7295622B00}" dt="2024-09-23T13:56:13.044" v="245"/>
          <ac:spMkLst>
            <pc:docMk/>
            <pc:sldMk cId="3784089036" sldId="256"/>
            <ac:spMk id="63" creationId="{C5CB530E-515E-412C-9DF1-5F8FFBD6F383}"/>
          </ac:spMkLst>
        </pc:spChg>
        <pc:spChg chg="add del">
          <ac:chgData name="Cecile CYPRYK 161" userId="6a1dc215-daf4-4993-853e-38f8be9ca780" providerId="ADAL" clId="{CD1DA30F-2CFB-4AF5-8152-AC7295622B00}" dt="2024-09-23T13:56:13.044" v="245"/>
          <ac:spMkLst>
            <pc:docMk/>
            <pc:sldMk cId="3784089036" sldId="256"/>
            <ac:spMk id="65" creationId="{AEA7509D-F04F-40CB-A0B3-EEF16499CC9F}"/>
          </ac:spMkLst>
        </pc:spChg>
        <pc:spChg chg="add del">
          <ac:chgData name="Cecile CYPRYK 161" userId="6a1dc215-daf4-4993-853e-38f8be9ca780" providerId="ADAL" clId="{CD1DA30F-2CFB-4AF5-8152-AC7295622B00}" dt="2024-09-23T13:56:13.044" v="245"/>
          <ac:spMkLst>
            <pc:docMk/>
            <pc:sldMk cId="3784089036" sldId="256"/>
            <ac:spMk id="67" creationId="{C39ADB8F-D187-49D7-BDCF-C1B6DC727068}"/>
          </ac:spMkLst>
        </pc:spChg>
        <pc:spChg chg="add del">
          <ac:chgData name="Cecile CYPRYK 161" userId="6a1dc215-daf4-4993-853e-38f8be9ca780" providerId="ADAL" clId="{CD1DA30F-2CFB-4AF5-8152-AC7295622B00}" dt="2024-09-23T13:56:13.044" v="245"/>
          <ac:spMkLst>
            <pc:docMk/>
            <pc:sldMk cId="3784089036" sldId="256"/>
            <ac:spMk id="69" creationId="{712D4376-A578-4FF1-94FC-245E7A6A489F}"/>
          </ac:spMkLst>
        </pc:spChg>
        <pc:spChg chg="add del">
          <ac:chgData name="Cecile CYPRYK 161" userId="6a1dc215-daf4-4993-853e-38f8be9ca780" providerId="ADAL" clId="{CD1DA30F-2CFB-4AF5-8152-AC7295622B00}" dt="2024-09-23T13:56:13.044" v="245"/>
          <ac:spMkLst>
            <pc:docMk/>
            <pc:sldMk cId="3784089036" sldId="256"/>
            <ac:spMk id="71" creationId="{3FBAD350-5664-4811-A208-657FB882D350}"/>
          </ac:spMkLst>
        </pc:spChg>
        <pc:grpChg chg="add">
          <ac:chgData name="Cecile CYPRYK 161" userId="6a1dc215-daf4-4993-853e-38f8be9ca780" providerId="ADAL" clId="{CD1DA30F-2CFB-4AF5-8152-AC7295622B00}" dt="2024-09-23T13:56:24.341" v="246" actId="26606"/>
          <ac:grpSpMkLst>
            <pc:docMk/>
            <pc:sldMk cId="3784089036" sldId="256"/>
            <ac:grpSpMk id="12" creationId="{5D1545E6-EB3C-4478-A661-A2CA963F129C}"/>
          </ac:grpSpMkLst>
        </pc:grpChg>
        <pc:grpChg chg="add">
          <ac:chgData name="Cecile CYPRYK 161" userId="6a1dc215-daf4-4993-853e-38f8be9ca780" providerId="ADAL" clId="{CD1DA30F-2CFB-4AF5-8152-AC7295622B00}" dt="2024-09-23T13:56:24.341" v="246" actId="26606"/>
          <ac:grpSpMkLst>
            <pc:docMk/>
            <pc:sldMk cId="3784089036" sldId="256"/>
            <ac:grpSpMk id="26" creationId="{40A75861-F6C5-44A9-B161-B03701CBDE0C}"/>
          </ac:grpSpMkLst>
        </pc:grpChg>
        <pc:cxnChg chg="add del">
          <ac:chgData name="Cecile CYPRYK 161" userId="6a1dc215-daf4-4993-853e-38f8be9ca780" providerId="ADAL" clId="{CD1DA30F-2CFB-4AF5-8152-AC7295622B00}" dt="2024-09-23T13:53:54.750" v="235" actId="26606"/>
          <ac:cxnSpMkLst>
            <pc:docMk/>
            <pc:sldMk cId="3784089036" sldId="256"/>
            <ac:cxnSpMk id="10" creationId="{56020367-4FD5-4596-8E10-C5F095CD8DBF}"/>
          </ac:cxnSpMkLst>
        </pc:cxnChg>
        <pc:cxnChg chg="add del">
          <ac:chgData name="Cecile CYPRYK 161" userId="6a1dc215-daf4-4993-853e-38f8be9ca780" providerId="ADAL" clId="{CD1DA30F-2CFB-4AF5-8152-AC7295622B00}" dt="2024-09-23T13:53:54.730" v="234" actId="26606"/>
          <ac:cxnSpMkLst>
            <pc:docMk/>
            <pc:sldMk cId="3784089036" sldId="256"/>
            <ac:cxnSpMk id="25" creationId="{7B2D303B-3DD0-4319-9EAD-361847FEC71D}"/>
          </ac:cxnSpMkLst>
        </pc:cxnChg>
        <pc:cxnChg chg="add del">
          <ac:chgData name="Cecile CYPRYK 161" userId="6a1dc215-daf4-4993-853e-38f8be9ca780" providerId="ADAL" clId="{CD1DA30F-2CFB-4AF5-8152-AC7295622B00}" dt="2024-09-23T13:54:09.162" v="236" actId="26606"/>
          <ac:cxnSpMkLst>
            <pc:docMk/>
            <pc:sldMk cId="3784089036" sldId="256"/>
            <ac:cxnSpMk id="38" creationId="{7B2D303B-3DD0-4319-9EAD-361847FEC71D}"/>
          </ac:cxnSpMkLst>
        </pc:cxnChg>
        <pc:cxnChg chg="add del">
          <ac:chgData name="Cecile CYPRYK 161" userId="6a1dc215-daf4-4993-853e-38f8be9ca780" providerId="ADAL" clId="{CD1DA30F-2CFB-4AF5-8152-AC7295622B00}" dt="2024-09-23T13:56:13.044" v="245"/>
          <ac:cxnSpMkLst>
            <pc:docMk/>
            <pc:sldMk cId="3784089036" sldId="256"/>
            <ac:cxnSpMk id="73" creationId="{56020367-4FD5-4596-8E10-C5F095CD8DBF}"/>
          </ac:cxnSpMkLst>
        </pc:cxnChg>
      </pc:sldChg>
      <pc:sldChg chg="addSp delSp modSp mod setBg delDesignElem">
        <pc:chgData name="Cecile CYPRYK 161" userId="6a1dc215-daf4-4993-853e-38f8be9ca780" providerId="ADAL" clId="{CD1DA30F-2CFB-4AF5-8152-AC7295622B00}" dt="2024-09-23T13:56:13.044" v="245"/>
        <pc:sldMkLst>
          <pc:docMk/>
          <pc:sldMk cId="3436162044" sldId="257"/>
        </pc:sldMkLst>
        <pc:spChg chg="add del">
          <ac:chgData name="Cecile CYPRYK 161" userId="6a1dc215-daf4-4993-853e-38f8be9ca780" providerId="ADAL" clId="{CD1DA30F-2CFB-4AF5-8152-AC7295622B00}" dt="2024-09-23T13:53:15.253" v="231" actId="26606"/>
          <ac:spMkLst>
            <pc:docMk/>
            <pc:sldMk cId="3436162044" sldId="257"/>
            <ac:spMk id="8" creationId="{EE747ADA-BF68-290B-4B10-0C1E90DC0615}"/>
          </ac:spMkLst>
        </pc:spChg>
        <pc:spChg chg="add del">
          <ac:chgData name="Cecile CYPRYK 161" userId="6a1dc215-daf4-4993-853e-38f8be9ca780" providerId="ADAL" clId="{CD1DA30F-2CFB-4AF5-8152-AC7295622B00}" dt="2024-09-23T13:56:13.044" v="245"/>
          <ac:spMkLst>
            <pc:docMk/>
            <pc:sldMk cId="3436162044" sldId="257"/>
            <ac:spMk id="9" creationId="{42A4FC2C-047E-45A5-965D-8E1E3BF09BC6}"/>
          </ac:spMkLst>
        </pc:spChg>
        <pc:spChg chg="add del">
          <ac:chgData name="Cecile CYPRYK 161" userId="6a1dc215-daf4-4993-853e-38f8be9ca780" providerId="ADAL" clId="{CD1DA30F-2CFB-4AF5-8152-AC7295622B00}" dt="2024-09-23T13:53:15.253" v="231" actId="26606"/>
          <ac:spMkLst>
            <pc:docMk/>
            <pc:sldMk cId="3436162044" sldId="257"/>
            <ac:spMk id="11" creationId="{09CFCDAF-46CE-4056-866C-5EE9122FDCAB}"/>
          </ac:spMkLst>
        </pc:spChg>
        <pc:spChg chg="add del">
          <ac:chgData name="Cecile CYPRYK 161" userId="6a1dc215-daf4-4993-853e-38f8be9ca780" providerId="ADAL" clId="{CD1DA30F-2CFB-4AF5-8152-AC7295622B00}" dt="2024-09-23T13:53:15.253" v="231" actId="26606"/>
          <ac:spMkLst>
            <pc:docMk/>
            <pc:sldMk cId="3436162044" sldId="257"/>
            <ac:spMk id="13" creationId="{9F587EB1-1674-4B8B-88AD-2A81FFFB5F36}"/>
          </ac:spMkLst>
        </pc:spChg>
        <pc:spChg chg="add del">
          <ac:chgData name="Cecile CYPRYK 161" userId="6a1dc215-daf4-4993-853e-38f8be9ca780" providerId="ADAL" clId="{CD1DA30F-2CFB-4AF5-8152-AC7295622B00}" dt="2024-09-23T13:53:15.253" v="231" actId="26606"/>
          <ac:spMkLst>
            <pc:docMk/>
            <pc:sldMk cId="3436162044" sldId="257"/>
            <ac:spMk id="17" creationId="{6CB927A4-E432-4310-9CD5-E89FF5063179}"/>
          </ac:spMkLst>
        </pc:spChg>
        <pc:spChg chg="add del">
          <ac:chgData name="Cecile CYPRYK 161" userId="6a1dc215-daf4-4993-853e-38f8be9ca780" providerId="ADAL" clId="{CD1DA30F-2CFB-4AF5-8152-AC7295622B00}" dt="2024-09-23T13:53:15.253" v="231" actId="26606"/>
          <ac:spMkLst>
            <pc:docMk/>
            <pc:sldMk cId="3436162044" sldId="257"/>
            <ac:spMk id="19" creationId="{E3020543-B24B-4EC4-8FFC-8DD88EEA91A8}"/>
          </ac:spMkLst>
        </pc:spChg>
        <pc:spChg chg="add del">
          <ac:chgData name="Cecile CYPRYK 161" userId="6a1dc215-daf4-4993-853e-38f8be9ca780" providerId="ADAL" clId="{CD1DA30F-2CFB-4AF5-8152-AC7295622B00}" dt="2024-09-23T13:53:15.253" v="231" actId="26606"/>
          <ac:spMkLst>
            <pc:docMk/>
            <pc:sldMk cId="3436162044" sldId="257"/>
            <ac:spMk id="21" creationId="{1453BF6C-B012-48B7-B4E8-6D7AC7C27D02}"/>
          </ac:spMkLst>
        </pc:spChg>
        <pc:picChg chg="mod">
          <ac:chgData name="Cecile CYPRYK 161" userId="6a1dc215-daf4-4993-853e-38f8be9ca780" providerId="ADAL" clId="{CD1DA30F-2CFB-4AF5-8152-AC7295622B00}" dt="2024-09-23T13:53:15.256" v="232" actId="26606"/>
          <ac:picMkLst>
            <pc:docMk/>
            <pc:sldMk cId="3436162044" sldId="257"/>
            <ac:picMk id="4" creationId="{C014FBF6-F036-6CCC-5E4A-25B820B86C0F}"/>
          </ac:picMkLst>
        </pc:picChg>
        <pc:cxnChg chg="add del">
          <ac:chgData name="Cecile CYPRYK 161" userId="6a1dc215-daf4-4993-853e-38f8be9ca780" providerId="ADAL" clId="{CD1DA30F-2CFB-4AF5-8152-AC7295622B00}" dt="2024-09-23T13:53:15.253" v="231" actId="26606"/>
          <ac:cxnSpMkLst>
            <pc:docMk/>
            <pc:sldMk cId="3436162044" sldId="257"/>
            <ac:cxnSpMk id="15" creationId="{C49DA8F6-BCC1-4447-B54C-57856834B94B}"/>
          </ac:cxnSpMkLst>
        </pc:cxnChg>
      </pc:sldChg>
      <pc:sldChg chg="addSp delSp modSp mod setBg">
        <pc:chgData name="Cecile CYPRYK 161" userId="6a1dc215-daf4-4993-853e-38f8be9ca780" providerId="ADAL" clId="{CD1DA30F-2CFB-4AF5-8152-AC7295622B00}" dt="2024-09-23T13:55:13.871" v="242" actId="26606"/>
        <pc:sldMkLst>
          <pc:docMk/>
          <pc:sldMk cId="1907803696" sldId="258"/>
        </pc:sldMkLst>
        <pc:spChg chg="del">
          <ac:chgData name="Cecile CYPRYK 161" userId="6a1dc215-daf4-4993-853e-38f8be9ca780" providerId="ADAL" clId="{CD1DA30F-2CFB-4AF5-8152-AC7295622B00}" dt="2024-09-23T13:53:04.920" v="229" actId="478"/>
          <ac:spMkLst>
            <pc:docMk/>
            <pc:sldMk cId="1907803696" sldId="258"/>
            <ac:spMk id="8" creationId="{B7FC76D9-FED9-6BD8-2995-B33CD40B4535}"/>
          </ac:spMkLst>
        </pc:spChg>
        <pc:spChg chg="add del">
          <ac:chgData name="Cecile CYPRYK 161" userId="6a1dc215-daf4-4993-853e-38f8be9ca780" providerId="ADAL" clId="{CD1DA30F-2CFB-4AF5-8152-AC7295622B00}" dt="2024-09-23T13:55:13.871" v="242" actId="26606"/>
          <ac:spMkLst>
            <pc:docMk/>
            <pc:sldMk cId="1907803696" sldId="258"/>
            <ac:spMk id="9" creationId="{C3862298-AF85-4572-BED3-52E573EBD410}"/>
          </ac:spMkLst>
        </pc:spChg>
        <pc:spChg chg="add del">
          <ac:chgData name="Cecile CYPRYK 161" userId="6a1dc215-daf4-4993-853e-38f8be9ca780" providerId="ADAL" clId="{CD1DA30F-2CFB-4AF5-8152-AC7295622B00}" dt="2024-09-23T13:55:13.871" v="242" actId="26606"/>
          <ac:spMkLst>
            <pc:docMk/>
            <pc:sldMk cId="1907803696" sldId="258"/>
            <ac:spMk id="10" creationId="{C8BE02AA-E698-46D0-AA0A-92BE000CB218}"/>
          </ac:spMkLst>
        </pc:spChg>
        <pc:spChg chg="add del">
          <ac:chgData name="Cecile CYPRYK 161" userId="6a1dc215-daf4-4993-853e-38f8be9ca780" providerId="ADAL" clId="{CD1DA30F-2CFB-4AF5-8152-AC7295622B00}" dt="2024-09-23T13:54:23.591" v="239" actId="26606"/>
          <ac:spMkLst>
            <pc:docMk/>
            <pc:sldMk cId="1907803696" sldId="258"/>
            <ac:spMk id="11" creationId="{EE5F705A-5E81-4B3A-8EF4-911982DB313C}"/>
          </ac:spMkLst>
        </pc:spChg>
        <pc:spChg chg="add del">
          <ac:chgData name="Cecile CYPRYK 161" userId="6a1dc215-daf4-4993-853e-38f8be9ca780" providerId="ADAL" clId="{CD1DA30F-2CFB-4AF5-8152-AC7295622B00}" dt="2024-09-23T13:54:23.591" v="239" actId="26606"/>
          <ac:spMkLst>
            <pc:docMk/>
            <pc:sldMk cId="1907803696" sldId="258"/>
            <ac:spMk id="13" creationId="{AD8F92D9-1751-4ABF-9CB7-D198C9A05A46}"/>
          </ac:spMkLst>
        </pc:spChg>
        <pc:spChg chg="add del">
          <ac:chgData name="Cecile CYPRYK 161" userId="6a1dc215-daf4-4993-853e-38f8be9ca780" providerId="ADAL" clId="{CD1DA30F-2CFB-4AF5-8152-AC7295622B00}" dt="2024-09-23T13:54:23.591" v="239" actId="26606"/>
          <ac:spMkLst>
            <pc:docMk/>
            <pc:sldMk cId="1907803696" sldId="258"/>
            <ac:spMk id="15" creationId="{6D6B998F-CA62-4EE6-B7E7-046377D4F7EF}"/>
          </ac:spMkLst>
        </pc:spChg>
        <pc:picChg chg="mod ord">
          <ac:chgData name="Cecile CYPRYK 161" userId="6a1dc215-daf4-4993-853e-38f8be9ca780" providerId="ADAL" clId="{CD1DA30F-2CFB-4AF5-8152-AC7295622B00}" dt="2024-09-23T13:55:13.871" v="242" actId="26606"/>
          <ac:picMkLst>
            <pc:docMk/>
            <pc:sldMk cId="1907803696" sldId="258"/>
            <ac:picMk id="5" creationId="{8D472CF4-1C30-C165-2250-FDF9A948D8F2}"/>
          </ac:picMkLst>
        </pc:picChg>
        <pc:picChg chg="mod">
          <ac:chgData name="Cecile CYPRYK 161" userId="6a1dc215-daf4-4993-853e-38f8be9ca780" providerId="ADAL" clId="{CD1DA30F-2CFB-4AF5-8152-AC7295622B00}" dt="2024-09-23T13:55:13.871" v="242" actId="26606"/>
          <ac:picMkLst>
            <pc:docMk/>
            <pc:sldMk cId="1907803696" sldId="258"/>
            <ac:picMk id="6" creationId="{F1310CBD-B21A-7F1C-D9F5-E4655C2369D6}"/>
          </ac:picMkLst>
        </pc:picChg>
      </pc:sldChg>
      <pc:sldChg chg="modSp">
        <pc:chgData name="Cecile CYPRYK 161" userId="6a1dc215-daf4-4993-853e-38f8be9ca780" providerId="ADAL" clId="{CD1DA30F-2CFB-4AF5-8152-AC7295622B00}" dt="2024-09-23T13:56:13.044" v="245"/>
        <pc:sldMkLst>
          <pc:docMk/>
          <pc:sldMk cId="2657914900" sldId="259"/>
        </pc:sldMkLst>
        <pc:spChg chg="mod">
          <ac:chgData name="Cecile CYPRYK 161" userId="6a1dc215-daf4-4993-853e-38f8be9ca780" providerId="ADAL" clId="{CD1DA30F-2CFB-4AF5-8152-AC7295622B00}" dt="2024-09-23T13:56:13.044" v="245"/>
          <ac:spMkLst>
            <pc:docMk/>
            <pc:sldMk cId="2657914900" sldId="259"/>
            <ac:spMk id="2" creationId="{49A32A0D-4310-69D9-CC95-A48AE3E720F9}"/>
          </ac:spMkLst>
        </pc:spChg>
        <pc:picChg chg="mod">
          <ac:chgData name="Cecile CYPRYK 161" userId="6a1dc215-daf4-4993-853e-38f8be9ca780" providerId="ADAL" clId="{CD1DA30F-2CFB-4AF5-8152-AC7295622B00}" dt="2024-09-23T13:56:13.044" v="245"/>
          <ac:picMkLst>
            <pc:docMk/>
            <pc:sldMk cId="2657914900" sldId="259"/>
            <ac:picMk id="4" creationId="{12B6FC63-6FCA-750F-CB04-A33D88E84F71}"/>
          </ac:picMkLst>
        </pc:picChg>
      </pc:sldChg>
      <pc:sldChg chg="addSp modSp mod">
        <pc:chgData name="Cecile CYPRYK 161" userId="6a1dc215-daf4-4993-853e-38f8be9ca780" providerId="ADAL" clId="{CD1DA30F-2CFB-4AF5-8152-AC7295622B00}" dt="2024-09-23T13:56:13.044" v="245"/>
        <pc:sldMkLst>
          <pc:docMk/>
          <pc:sldMk cId="1792035607" sldId="260"/>
        </pc:sldMkLst>
        <pc:spChg chg="mod">
          <ac:chgData name="Cecile CYPRYK 161" userId="6a1dc215-daf4-4993-853e-38f8be9ca780" providerId="ADAL" clId="{CD1DA30F-2CFB-4AF5-8152-AC7295622B00}" dt="2024-09-23T13:56:13.044" v="245"/>
          <ac:spMkLst>
            <pc:docMk/>
            <pc:sldMk cId="1792035607" sldId="260"/>
            <ac:spMk id="2" creationId="{A240312F-EB60-4554-094A-8BCA6D38ECFF}"/>
          </ac:spMkLst>
        </pc:spChg>
        <pc:spChg chg="mod">
          <ac:chgData name="Cecile CYPRYK 161" userId="6a1dc215-daf4-4993-853e-38f8be9ca780" providerId="ADAL" clId="{CD1DA30F-2CFB-4AF5-8152-AC7295622B00}" dt="2024-09-23T13:56:13.044" v="245"/>
          <ac:spMkLst>
            <pc:docMk/>
            <pc:sldMk cId="1792035607" sldId="260"/>
            <ac:spMk id="3" creationId="{F3B32073-0B13-8583-3352-F726B40AF69B}"/>
          </ac:spMkLst>
        </pc:spChg>
        <pc:picChg chg="add mod">
          <ac:chgData name="Cecile CYPRYK 161" userId="6a1dc215-daf4-4993-853e-38f8be9ca780" providerId="ADAL" clId="{CD1DA30F-2CFB-4AF5-8152-AC7295622B00}" dt="2024-09-23T13:41:13.923" v="1" actId="14100"/>
          <ac:picMkLst>
            <pc:docMk/>
            <pc:sldMk cId="1792035607" sldId="260"/>
            <ac:picMk id="5" creationId="{D98973CF-13C7-0696-CCA7-AA769175D481}"/>
          </ac:picMkLst>
        </pc:picChg>
      </pc:sldChg>
      <pc:sldChg chg="addSp delSp modSp new mod">
        <pc:chgData name="Cecile CYPRYK 161" userId="6a1dc215-daf4-4993-853e-38f8be9ca780" providerId="ADAL" clId="{CD1DA30F-2CFB-4AF5-8152-AC7295622B00}" dt="2024-09-23T13:56:13.044" v="245"/>
        <pc:sldMkLst>
          <pc:docMk/>
          <pc:sldMk cId="3776928658" sldId="261"/>
        </pc:sldMkLst>
        <pc:spChg chg="add del mod">
          <ac:chgData name="Cecile CYPRYK 161" userId="6a1dc215-daf4-4993-853e-38f8be9ca780" providerId="ADAL" clId="{CD1DA30F-2CFB-4AF5-8152-AC7295622B00}" dt="2024-09-23T13:56:13.044" v="245"/>
          <ac:spMkLst>
            <pc:docMk/>
            <pc:sldMk cId="3776928658" sldId="261"/>
            <ac:spMk id="2" creationId="{714A8B22-433D-3993-357D-8F0461ED9EA1}"/>
          </ac:spMkLst>
        </pc:spChg>
        <pc:spChg chg="mod">
          <ac:chgData name="Cecile CYPRYK 161" userId="6a1dc215-daf4-4993-853e-38f8be9ca780" providerId="ADAL" clId="{CD1DA30F-2CFB-4AF5-8152-AC7295622B00}" dt="2024-09-23T13:56:13.044" v="245"/>
          <ac:spMkLst>
            <pc:docMk/>
            <pc:sldMk cId="3776928658" sldId="261"/>
            <ac:spMk id="3" creationId="{F5B1ABBF-80DC-0E9D-4C0C-7CD034451EF2}"/>
          </ac:spMkLst>
        </pc:spChg>
      </pc:sldChg>
    </pc:docChg>
  </pc:docChgLst>
  <pc:docChgLst>
    <pc:chgData name="Cecile CYPRYK 161" userId="S::cecile.cypryk@caf16.caf.fr::6a1dc215-daf4-4993-853e-38f8be9ca780" providerId="AD" clId="Web-{17C75D7C-053B-49CA-9FC1-87C69D406ED5}"/>
    <pc:docChg chg="modSld">
      <pc:chgData name="Cecile CYPRYK 161" userId="S::cecile.cypryk@caf16.caf.fr::6a1dc215-daf4-4993-853e-38f8be9ca780" providerId="AD" clId="Web-{17C75D7C-053B-49CA-9FC1-87C69D406ED5}" dt="2024-09-23T14:28:08.190" v="23" actId="20577"/>
      <pc:docMkLst>
        <pc:docMk/>
      </pc:docMkLst>
      <pc:sldChg chg="modSp">
        <pc:chgData name="Cecile CYPRYK 161" userId="S::cecile.cypryk@caf16.caf.fr::6a1dc215-daf4-4993-853e-38f8be9ca780" providerId="AD" clId="Web-{17C75D7C-053B-49CA-9FC1-87C69D406ED5}" dt="2024-09-23T14:28:08.190" v="23" actId="20577"/>
        <pc:sldMkLst>
          <pc:docMk/>
          <pc:sldMk cId="3776928658" sldId="261"/>
        </pc:sldMkLst>
        <pc:spChg chg="mod">
          <ac:chgData name="Cecile CYPRYK 161" userId="S::cecile.cypryk@caf16.caf.fr::6a1dc215-daf4-4993-853e-38f8be9ca780" providerId="AD" clId="Web-{17C75D7C-053B-49CA-9FC1-87C69D406ED5}" dt="2024-09-23T14:28:08.190" v="23" actId="20577"/>
          <ac:spMkLst>
            <pc:docMk/>
            <pc:sldMk cId="3776928658" sldId="261"/>
            <ac:spMk id="3" creationId="{F5B1ABBF-80DC-0E9D-4C0C-7CD034451EF2}"/>
          </ac:spMkLst>
        </pc:spChg>
      </pc:sldChg>
    </pc:docChg>
  </pc:docChgLst>
  <pc:docChgLst>
    <pc:chgData name="Cecile CYPRYK 161" userId="S::cecile.cypryk@caf16.caf.fr::6a1dc215-daf4-4993-853e-38f8be9ca780" providerId="AD" clId="Web-{DA547DFA-C6C4-046A-F8EC-8A929C6E42E9}"/>
    <pc:docChg chg="addSld modSld">
      <pc:chgData name="Cecile CYPRYK 161" userId="S::cecile.cypryk@caf16.caf.fr::6a1dc215-daf4-4993-853e-38f8be9ca780" providerId="AD" clId="Web-{DA547DFA-C6C4-046A-F8EC-8A929C6E42E9}" dt="2024-09-23T08:51:56.748" v="1"/>
      <pc:docMkLst>
        <pc:docMk/>
      </pc:docMkLst>
      <pc:sldChg chg="modSp">
        <pc:chgData name="Cecile CYPRYK 161" userId="S::cecile.cypryk@caf16.caf.fr::6a1dc215-daf4-4993-853e-38f8be9ca780" providerId="AD" clId="Web-{DA547DFA-C6C4-046A-F8EC-8A929C6E42E9}" dt="2024-09-23T08:51:51.357" v="0" actId="20577"/>
        <pc:sldMkLst>
          <pc:docMk/>
          <pc:sldMk cId="3784089036" sldId="256"/>
        </pc:sldMkLst>
        <pc:spChg chg="mod">
          <ac:chgData name="Cecile CYPRYK 161" userId="S::cecile.cypryk@caf16.caf.fr::6a1dc215-daf4-4993-853e-38f8be9ca780" providerId="AD" clId="Web-{DA547DFA-C6C4-046A-F8EC-8A929C6E42E9}" dt="2024-09-23T08:51:51.357" v="0" actId="20577"/>
          <ac:spMkLst>
            <pc:docMk/>
            <pc:sldMk cId="3784089036" sldId="256"/>
            <ac:spMk id="2" creationId="{00000000-0000-0000-0000-000000000000}"/>
          </ac:spMkLst>
        </pc:spChg>
      </pc:sldChg>
      <pc:sldChg chg="new">
        <pc:chgData name="Cecile CYPRYK 161" userId="S::cecile.cypryk@caf16.caf.fr::6a1dc215-daf4-4993-853e-38f8be9ca780" providerId="AD" clId="Web-{DA547DFA-C6C4-046A-F8EC-8A929C6E42E9}" dt="2024-09-23T08:51:56.748" v="1"/>
        <pc:sldMkLst>
          <pc:docMk/>
          <pc:sldMk cId="3436162044" sldId="257"/>
        </pc:sldMkLst>
      </pc:sldChg>
    </pc:docChg>
  </pc:docChgLst>
  <pc:docChgLst>
    <pc:chgData clId="Web-{DA547DFA-C6C4-046A-F8EC-8A929C6E42E9}"/>
    <pc:docChg chg="modSld">
      <pc:chgData name="" userId="" providerId="" clId="Web-{DA547DFA-C6C4-046A-F8EC-8A929C6E42E9}" dt="2024-09-23T08:51:48.607" v="1" actId="20577"/>
      <pc:docMkLst>
        <pc:docMk/>
      </pc:docMkLst>
      <pc:sldChg chg="modSp">
        <pc:chgData name="" userId="" providerId="" clId="Web-{DA547DFA-C6C4-046A-F8EC-8A929C6E42E9}" dt="2024-09-23T08:51:48.607" v="1" actId="20577"/>
        <pc:sldMkLst>
          <pc:docMk/>
          <pc:sldMk cId="3784089036" sldId="256"/>
        </pc:sldMkLst>
        <pc:spChg chg="mod">
          <ac:chgData name="" userId="" providerId="" clId="Web-{DA547DFA-C6C4-046A-F8EC-8A929C6E42E9}" dt="2024-09-23T08:51:48.607" v="1" actId="20577"/>
          <ac:spMkLst>
            <pc:docMk/>
            <pc:sldMk cId="3784089036" sldId="256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5319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638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3469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899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25909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28315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5589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482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5381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096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35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9491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2519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9257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2236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3089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805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f.fr/allocataires/caf-de-la-charente/indicateurs-de-qualite-de-servic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F81819F9-8CAC-4A6C-8F06-0482027F9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373062" y="1864865"/>
            <a:ext cx="8131550" cy="2262781"/>
          </a:xfrm>
        </p:spPr>
        <p:txBody>
          <a:bodyPr>
            <a:normAutofit/>
          </a:bodyPr>
          <a:lstStyle/>
          <a:p>
            <a:r>
              <a:rPr lang="fr-FR"/>
              <a:t>AAH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373062" y="4127644"/>
            <a:ext cx="8131550" cy="1126283"/>
          </a:xfrm>
        </p:spPr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98CC08-AEC2-4E8F-8F52-0F5C6372DB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D1545E6-EB3C-4478-A661-A2CA963F12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B2E5B960-0C5D-4F77-8E9F-9F3D883D83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258E44FC-92AD-43A0-BB05-DB268C82D8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" name="Freeform 13">
              <a:extLst>
                <a:ext uri="{FF2B5EF4-FFF2-40B4-BE49-F238E27FC236}">
                  <a16:creationId xmlns:a16="http://schemas.microsoft.com/office/drawing/2014/main" id="{C63D3083-A56C-4199-8DE0-63C8BE9EDF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C7CD3581-635D-438F-A64F-68404E7AE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" name="Freeform 15">
              <a:extLst>
                <a:ext uri="{FF2B5EF4-FFF2-40B4-BE49-F238E27FC236}">
                  <a16:creationId xmlns:a16="http://schemas.microsoft.com/office/drawing/2014/main" id="{AD6904C0-211C-41A2-BDB8-3B07C90BB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B0837DA6-CAF9-4E78-A39E-6358EDE2B1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" name="Freeform 17">
              <a:extLst>
                <a:ext uri="{FF2B5EF4-FFF2-40B4-BE49-F238E27FC236}">
                  <a16:creationId xmlns:a16="http://schemas.microsoft.com/office/drawing/2014/main" id="{0A99DD7D-3AB3-471E-842F-8AFEA09D0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9C70B0D4-92FE-478F-86BD-93BA2C4DFC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2" name="Freeform 19">
              <a:extLst>
                <a:ext uri="{FF2B5EF4-FFF2-40B4-BE49-F238E27FC236}">
                  <a16:creationId xmlns:a16="http://schemas.microsoft.com/office/drawing/2014/main" id="{C9156BE6-11D4-4696-9E3F-C325BFAC81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4E667226-1D20-4A9D-BBE3-AC17EA436F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" name="Freeform 21">
              <a:extLst>
                <a:ext uri="{FF2B5EF4-FFF2-40B4-BE49-F238E27FC236}">
                  <a16:creationId xmlns:a16="http://schemas.microsoft.com/office/drawing/2014/main" id="{2F87E3B6-5202-4434-9B26-42B46774F3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AEA5E85F-F1F4-40E4-A62C-95324F6749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40A75861-F6C5-44A9-B161-B03701CBD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  <a:solidFill>
            <a:schemeClr val="tx2">
              <a:lumMod val="75000"/>
              <a:alpha val="70000"/>
            </a:schemeClr>
          </a:solidFill>
        </p:grpSpPr>
        <p:sp>
          <p:nvSpPr>
            <p:cNvPr id="44" name="Freeform 27">
              <a:extLst>
                <a:ext uri="{FF2B5EF4-FFF2-40B4-BE49-F238E27FC236}">
                  <a16:creationId xmlns:a16="http://schemas.microsoft.com/office/drawing/2014/main" id="{72EE642D-4F69-47C0-99BA-CE43503573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8" name="Freeform 28">
              <a:extLst>
                <a:ext uri="{FF2B5EF4-FFF2-40B4-BE49-F238E27FC236}">
                  <a16:creationId xmlns:a16="http://schemas.microsoft.com/office/drawing/2014/main" id="{26178CE4-DA2D-46EA-AB8D-341C5AC563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5" name="Freeform 29">
              <a:extLst>
                <a:ext uri="{FF2B5EF4-FFF2-40B4-BE49-F238E27FC236}">
                  <a16:creationId xmlns:a16="http://schemas.microsoft.com/office/drawing/2014/main" id="{698E9F53-8381-4FA5-A510-846925D242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id="{B13CE284-F21E-411B-BB8E-9C03B853CE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7" name="Freeform 31">
              <a:extLst>
                <a:ext uri="{FF2B5EF4-FFF2-40B4-BE49-F238E27FC236}">
                  <a16:creationId xmlns:a16="http://schemas.microsoft.com/office/drawing/2014/main" id="{23DF4578-4703-437C-A797-2A2D0CEE5F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" name="Freeform 32">
              <a:extLst>
                <a:ext uri="{FF2B5EF4-FFF2-40B4-BE49-F238E27FC236}">
                  <a16:creationId xmlns:a16="http://schemas.microsoft.com/office/drawing/2014/main" id="{F878F330-AF64-4F8F-88FD-A4A408D6D3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9" name="Freeform 33">
              <a:extLst>
                <a:ext uri="{FF2B5EF4-FFF2-40B4-BE49-F238E27FC236}">
                  <a16:creationId xmlns:a16="http://schemas.microsoft.com/office/drawing/2014/main" id="{AC9B00BF-4FB7-42FA-BBBD-7DB54ED3F0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1" name="Freeform 34">
              <a:extLst>
                <a:ext uri="{FF2B5EF4-FFF2-40B4-BE49-F238E27FC236}">
                  <a16:creationId xmlns:a16="http://schemas.microsoft.com/office/drawing/2014/main" id="{BD3D64CA-2AAD-4609-8DAA-3EAD4609A6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3" name="Freeform 35">
              <a:extLst>
                <a:ext uri="{FF2B5EF4-FFF2-40B4-BE49-F238E27FC236}">
                  <a16:creationId xmlns:a16="http://schemas.microsoft.com/office/drawing/2014/main" id="{C669E05A-8550-4E91-B29E-E1912228EC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5" name="Freeform 36">
              <a:extLst>
                <a:ext uri="{FF2B5EF4-FFF2-40B4-BE49-F238E27FC236}">
                  <a16:creationId xmlns:a16="http://schemas.microsoft.com/office/drawing/2014/main" id="{F8C1FD53-1E8F-46CA-BC2D-FCEC4DAE0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6" name="Freeform 37">
              <a:extLst>
                <a:ext uri="{FF2B5EF4-FFF2-40B4-BE49-F238E27FC236}">
                  <a16:creationId xmlns:a16="http://schemas.microsoft.com/office/drawing/2014/main" id="{CC97A31F-CFDE-4EA3-98F1-13FDD16702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7" name="Freeform 38">
              <a:extLst>
                <a:ext uri="{FF2B5EF4-FFF2-40B4-BE49-F238E27FC236}">
                  <a16:creationId xmlns:a16="http://schemas.microsoft.com/office/drawing/2014/main" id="{9E1540E7-E6C3-4907-B70A-B175683655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58" name="Freeform 11">
            <a:extLst>
              <a:ext uri="{FF2B5EF4-FFF2-40B4-BE49-F238E27FC236}">
                <a16:creationId xmlns:a16="http://schemas.microsoft.com/office/drawing/2014/main" id="{1310EFE2-B91D-47E7-B117-C2A802800A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Une image contenant texte, Police, cercle, capture d’écran&#10;&#10;Description générée automatiquement">
            <a:extLst>
              <a:ext uri="{FF2B5EF4-FFF2-40B4-BE49-F238E27FC236}">
                <a16:creationId xmlns:a16="http://schemas.microsoft.com/office/drawing/2014/main" id="{C014FBF6-F036-6CCC-5E4A-25B820B86C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162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exte, capture d’écran, Police, ligne&#10;&#10;Description générée automatiquement">
            <a:extLst>
              <a:ext uri="{FF2B5EF4-FFF2-40B4-BE49-F238E27FC236}">
                <a16:creationId xmlns:a16="http://schemas.microsoft.com/office/drawing/2014/main" id="{8D472CF4-1C30-C165-2250-FDF9A948D8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752" y="512061"/>
            <a:ext cx="9505950" cy="2409825"/>
          </a:xfrm>
          <a:prstGeom prst="rect">
            <a:avLst/>
          </a:prstGeom>
        </p:spPr>
      </p:pic>
      <p:pic>
        <p:nvPicPr>
          <p:cNvPr id="6" name="Image 5" descr="Une image contenant texte, capture d’écran, Police&#10;&#10;Description générée automatiquement">
            <a:extLst>
              <a:ext uri="{FF2B5EF4-FFF2-40B4-BE49-F238E27FC236}">
                <a16:creationId xmlns:a16="http://schemas.microsoft.com/office/drawing/2014/main" id="{F1310CBD-B21A-7F1C-D9F5-E4655C2369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3177" y="3691989"/>
            <a:ext cx="485775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803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A32A0D-4310-69D9-CC95-A48AE3E72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Une image contenant texte, capture d’écran, Police&#10;&#10;Description générée automatiquement">
            <a:extLst>
              <a:ext uri="{FF2B5EF4-FFF2-40B4-BE49-F238E27FC236}">
                <a16:creationId xmlns:a16="http://schemas.microsoft.com/office/drawing/2014/main" id="{12B6FC63-6FCA-750F-CB04-A33D88E84F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0985" y="2736670"/>
            <a:ext cx="8811855" cy="2572109"/>
          </a:xfrm>
        </p:spPr>
      </p:pic>
    </p:spTree>
    <p:extLst>
      <p:ext uri="{BB962C8B-B14F-4D97-AF65-F5344CB8AC3E}">
        <p14:creationId xmlns:p14="http://schemas.microsoft.com/office/powerpoint/2010/main" val="2657914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40312F-EB60-4554-094A-8BCA6D38E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3B32073-0B13-8583-3352-F726B40AF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98973CF-13C7-0696-CCA7-AA769175D4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643" y="228600"/>
            <a:ext cx="10891158" cy="662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035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4A8B22-433D-3993-357D-8F0461ED9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dirty="0"/>
              <a:t>Questions diverses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5B1ABBF-80DC-0E9D-4C0C-7CD034451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sz="1800" dirty="0"/>
              <a:t> Réduction AAH : certaines situations comme les hospitalisations, l’incarcération et placements doivent être vues par la CAF.</a:t>
            </a:r>
          </a:p>
          <a:p>
            <a:r>
              <a:rPr lang="fr-FR"/>
              <a:t>Délais de traitements : </a:t>
            </a:r>
            <a:r>
              <a:rPr lang="fr-FR" sz="1100" dirty="0">
                <a:solidFill>
                  <a:srgbClr val="000000"/>
                </a:solidFill>
                <a:latin typeface="Arial Nova"/>
                <a:hlinkClick r:id="rId2"/>
              </a:rPr>
              <a:t>https://www.caf.fr/allocataires/caf-de-la-charente/indicateurs-de-qualite-de-service</a:t>
            </a:r>
            <a:r>
              <a:rPr lang="fr-FR" sz="1100" dirty="0">
                <a:solidFill>
                  <a:srgbClr val="000000"/>
                </a:solidFill>
                <a:latin typeface="Arial Nov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76928658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A396328B6BE943BACA99FA56BBE1A4" ma:contentTypeVersion="18" ma:contentTypeDescription="Crée un document." ma:contentTypeScope="" ma:versionID="4c0793d880cba71f68a18c2271f192ca">
  <xsd:schema xmlns:xsd="http://www.w3.org/2001/XMLSchema" xmlns:xs="http://www.w3.org/2001/XMLSchema" xmlns:p="http://schemas.microsoft.com/office/2006/metadata/properties" xmlns:ns2="d3e3dc0f-6696-47a5-8f73-17464bfd20dc" xmlns:ns3="a7f6dd44-65c7-4398-a4ea-790d43dde7f1" targetNamespace="http://schemas.microsoft.com/office/2006/metadata/properties" ma:root="true" ma:fieldsID="89ec8310eee3eca2f9adca9b8583c9f2" ns2:_="" ns3:_="">
    <xsd:import namespace="d3e3dc0f-6696-47a5-8f73-17464bfd20dc"/>
    <xsd:import namespace="a7f6dd44-65c7-4398-a4ea-790d43dde7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e3dc0f-6696-47a5-8f73-17464bfd20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Length (seconds)" ma:internalName="MediaLengthInSeconds" ma:readOnly="true">
      <xsd:simpleType>
        <xsd:restriction base="dms:Unknown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6d3a89c3-dfa8-4892-b639-3079eaac7cb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f6dd44-65c7-4398-a4ea-790d43dde7f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ab47e55-60aa-44c1-b1cf-b342741e9008}" ma:internalName="TaxCatchAll" ma:showField="CatchAllData" ma:web="a7f6dd44-65c7-4398-a4ea-790d43dde7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7f6dd44-65c7-4398-a4ea-790d43dde7f1" xsi:nil="true"/>
    <lcf76f155ced4ddcb4097134ff3c332f xmlns="d3e3dc0f-6696-47a5-8f73-17464bfd20dc">
      <Terms xmlns="http://schemas.microsoft.com/office/infopath/2007/PartnerControls"/>
    </lcf76f155ced4ddcb4097134ff3c332f>
    <SharedWithUsers xmlns="a7f6dd44-65c7-4398-a4ea-790d43dde7f1">
      <UserInfo>
        <DisplayName/>
        <AccountId xsi:nil="true"/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0B84414-C406-4E73-AC77-896D19E4F5BF}"/>
</file>

<file path=customXml/itemProps2.xml><?xml version="1.0" encoding="utf-8"?>
<ds:datastoreItem xmlns:ds="http://schemas.openxmlformats.org/officeDocument/2006/customXml" ds:itemID="{8041A38A-0BAB-4726-BC53-9B86E09105AA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31f7ba75-9750-4918-868d-34a86808ba41"/>
    <ds:schemaRef ds:uri="http://schemas.microsoft.com/office/infopath/2007/PartnerControls"/>
    <ds:schemaRef ds:uri="4fbe0ee7-72ec-43f9-a1ba-ba24e8e2a0cc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CC25A7E-41F8-4D97-B450-56B215E3C0D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</TotalTime>
  <Words>23</Words>
  <Application>Microsoft Office PowerPoint</Application>
  <PresentationFormat>Grand écran</PresentationFormat>
  <Paragraphs>3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Brin</vt:lpstr>
      <vt:lpstr>AAH</vt:lpstr>
      <vt:lpstr>Présentation PowerPoint</vt:lpstr>
      <vt:lpstr>Présentation PowerPoint</vt:lpstr>
      <vt:lpstr>Présentation PowerPoint</vt:lpstr>
      <vt:lpstr>Présentation PowerPoint</vt:lpstr>
      <vt:lpstr>Questions diverses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AAH</dc:title>
  <dc:creator/>
  <cp:lastModifiedBy>Cecile CYPRYK 161</cp:lastModifiedBy>
  <cp:revision>27</cp:revision>
  <dcterms:created xsi:type="dcterms:W3CDTF">2024-09-23T08:51:42Z</dcterms:created>
  <dcterms:modified xsi:type="dcterms:W3CDTF">2024-09-23T14:28:10Z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0x010100C52A534E9C446C4590F03A48DEDE20A2</vt:lpwstr>
  </property>
  <property fmtid="{D5CDD505-2E9C-101B-9397-08002B2CF9AE}" pid="3" name="ComplianceAssetId">
    <vt:lpwstr/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MediaServiceImageTags">
    <vt:lpwstr/>
  </property>
</Properties>
</file>