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797675" cy="9926638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</p:embeddedFont>
    <p:embeddedFont>
      <p:font typeface="Poppins Bold" panose="020B0604020202020204" charset="0"/>
      <p:regular r:id="rId9"/>
    </p:embeddedFont>
    <p:embeddedFont>
      <p:font typeface="Serif Medium" panose="00000500000000000000" pitchFamily="2" charset="0"/>
      <p:regular r:id="rId10"/>
    </p:embeddedFont>
    <p:embeddedFont>
      <p:font typeface="Times New Roman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3" d="100"/>
          <a:sy n="93" d="100"/>
        </p:scale>
        <p:origin x="19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976588" y="-122294"/>
            <a:ext cx="4235306" cy="4050012"/>
          </a:xfrm>
          <a:custGeom>
            <a:avLst/>
            <a:gdLst/>
            <a:ahLst/>
            <a:cxnLst/>
            <a:rect l="l" t="t" r="r" b="b"/>
            <a:pathLst>
              <a:path w="4235306" h="4050012">
                <a:moveTo>
                  <a:pt x="4235306" y="4050011"/>
                </a:moveTo>
                <a:lnTo>
                  <a:pt x="0" y="4050011"/>
                </a:lnTo>
                <a:lnTo>
                  <a:pt x="0" y="0"/>
                </a:lnTo>
                <a:lnTo>
                  <a:pt x="4235306" y="0"/>
                </a:lnTo>
                <a:lnTo>
                  <a:pt x="4235306" y="40500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6976588" y="3927717"/>
            <a:ext cx="4129811" cy="3632283"/>
          </a:xfrm>
          <a:custGeom>
            <a:avLst/>
            <a:gdLst/>
            <a:ahLst/>
            <a:cxnLst/>
            <a:rect l="l" t="t" r="r" b="b"/>
            <a:pathLst>
              <a:path w="4129811" h="3632283">
                <a:moveTo>
                  <a:pt x="0" y="0"/>
                </a:moveTo>
                <a:lnTo>
                  <a:pt x="4129811" y="0"/>
                </a:lnTo>
                <a:lnTo>
                  <a:pt x="4129811" y="3632283"/>
                </a:lnTo>
                <a:lnTo>
                  <a:pt x="0" y="36322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882" r="-158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812213">
            <a:off x="7103738" y="2836348"/>
            <a:ext cx="5499030" cy="1739068"/>
          </a:xfrm>
          <a:custGeom>
            <a:avLst/>
            <a:gdLst/>
            <a:ahLst/>
            <a:cxnLst/>
            <a:rect l="l" t="t" r="r" b="b"/>
            <a:pathLst>
              <a:path w="5499030" h="1739068">
                <a:moveTo>
                  <a:pt x="0" y="0"/>
                </a:moveTo>
                <a:lnTo>
                  <a:pt x="5499030" y="0"/>
                </a:lnTo>
                <a:lnTo>
                  <a:pt x="5499030" y="1739068"/>
                </a:lnTo>
                <a:lnTo>
                  <a:pt x="0" y="1739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1007633">
            <a:off x="-3004761" y="-2165417"/>
            <a:ext cx="8646318" cy="2734398"/>
          </a:xfrm>
          <a:custGeom>
            <a:avLst/>
            <a:gdLst/>
            <a:ahLst/>
            <a:cxnLst/>
            <a:rect l="l" t="t" r="r" b="b"/>
            <a:pathLst>
              <a:path w="8646318" h="2734398">
                <a:moveTo>
                  <a:pt x="0" y="0"/>
                </a:moveTo>
                <a:lnTo>
                  <a:pt x="8646318" y="0"/>
                </a:lnTo>
                <a:lnTo>
                  <a:pt x="8646318" y="2734398"/>
                </a:lnTo>
                <a:lnTo>
                  <a:pt x="0" y="2734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1056112">
            <a:off x="5960875" y="7594745"/>
            <a:ext cx="5499030" cy="1739068"/>
          </a:xfrm>
          <a:custGeom>
            <a:avLst/>
            <a:gdLst/>
            <a:ahLst/>
            <a:cxnLst/>
            <a:rect l="l" t="t" r="r" b="b"/>
            <a:pathLst>
              <a:path w="5499030" h="1739068">
                <a:moveTo>
                  <a:pt x="0" y="0"/>
                </a:moveTo>
                <a:lnTo>
                  <a:pt x="5499030" y="0"/>
                </a:lnTo>
                <a:lnTo>
                  <a:pt x="5499030" y="1739068"/>
                </a:lnTo>
                <a:lnTo>
                  <a:pt x="0" y="17390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5167345" y="1875233"/>
            <a:ext cx="308801" cy="308801"/>
            <a:chOff x="113058" y="809355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13058" y="809355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B0A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Freeform 9"/>
          <p:cNvSpPr/>
          <p:nvPr/>
        </p:nvSpPr>
        <p:spPr>
          <a:xfrm>
            <a:off x="5246501" y="1965066"/>
            <a:ext cx="150487" cy="153558"/>
          </a:xfrm>
          <a:custGeom>
            <a:avLst/>
            <a:gdLst/>
            <a:ahLst/>
            <a:cxnLst/>
            <a:rect l="l" t="t" r="r" b="b"/>
            <a:pathLst>
              <a:path w="150487" h="153558">
                <a:moveTo>
                  <a:pt x="0" y="0"/>
                </a:moveTo>
                <a:lnTo>
                  <a:pt x="150487" y="0"/>
                </a:lnTo>
                <a:lnTo>
                  <a:pt x="150487" y="153558"/>
                </a:lnTo>
                <a:lnTo>
                  <a:pt x="0" y="153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10" name="Group 10"/>
          <p:cNvGrpSpPr/>
          <p:nvPr/>
        </p:nvGrpSpPr>
        <p:grpSpPr>
          <a:xfrm>
            <a:off x="5198668" y="4732798"/>
            <a:ext cx="308801" cy="308801"/>
            <a:chOff x="848076" y="-54317823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848076" y="-54317823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B0A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19190" y="3294756"/>
            <a:ext cx="308801" cy="30880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B0A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4927660" y="1631058"/>
            <a:ext cx="664112" cy="0"/>
          </a:xfrm>
          <a:prstGeom prst="line">
            <a:avLst/>
          </a:prstGeom>
          <a:ln w="47625" cap="flat">
            <a:solidFill>
              <a:srgbClr val="3935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5" name="AutoShape 15"/>
          <p:cNvSpPr/>
          <p:nvPr/>
        </p:nvSpPr>
        <p:spPr>
          <a:xfrm>
            <a:off x="878179" y="1631058"/>
            <a:ext cx="664112" cy="0"/>
          </a:xfrm>
          <a:prstGeom prst="line">
            <a:avLst/>
          </a:prstGeom>
          <a:ln w="47625" cap="flat">
            <a:solidFill>
              <a:srgbClr val="3935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 rot="1056112">
            <a:off x="-1018181" y="6834502"/>
            <a:ext cx="5499030" cy="1739068"/>
          </a:xfrm>
          <a:custGeom>
            <a:avLst/>
            <a:gdLst/>
            <a:ahLst/>
            <a:cxnLst/>
            <a:rect l="l" t="t" r="r" b="b"/>
            <a:pathLst>
              <a:path w="5499030" h="1739068">
                <a:moveTo>
                  <a:pt x="0" y="0"/>
                </a:moveTo>
                <a:lnTo>
                  <a:pt x="5499030" y="0"/>
                </a:lnTo>
                <a:lnTo>
                  <a:pt x="5499030" y="1739068"/>
                </a:lnTo>
                <a:lnTo>
                  <a:pt x="0" y="1739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5276265" y="3363814"/>
            <a:ext cx="194650" cy="194650"/>
          </a:xfrm>
          <a:custGeom>
            <a:avLst/>
            <a:gdLst/>
            <a:ahLst/>
            <a:cxnLst/>
            <a:rect l="l" t="t" r="r" b="b"/>
            <a:pathLst>
              <a:path w="194650" h="194650">
                <a:moveTo>
                  <a:pt x="0" y="0"/>
                </a:moveTo>
                <a:lnTo>
                  <a:pt x="194651" y="0"/>
                </a:lnTo>
                <a:lnTo>
                  <a:pt x="194651" y="194650"/>
                </a:lnTo>
                <a:lnTo>
                  <a:pt x="0" y="1946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5266783" y="4791613"/>
            <a:ext cx="172569" cy="210771"/>
          </a:xfrm>
          <a:custGeom>
            <a:avLst/>
            <a:gdLst/>
            <a:ahLst/>
            <a:cxnLst/>
            <a:rect l="l" t="t" r="r" b="b"/>
            <a:pathLst>
              <a:path w="172569" h="210771">
                <a:moveTo>
                  <a:pt x="0" y="0"/>
                </a:moveTo>
                <a:lnTo>
                  <a:pt x="172568" y="0"/>
                </a:lnTo>
                <a:lnTo>
                  <a:pt x="172568" y="210771"/>
                </a:lnTo>
                <a:lnTo>
                  <a:pt x="0" y="2107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8335434" y="157029"/>
            <a:ext cx="1517615" cy="1113786"/>
          </a:xfrm>
          <a:custGeom>
            <a:avLst/>
            <a:gdLst/>
            <a:ahLst/>
            <a:cxnLst/>
            <a:rect l="l" t="t" r="r" b="b"/>
            <a:pathLst>
              <a:path w="1517615" h="1113786">
                <a:moveTo>
                  <a:pt x="0" y="0"/>
                </a:moveTo>
                <a:lnTo>
                  <a:pt x="1517615" y="0"/>
                </a:lnTo>
                <a:lnTo>
                  <a:pt x="1517615" y="1113785"/>
                </a:lnTo>
                <a:lnTo>
                  <a:pt x="0" y="111378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9677711" y="152162"/>
            <a:ext cx="730747" cy="1084066"/>
          </a:xfrm>
          <a:custGeom>
            <a:avLst/>
            <a:gdLst/>
            <a:ahLst/>
            <a:cxnLst/>
            <a:rect l="l" t="t" r="r" b="b"/>
            <a:pathLst>
              <a:path w="730747" h="1084066">
                <a:moveTo>
                  <a:pt x="0" y="0"/>
                </a:moveTo>
                <a:lnTo>
                  <a:pt x="730747" y="0"/>
                </a:lnTo>
                <a:lnTo>
                  <a:pt x="730747" y="1084066"/>
                </a:lnTo>
                <a:lnTo>
                  <a:pt x="0" y="1084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2125" r="-5012" b="-212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878179" y="4192085"/>
            <a:ext cx="2577991" cy="1972015"/>
          </a:xfrm>
          <a:custGeom>
            <a:avLst/>
            <a:gdLst/>
            <a:ahLst/>
            <a:cxnLst/>
            <a:rect l="l" t="t" r="r" b="b"/>
            <a:pathLst>
              <a:path w="2577991" h="1972015">
                <a:moveTo>
                  <a:pt x="0" y="0"/>
                </a:moveTo>
                <a:lnTo>
                  <a:pt x="2577992" y="0"/>
                </a:lnTo>
                <a:lnTo>
                  <a:pt x="2577992" y="1972015"/>
                </a:lnTo>
                <a:lnTo>
                  <a:pt x="0" y="197201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1350" t="-6870" r="-1135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Box 22"/>
          <p:cNvSpPr txBox="1"/>
          <p:nvPr/>
        </p:nvSpPr>
        <p:spPr>
          <a:xfrm>
            <a:off x="6997545" y="2296112"/>
            <a:ext cx="3586455" cy="135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200" dirty="0">
                <a:solidFill>
                  <a:srgbClr val="000000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LE CLAS </a:t>
            </a:r>
          </a:p>
          <a:p>
            <a:pPr algn="ctr">
              <a:lnSpc>
                <a:spcPts val="2300"/>
              </a:lnSpc>
            </a:pPr>
            <a:r>
              <a:rPr lang="en-US" sz="3200" dirty="0">
                <a:solidFill>
                  <a:srgbClr val="000000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-CONTRAT LOCAL  D’ACCOMPAGNEMENT  À LA SCOLARITÉ-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78257" y="1092182"/>
            <a:ext cx="219066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</a:pPr>
            <a:r>
              <a:rPr lang="en-US" sz="2400" dirty="0" err="1">
                <a:solidFill>
                  <a:srgbClr val="000000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Informations</a:t>
            </a:r>
            <a:r>
              <a:rPr lang="en-US" sz="2534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96546" y="2197669"/>
            <a:ext cx="1962675" cy="34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Téléphones</a:t>
            </a:r>
            <a:endParaRPr lang="en-US" sz="185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53273" y="2531676"/>
            <a:ext cx="2293384" cy="5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07 67 39 67 48</a:t>
            </a:r>
          </a:p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05 45 64 10 95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73029" y="5086492"/>
            <a:ext cx="1962675" cy="34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Sites du CLAS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88608" y="3936479"/>
            <a:ext cx="2266279" cy="5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animateur@atleb.fr</a:t>
            </a:r>
          </a:p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accueil@atleb.fr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96546" y="3681196"/>
            <a:ext cx="1962675" cy="34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Mails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50420" y="5457294"/>
            <a:ext cx="2763728" cy="105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Le Lundi : à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l’école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Jurignac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(enfants de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l’école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Jurignac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Péreuil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)</a:t>
            </a:r>
          </a:p>
          <a:p>
            <a:pPr algn="ctr">
              <a:lnSpc>
                <a:spcPts val="2053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Le Jeudi : à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l’ATLEB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(enfants école de Blanzacais)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40351" y="1200376"/>
            <a:ext cx="239412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Le Clas : </a:t>
            </a:r>
            <a:r>
              <a:rPr lang="en-US" sz="2400" dirty="0" err="1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c’est</a:t>
            </a: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 quoi 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8179" y="1836037"/>
            <a:ext cx="2564345" cy="217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Le Clas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favorise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l’épanouissement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enfant et la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réussite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dans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scolarité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ts val="1914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Une équipe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d’accompagnateurs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 propose  pour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cela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un temps et un lieu 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enfant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trouve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l’appui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 d’un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adulte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qui le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valorise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l’aide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à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découvrir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ses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capacités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tout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établissant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relation  de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confiance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avec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lui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92030" y="332869"/>
            <a:ext cx="2362973" cy="2658344"/>
            <a:chOff x="0" y="0"/>
            <a:chExt cx="5370413" cy="6041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A3D37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2"/>
              <a:stretch>
                <a:fillRect l="-34427" r="-3442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2639149" y="273595"/>
            <a:ext cx="816540" cy="815234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A0B8D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AutoShape 7"/>
          <p:cNvSpPr/>
          <p:nvPr/>
        </p:nvSpPr>
        <p:spPr>
          <a:xfrm>
            <a:off x="479458" y="2692048"/>
            <a:ext cx="664112" cy="0"/>
          </a:xfrm>
          <a:prstGeom prst="line">
            <a:avLst/>
          </a:prstGeom>
          <a:ln w="47625" cap="flat">
            <a:solidFill>
              <a:srgbClr val="3935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79458" y="3020264"/>
            <a:ext cx="2875545" cy="327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 enfant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est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accueilli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dehors des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heures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classe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par des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accompagnateurs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formés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moments,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organisés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tout au long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l’année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scolaire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hors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périodes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vacances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durent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deux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heures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— de 16 h 15 à 18 h 15 — et se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déroulent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petits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groupes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 Les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accompagnateurs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proposent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par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exemple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:</a:t>
            </a:r>
          </a:p>
          <a:p>
            <a:pPr algn="l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• un temps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d’écoute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et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d’échanges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autour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d’un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goûter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</a:t>
            </a:r>
          </a:p>
          <a:p>
            <a:pPr algn="l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•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une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aide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l’organisation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du travail personnel ;</a:t>
            </a:r>
          </a:p>
          <a:p>
            <a:pPr algn="l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• des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projets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culturels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des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activités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d’expression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manuelles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ou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scientifiques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634"/>
              </a:lnSpc>
            </a:pPr>
            <a:endParaRPr lang="en-US" sz="116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9664886" y="6631528"/>
            <a:ext cx="779481" cy="778234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547CB9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159764" y="1567923"/>
            <a:ext cx="664112" cy="0"/>
          </a:xfrm>
          <a:prstGeom prst="line">
            <a:avLst/>
          </a:prstGeom>
          <a:ln w="47625" cap="flat">
            <a:solidFill>
              <a:srgbClr val="3935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7159764" y="748123"/>
            <a:ext cx="236297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1"/>
              </a:lnSpc>
            </a:pPr>
            <a:r>
              <a:rPr lang="en-US" sz="2400" b="1" dirty="0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Qui </a:t>
            </a:r>
            <a:r>
              <a:rPr lang="en-US" sz="2400" b="1" dirty="0" err="1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sont</a:t>
            </a:r>
            <a:r>
              <a:rPr lang="en-US" sz="2400" b="1" dirty="0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 les </a:t>
            </a:r>
            <a:r>
              <a:rPr lang="en-US" sz="2400" b="1" dirty="0" err="1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acteurs</a:t>
            </a:r>
            <a:r>
              <a:rPr lang="en-US" sz="2400" b="1" dirty="0">
                <a:solidFill>
                  <a:srgbClr val="1D1D1D"/>
                </a:solidFill>
                <a:latin typeface="Serif Medium" panose="00000500000000000000" pitchFamily="2" charset="0"/>
                <a:ea typeface="Times New Roman Bold"/>
                <a:cs typeface="Times New Roman Bold"/>
                <a:sym typeface="Times New Roman Bold"/>
              </a:rPr>
              <a:t> du Clas ?</a:t>
            </a:r>
          </a:p>
        </p:txBody>
      </p:sp>
      <p:sp>
        <p:nvSpPr>
          <p:cNvPr id="13" name="Freeform 13"/>
          <p:cNvSpPr/>
          <p:nvPr/>
        </p:nvSpPr>
        <p:spPr>
          <a:xfrm rot="812213">
            <a:off x="-516277" y="7007391"/>
            <a:ext cx="7527531" cy="2380582"/>
          </a:xfrm>
          <a:custGeom>
            <a:avLst/>
            <a:gdLst/>
            <a:ahLst/>
            <a:cxnLst/>
            <a:rect l="l" t="t" r="r" b="b"/>
            <a:pathLst>
              <a:path w="7527531" h="2380582">
                <a:moveTo>
                  <a:pt x="0" y="0"/>
                </a:moveTo>
                <a:lnTo>
                  <a:pt x="7527531" y="0"/>
                </a:lnTo>
                <a:lnTo>
                  <a:pt x="7527531" y="2380582"/>
                </a:lnTo>
                <a:lnTo>
                  <a:pt x="0" y="2380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4136845" y="1353652"/>
            <a:ext cx="383072" cy="368707"/>
          </a:xfrm>
          <a:custGeom>
            <a:avLst/>
            <a:gdLst/>
            <a:ahLst/>
            <a:cxnLst/>
            <a:rect l="l" t="t" r="r" b="b"/>
            <a:pathLst>
              <a:path w="383072" h="368707">
                <a:moveTo>
                  <a:pt x="0" y="0"/>
                </a:moveTo>
                <a:lnTo>
                  <a:pt x="383072" y="0"/>
                </a:lnTo>
                <a:lnTo>
                  <a:pt x="383072" y="368707"/>
                </a:lnTo>
                <a:lnTo>
                  <a:pt x="0" y="368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AutoShape 15"/>
          <p:cNvSpPr/>
          <p:nvPr/>
        </p:nvSpPr>
        <p:spPr>
          <a:xfrm>
            <a:off x="4065459" y="1292463"/>
            <a:ext cx="664112" cy="0"/>
          </a:xfrm>
          <a:prstGeom prst="line">
            <a:avLst/>
          </a:prstGeom>
          <a:ln w="47625" cap="flat">
            <a:solidFill>
              <a:srgbClr val="3935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 rot="5400000" flipH="1" flipV="1">
            <a:off x="8686482" y="-174677"/>
            <a:ext cx="1828932" cy="1748916"/>
          </a:xfrm>
          <a:custGeom>
            <a:avLst/>
            <a:gdLst/>
            <a:ahLst/>
            <a:cxnLst/>
            <a:rect l="l" t="t" r="r" b="b"/>
            <a:pathLst>
              <a:path w="1828932" h="1748916">
                <a:moveTo>
                  <a:pt x="1828931" y="1748916"/>
                </a:moveTo>
                <a:lnTo>
                  <a:pt x="0" y="1748916"/>
                </a:lnTo>
                <a:lnTo>
                  <a:pt x="0" y="0"/>
                </a:lnTo>
                <a:lnTo>
                  <a:pt x="1828931" y="0"/>
                </a:lnTo>
                <a:lnTo>
                  <a:pt x="1828931" y="174891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4140902" y="4743246"/>
            <a:ext cx="278731" cy="401052"/>
          </a:xfrm>
          <a:custGeom>
            <a:avLst/>
            <a:gdLst/>
            <a:ahLst/>
            <a:cxnLst/>
            <a:rect l="l" t="t" r="r" b="b"/>
            <a:pathLst>
              <a:path w="278731" h="401052">
                <a:moveTo>
                  <a:pt x="0" y="0"/>
                </a:moveTo>
                <a:lnTo>
                  <a:pt x="278731" y="0"/>
                </a:lnTo>
                <a:lnTo>
                  <a:pt x="278731" y="401052"/>
                </a:lnTo>
                <a:lnTo>
                  <a:pt x="0" y="401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7223021" y="2060042"/>
            <a:ext cx="1075997" cy="1040210"/>
          </a:xfrm>
          <a:custGeom>
            <a:avLst/>
            <a:gdLst/>
            <a:ahLst/>
            <a:cxnLst/>
            <a:rect l="l" t="t" r="r" b="b"/>
            <a:pathLst>
              <a:path w="1075997" h="1040210">
                <a:moveTo>
                  <a:pt x="0" y="0"/>
                </a:moveTo>
                <a:lnTo>
                  <a:pt x="1075997" y="0"/>
                </a:lnTo>
                <a:lnTo>
                  <a:pt x="1075997" y="1040210"/>
                </a:lnTo>
                <a:lnTo>
                  <a:pt x="0" y="10402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553" r="-3332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7223021" y="3519302"/>
            <a:ext cx="1101101" cy="1274700"/>
          </a:xfrm>
          <a:custGeom>
            <a:avLst/>
            <a:gdLst/>
            <a:ahLst/>
            <a:cxnLst/>
            <a:rect l="l" t="t" r="r" b="b"/>
            <a:pathLst>
              <a:path w="1101101" h="1274700">
                <a:moveTo>
                  <a:pt x="0" y="0"/>
                </a:moveTo>
                <a:lnTo>
                  <a:pt x="1101101" y="0"/>
                </a:lnTo>
                <a:lnTo>
                  <a:pt x="1101101" y="1274700"/>
                </a:lnTo>
                <a:lnTo>
                  <a:pt x="0" y="1274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16" r="-6814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7195600" y="5144298"/>
            <a:ext cx="1128521" cy="1462472"/>
          </a:xfrm>
          <a:custGeom>
            <a:avLst/>
            <a:gdLst/>
            <a:ahLst/>
            <a:cxnLst/>
            <a:rect l="l" t="t" r="r" b="b"/>
            <a:pathLst>
              <a:path w="1128521" h="1462472">
                <a:moveTo>
                  <a:pt x="0" y="0"/>
                </a:moveTo>
                <a:lnTo>
                  <a:pt x="1128522" y="0"/>
                </a:lnTo>
                <a:lnTo>
                  <a:pt x="1128522" y="1462472"/>
                </a:lnTo>
                <a:lnTo>
                  <a:pt x="0" y="14624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7564" r="-58639" b="-871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Box 21"/>
          <p:cNvSpPr txBox="1"/>
          <p:nvPr/>
        </p:nvSpPr>
        <p:spPr>
          <a:xfrm>
            <a:off x="479458" y="1335724"/>
            <a:ext cx="1961120" cy="108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1"/>
              </a:lnSpc>
            </a:pP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Le Clas : comment </a:t>
            </a:r>
            <a:r>
              <a:rPr lang="en-US" sz="2400" dirty="0" err="1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ça</a:t>
            </a: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marche</a:t>
            </a: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 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59495" y="2471295"/>
            <a:ext cx="146493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1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Pour aider 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enfant  dans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sa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scolarité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59496" y="2179261"/>
            <a:ext cx="146493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Parents</a:t>
            </a:r>
            <a:r>
              <a:rPr lang="en-US" sz="11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79572" y="4042072"/>
            <a:ext cx="146493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1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Pour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conseiller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 encourager,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organiser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 des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activités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 et faire le lien avec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l’école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79572" y="3584268"/>
            <a:ext cx="146493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Accompagnateurs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clas</a:t>
            </a:r>
            <a:endParaRPr lang="en-US" sz="1400" b="1" dirty="0">
              <a:solidFill>
                <a:srgbClr val="000000"/>
              </a:solidFill>
              <a:latin typeface="Arial Narrow" panose="020B0606020202030204" pitchFamily="34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479572" y="5466175"/>
            <a:ext cx="146493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1"/>
              </a:lnSpc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Pour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orienter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enfant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vers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le Clas  et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apporter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leur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appui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au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projet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d’accompagnement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scolaire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79572" y="5163600"/>
            <a:ext cx="146493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4"/>
              </a:lnSpc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Ecole/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enseignants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84132" y="1538006"/>
            <a:ext cx="2027999" cy="327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Le CLAS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s’adresse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aux enfants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scolarisés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l’école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primaire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Jurignac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Péreuil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et Blanzac. Le CLAS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est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un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dispositif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gratuit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avec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une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prise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d’adhésion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l’association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ATLEB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obligatoire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 Si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vous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souhaitez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bénéficier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du CLAS et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rencontrer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un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accompagnateur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n’hésitez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pas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contacter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la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coordinatrice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du CLAS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l’ATLEB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, Emmanuelle DUBIN au : 07 67 39 67 48.</a:t>
            </a:r>
          </a:p>
          <a:p>
            <a:pPr algn="l">
              <a:lnSpc>
                <a:spcPts val="1634"/>
              </a:lnSpc>
            </a:pPr>
            <a:endParaRPr lang="en-US" sz="116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82932" y="4924722"/>
            <a:ext cx="2235368" cy="215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Le Clas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permet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enfant :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• 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d’apprendre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à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apprendre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d’éveiller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sa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curiosité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de savoir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s’organiser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devenir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plus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autonome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. En tant que parent, le Clas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vous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accompagne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dans la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scolarité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enfant pour :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mieux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comprendre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système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scolaire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faciliter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le dialogue avec les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enseignants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; </a:t>
            </a:r>
          </a:p>
          <a:p>
            <a:pPr>
              <a:lnSpc>
                <a:spcPts val="1225"/>
              </a:lnSpc>
            </a:pP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• 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faciliter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le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suivi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 de la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scolarité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 de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votre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  <a:ea typeface="Poppins"/>
                <a:cs typeface="Poppins"/>
                <a:sym typeface="Poppins"/>
              </a:rPr>
              <a:t> enfant.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78102" y="435482"/>
            <a:ext cx="2257591" cy="7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1"/>
              </a:lnSpc>
            </a:pP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À qui </a:t>
            </a:r>
            <a:r>
              <a:rPr lang="en-US" sz="2400" dirty="0" err="1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s’adresse</a:t>
            </a:r>
            <a:r>
              <a:rPr lang="en-US" sz="2400" dirty="0">
                <a:solidFill>
                  <a:srgbClr val="1D1D1D"/>
                </a:solidFill>
                <a:latin typeface="Serif Medium" panose="00000500000000000000" pitchFamily="2" charset="0"/>
                <a:ea typeface="Poppins"/>
                <a:cs typeface="Poppins"/>
                <a:sym typeface="Poppins"/>
              </a:rPr>
              <a:t> le Clas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396328B6BE943BACA99FA56BBE1A4" ma:contentTypeVersion="19" ma:contentTypeDescription="Crée un document." ma:contentTypeScope="" ma:versionID="176ce2ff7cd24b02ea1a50ba60813883">
  <xsd:schema xmlns:xsd="http://www.w3.org/2001/XMLSchema" xmlns:xs="http://www.w3.org/2001/XMLSchema" xmlns:p="http://schemas.microsoft.com/office/2006/metadata/properties" xmlns:ns2="d3e3dc0f-6696-47a5-8f73-17464bfd20dc" xmlns:ns3="a7f6dd44-65c7-4398-a4ea-790d43dde7f1" targetNamespace="http://schemas.microsoft.com/office/2006/metadata/properties" ma:root="true" ma:fieldsID="19495a0ab86d12891cddaa3e653a06ae" ns2:_="" ns3:_="">
    <xsd:import namespace="d3e3dc0f-6696-47a5-8f73-17464bfd20dc"/>
    <xsd:import namespace="a7f6dd44-65c7-4398-a4ea-790d43dde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3dc0f-6696-47a5-8f73-17464bfd2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6dd44-65c7-4398-a4ea-790d43dde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b47e55-60aa-44c1-b1cf-b342741e9008}" ma:internalName="TaxCatchAll" ma:showField="CatchAllData" ma:web="a7f6dd44-65c7-4398-a4ea-790d43dde7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f6dd44-65c7-4398-a4ea-790d43dde7f1" xsi:nil="true"/>
    <lcf76f155ced4ddcb4097134ff3c332f xmlns="d3e3dc0f-6696-47a5-8f73-17464bfd20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AD197-DD7C-4851-9D17-B8F589F4CE37}"/>
</file>

<file path=customXml/itemProps2.xml><?xml version="1.0" encoding="utf-8"?>
<ds:datastoreItem xmlns:ds="http://schemas.openxmlformats.org/officeDocument/2006/customXml" ds:itemID="{A5A42AA9-EF4F-45DD-9123-D1905EB62FCB}"/>
</file>

<file path=customXml/itemProps3.xml><?xml version="1.0" encoding="utf-8"?>
<ds:datastoreItem xmlns:ds="http://schemas.openxmlformats.org/officeDocument/2006/customXml" ds:itemID="{DE886FBF-9D2E-4949-B622-58345FFAC4B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413</Words>
  <Application>Microsoft Office PowerPoint</Application>
  <PresentationFormat>Personnalisé</PresentationFormat>
  <Paragraphs>38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Poppins Bold</vt:lpstr>
      <vt:lpstr>Calibri</vt:lpstr>
      <vt:lpstr>Arial</vt:lpstr>
      <vt:lpstr>Poppins</vt:lpstr>
      <vt:lpstr>Times New Roman Bold</vt:lpstr>
      <vt:lpstr>Serif Medium</vt:lpstr>
      <vt:lpstr>Arial Narrow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Creative Business Trifold Brochure</dc:title>
  <dc:creator>Direction</dc:creator>
  <cp:lastModifiedBy>Direction ATLEB</cp:lastModifiedBy>
  <cp:revision>2</cp:revision>
  <cp:lastPrinted>2025-09-12T08:25:43Z</cp:lastPrinted>
  <dcterms:created xsi:type="dcterms:W3CDTF">2006-08-16T00:00:00Z</dcterms:created>
  <dcterms:modified xsi:type="dcterms:W3CDTF">2025-09-12T08:30:49Z</dcterms:modified>
  <dc:identifier>DAGyrRMgxt8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0x01010028A396328B6BE943BACA99FA56BBE1A4</vt:lpwstr>
  </property>
</Properties>
</file>