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_rels/notesSlide33.xml.rels" ContentType="application/vnd.openxmlformats-package.relationships+xml"/>
  <Override PartName="/ppt/notesSlides/_rels/notesSlide42.xml.rels" ContentType="application/vnd.openxmlformats-package.relationships+xml"/>
  <Override PartName="/ppt/notesSlides/_rels/notesSlide12.xml.rels" ContentType="application/vnd.openxmlformats-package.relationships+xml"/>
  <Override PartName="/ppt/notesSlides/_rels/notesSlide16.xml.rels" ContentType="application/vnd.openxmlformats-package.relationships+xml"/>
  <Override PartName="/ppt/notesSlides/_rels/notesSlide38.xml.rels" ContentType="application/vnd.openxmlformats-package.relationships+xml"/>
  <Override PartName="/ppt/notesSlides/_rels/notesSlide32.xml.rels" ContentType="application/vnd.openxmlformats-package.relationships+xml"/>
  <Override PartName="/ppt/notesSlides/_rels/notesSlide23.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31.xml.rels" ContentType="application/vnd.openxmlformats-package.relationships+xml"/>
  <Override PartName="/ppt/notesSlides/_rels/notesSlide37.xml.rels" ContentType="application/vnd.openxmlformats-package.relationships+xml"/>
  <Override PartName="/ppt/notesSlides/_rels/notesSlide15.xml.rels" ContentType="application/vnd.openxmlformats-package.relationships+xml"/>
  <Override PartName="/ppt/notesSlides/_rels/notesSlide22.xml.rels" ContentType="application/vnd.openxmlformats-package.relationships+xml"/>
  <Override PartName="/ppt/notesSlides/_rels/notesSlide13.xml.rels" ContentType="application/vnd.openxmlformats-package.relationships+xml"/>
  <Override PartName="/ppt/notesSlides/_rels/notesSlide17.xml.rels" ContentType="application/vnd.openxmlformats-package.relationships+xml"/>
  <Override PartName="/ppt/notesSlides/_rels/notesSlide39.xml.rels" ContentType="application/vnd.openxmlformats-package.relationships+xml"/>
  <Override PartName="/ppt/notesSlides/_rels/notesSlide24.xml.rels" ContentType="application/vnd.openxmlformats-package.relationships+xml"/>
  <Override PartName="/ppt/notesSlides/_rels/notesSlide8.xml.rels" ContentType="application/vnd.openxmlformats-package.relationships+xml"/>
  <Override PartName="/ppt/notesSlides/_rels/notesSlide4.xml.rels" ContentType="application/vnd.openxmlformats-package.relationships+xml"/>
  <Override PartName="/ppt/notesSlides/_rels/notesSlide35.xml.rels" ContentType="application/vnd.openxmlformats-package.relationships+xml"/>
  <Override PartName="/ppt/notesSlides/_rels/notesSlide28.xml.rels" ContentType="application/vnd.openxmlformats-package.relationships+xml"/>
  <Override PartName="/ppt/notesSlides/_rels/notesSlide44.xml.rels" ContentType="application/vnd.openxmlformats-package.relationships+xml"/>
  <Override PartName="/ppt/notesSlides/_rels/notesSlide41.xml.rels" ContentType="application/vnd.openxmlformats-package.relationships+xml"/>
  <Override PartName="/ppt/notesSlides/_rels/notesSlide47.xml.rels" ContentType="application/vnd.openxmlformats-package.relationships+xml"/>
  <Override PartName="/ppt/notesSlides/_rels/notesSlide5.xml.rels" ContentType="application/vnd.openxmlformats-package.relationships+xml"/>
  <Override PartName="/ppt/notesSlides/_rels/notesSlide21.xml.rels" ContentType="application/vnd.openxmlformats-package.relationships+xml"/>
  <Override PartName="/ppt/notesSlides/_rels/notesSlide36.xml.rels" ContentType="application/vnd.openxmlformats-package.relationships+xml"/>
  <Override PartName="/ppt/notesSlides/_rels/notesSlide29.xml.rels" ContentType="application/vnd.openxmlformats-package.relationships+xml"/>
  <Override PartName="/ppt/notesSlides/_rels/notesSlide45.xml.rels" ContentType="application/vnd.openxmlformats-package.relationships+xml"/>
  <Override PartName="/ppt/notesSlides/_rels/notesSlide30.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10.xml.rels" ContentType="application/vnd.openxmlformats-package.relationships+xml"/>
  <Override PartName="/ppt/notesSlides/_rels/notesSlide25.xml.rels" ContentType="application/vnd.openxmlformats-package.relationships+xml"/>
  <Override PartName="/ppt/notesSlides/_rels/notesSlide18.xml.rels" ContentType="application/vnd.openxmlformats-package.relationships+xml"/>
  <Override PartName="/ppt/notesSlides/_rels/notesSlide14.xml.rels" ContentType="application/vnd.openxmlformats-package.relationships+xml"/>
  <Override PartName="/ppt/notesSlides/_rels/notesSlide27.xml.rels" ContentType="application/vnd.openxmlformats-package.relationships+xml"/>
  <Override PartName="/ppt/notesSlides/_rels/notesSlide43.xml.rels" ContentType="application/vnd.openxmlformats-package.relationships+xml"/>
  <Override PartName="/ppt/notesSlides/_rels/notesSlide34.xml.rels" ContentType="application/vnd.openxmlformats-package.relationships+xml"/>
  <Override PartName="/ppt/notesSlides/_rels/notesSlide49.xml.rels" ContentType="application/vnd.openxmlformats-package.relationships+xml"/>
  <Override PartName="/ppt/notesSlides/_rels/notesSlide3.xml.rels" ContentType="application/vnd.openxmlformats-package.relationships+xml"/>
  <Override PartName="/ppt/notesSlides/_rels/notesSlide9.xml.rels" ContentType="application/vnd.openxmlformats-package.relationships+xml"/>
  <Override PartName="/ppt/notesSlides/_rels/notesSlide40.xml.rels" ContentType="application/vnd.openxmlformats-package.relationships+xml"/>
  <Override PartName="/ppt/notesSlides/_rels/notesSlide46.xml.rels" ContentType="application/vnd.openxmlformats-package.relationships+xml"/>
  <Override PartName="/ppt/notesSlides/_rels/notesSlide26.xml.rels" ContentType="application/vnd.openxmlformats-package.relationships+xml"/>
  <Override PartName="/ppt/notesSlides/_rels/notesSlide11.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47.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0.xml" ContentType="application/vnd.openxmlformats-officedocument.presentationml.notesSlide+xml"/>
  <Override PartName="/ppt/notesSlides/notesSlide36.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39.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35.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31.xml" ContentType="application/vnd.openxmlformats-officedocument.presentationml.notesSlide+xml"/>
  <Override PartName="/ppt/notesSlides/notesSlide34.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49.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3.xml" ContentType="application/vnd.openxmlformats-officedocument.presentationml.notesSlide+xml"/>
  <Override PartName="/ppt/notesSlides/notesSlide6.xml" ContentType="application/vnd.openxmlformats-officedocument.presentationml.notesSlide+xml"/>
  <Override PartName="/ppt/_rels/presentation.xml.rels" ContentType="application/vnd.openxmlformats-package.relationships+xml"/>
  <Override PartName="/ppt/media/image29.png" ContentType="image/png"/>
  <Override PartName="/ppt/media/image21.jpeg" ContentType="image/jpeg"/>
  <Override PartName="/ppt/media/image26.jpeg" ContentType="image/jpeg"/>
  <Override PartName="/ppt/media/image25.jpeg" ContentType="image/jpeg"/>
  <Override PartName="/ppt/media/image24.jpeg" ContentType="image/jpeg"/>
  <Override PartName="/ppt/media/image22.jpeg" ContentType="image/jpeg"/>
  <Override PartName="/ppt/media/image20.jpeg" ContentType="image/jpeg"/>
  <Override PartName="/ppt/media/image19.jpeg" ContentType="image/jpeg"/>
  <Override PartName="/ppt/media/image42.jpeg" ContentType="image/jpeg"/>
  <Override PartName="/ppt/media/image18.jpeg" ContentType="image/jpeg"/>
  <Override PartName="/ppt/media/image16.jpeg" ContentType="image/jpeg"/>
  <Override PartName="/ppt/media/image15.jpeg" ContentType="image/jpeg"/>
  <Override PartName="/ppt/media/image14.jpeg" ContentType="image/jpeg"/>
  <Override PartName="/ppt/media/image41.jpeg" ContentType="image/jpeg"/>
  <Override PartName="/ppt/media/image1.png" ContentType="image/png"/>
  <Override PartName="/ppt/media/image23.jpeg" ContentType="image/jpeg"/>
  <Override PartName="/ppt/media/image49.png" ContentType="image/png"/>
  <Override PartName="/ppt/media/image2.jpeg" ContentType="image/jpeg"/>
  <Override PartName="/ppt/media/image36.jpeg" ContentType="image/jpeg"/>
  <Override PartName="/ppt/media/image17.jpeg" ContentType="image/jpeg"/>
  <Override PartName="/ppt/media/image3.png" ContentType="image/png"/>
  <Override PartName="/ppt/media/image33.jpeg" ContentType="image/jpeg"/>
  <Override PartName="/ppt/media/image45.png" ContentType="image/png"/>
  <Override PartName="/ppt/media/image6.jpeg" ContentType="image/jpeg"/>
  <Override PartName="/ppt/media/image27.jpeg" ContentType="image/jpeg"/>
  <Override PartName="/ppt/media/image34.jpeg" ContentType="image/jpeg"/>
  <Override PartName="/ppt/media/image40.wmf" ContentType="image/x-wmf"/>
  <Override PartName="/ppt/media/image28.jpeg" ContentType="image/jpeg"/>
  <Override PartName="/ppt/media/image31.jpeg" ContentType="image/jpeg"/>
  <Override PartName="/ppt/media/image35.jpeg" ContentType="image/jpeg"/>
  <Override PartName="/ppt/media/image10.jpeg" ContentType="image/jpeg"/>
  <Override PartName="/ppt/media/image37.jpeg" ContentType="image/jpeg"/>
  <Override PartName="/ppt/media/image50.png" ContentType="image/png"/>
  <Override PartName="/ppt/media/image4.png" ContentType="image/png"/>
  <Override PartName="/ppt/media/image12.jpeg" ContentType="image/jpeg"/>
  <Override PartName="/ppt/media/image46.jpeg" ContentType="image/jpeg"/>
  <Override PartName="/ppt/media/image30.jpeg" ContentType="image/jpeg"/>
  <Override PartName="/ppt/media/image47.jpeg" ContentType="image/jpeg"/>
  <Override PartName="/ppt/media/image32.jpeg" ContentType="image/jpeg"/>
  <Override PartName="/ppt/media/image51.png" ContentType="image/png"/>
  <Override PartName="/ppt/media/image5.png" ContentType="image/png"/>
  <Override PartName="/ppt/media/image43.jpeg" ContentType="image/jpeg"/>
  <Override PartName="/ppt/media/image8.jpeg" ContentType="image/jpeg"/>
  <Override PartName="/ppt/media/image39.jpeg" ContentType="image/jpeg"/>
  <Override PartName="/ppt/media/image48.png" ContentType="image/png"/>
  <Override PartName="/ppt/media/image9.jpeg" ContentType="image/jpeg"/>
  <Override PartName="/ppt/media/image11.jpeg" ContentType="image/jpeg"/>
  <Override PartName="/ppt/media/image7.jpeg" ContentType="image/jpeg"/>
  <Override PartName="/ppt/media/image38.jpeg" ContentType="image/jpeg"/>
  <Override PartName="/ppt/media/image44.png" ContentType="image/png"/>
  <Override PartName="/ppt/media/image13.jpeg" ContentType="image/jpeg"/>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embeddings/oleObject1.docx" ContentType="application/vnd.openxmlformats-officedocument.wordprocessingml.document"/>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_rels/slide5.xml.rels" ContentType="application/vnd.openxmlformats-package.relationships+xml"/>
  <Override PartName="/ppt/slides/_rels/slide40.xml.rels" ContentType="application/vnd.openxmlformats-package.relationships+xml"/>
  <Override PartName="/ppt/slides/_rels/slide48.xml.rels" ContentType="application/vnd.openxmlformats-package.relationships+xml"/>
  <Override PartName="/ppt/slides/_rels/slide33.xml.rels" ContentType="application/vnd.openxmlformats-package.relationships+xml"/>
  <Override PartName="/ppt/slides/_rels/slide6.xml.rels" ContentType="application/vnd.openxmlformats-package.relationships+xml"/>
  <Override PartName="/ppt/slides/_rels/slide41.xml.rels" ContentType="application/vnd.openxmlformats-package.relationships+xml"/>
  <Override PartName="/ppt/slides/_rels/slide49.xml.rels" ContentType="application/vnd.openxmlformats-package.relationships+xml"/>
  <Override PartName="/ppt/slides/_rels/slide34.xml.rels" ContentType="application/vnd.openxmlformats-package.relationships+xml"/>
  <Override PartName="/ppt/slides/_rels/slide7.xml.rels" ContentType="application/vnd.openxmlformats-package.relationships+xml"/>
  <Override PartName="/ppt/slides/_rels/slide42.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0.xml.rels" ContentType="application/vnd.openxmlformats-package.relationships+xml"/>
  <Override PartName="/ppt/slides/_rels/slide10.xml.rels" ContentType="application/vnd.openxmlformats-package.relationships+xml"/>
  <Override PartName="/ppt/slides/_rels/slide32.xml.rels" ContentType="application/vnd.openxmlformats-package.relationships+xml"/>
  <Override PartName="/ppt/slides/_rels/slide16.xml.rels" ContentType="application/vnd.openxmlformats-package.relationships+xml"/>
  <Override PartName="/ppt/slides/_rels/slide25.xml.rels" ContentType="application/vnd.openxmlformats-package.relationships+xml"/>
  <Override PartName="/ppt/slides/_rels/slide47.xml.rels" ContentType="application/vnd.openxmlformats-package.relationships+xml"/>
  <Override PartName="/ppt/slides/_rels/slide4.xml.rels" ContentType="application/vnd.openxmlformats-package.relationships+xml"/>
  <Override PartName="/ppt/slides/_rels/slide46.xml.rels" ContentType="application/vnd.openxmlformats-package.relationships+xml"/>
  <Override PartName="/ppt/slides/_rels/slide30.xml.rels" ContentType="application/vnd.openxmlformats-package.relationships+xml"/>
  <Override PartName="/ppt/slides/_rels/slide45.xml.rels" ContentType="application/vnd.openxmlformats-package.relationships+xml"/>
  <Override PartName="/ppt/slides/_rels/slide14.xml.rels" ContentType="application/vnd.openxmlformats-package.relationships+xml"/>
  <Override PartName="/ppt/slides/_rels/slide29.xml.rels" ContentType="application/vnd.openxmlformats-package.relationships+xml"/>
  <Override PartName="/ppt/slides/_rels/slide23.xml.rels" ContentType="application/vnd.openxmlformats-package.relationships+xml"/>
  <Override PartName="/ppt/slides/_rels/slide38.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_rels/slide24.xml.rels" ContentType="application/vnd.openxmlformats-package.relationships+xml"/>
  <Override PartName="/ppt/slides/_rels/slide39.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2.xml.rels" ContentType="application/vnd.openxmlformats-package.relationships+xml"/>
  <Override PartName="/ppt/slides/_rels/slide28.xml.rels" ContentType="application/vnd.openxmlformats-package.relationships+xml"/>
  <Override PartName="/ppt/slides/_rels/slide44.xml.rels" ContentType="application/vnd.openxmlformats-package.relationships+xml"/>
  <Override PartName="/ppt/slides/_rels/slide2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36.xml.rels" ContentType="application/vnd.openxmlformats-package.relationships+xml"/>
  <Override PartName="/ppt/slides/_rels/slide27.xml.rels" ContentType="application/vnd.openxmlformats-package.relationships+xml"/>
  <Override PartName="/ppt/slides/_rels/slide43.xml.rels" ContentType="application/vnd.openxmlformats-package.relationships+xml"/>
  <Override PartName="/ppt/slides/_rels/slide2.xml.rels" ContentType="application/vnd.openxmlformats-package.relationships+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3.xml" ContentType="application/vnd.openxmlformats-officedocument.presentationml.slide+xml"/>
  <Override PartName="/ppt/slides/slide45.xml" ContentType="application/vnd.openxmlformats-officedocument.presentationml.slide+xml"/>
  <Override PartName="/ppt/slides/slide34.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9.xml" ContentType="application/vnd.openxmlformats-officedocument.presentationml.slide+xml"/>
  <Override PartName="/ppt/slides/slide44.xml" ContentType="application/vnd.openxmlformats-officedocument.presentationml.slide+xml"/>
  <Override PartName="/ppt/slides/slide41.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43.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x="9144000" cy="51435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fr-FR" sz="4400" spc="-1" strike="noStrike">
                <a:solidFill>
                  <a:srgbClr val="000000"/>
                </a:solidFill>
                <a:latin typeface="Arial"/>
              </a:rPr>
              <a:t>Cliquez pour déplacer la diapo</a:t>
            </a:r>
            <a:endParaRPr b="0" lang="fr-FR" sz="4400" spc="-1" strike="noStrike">
              <a:solidFill>
                <a:srgbClr val="000000"/>
              </a:solidFill>
              <a:latin typeface="Arial"/>
            </a:endParaRPr>
          </a:p>
        </p:txBody>
      </p:sp>
      <p:sp>
        <p:nvSpPr>
          <p:cNvPr id="121"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b="0" lang="fr-FR" sz="2000" spc="-1" strike="noStrike">
                <a:solidFill>
                  <a:srgbClr val="000000"/>
                </a:solidFill>
                <a:latin typeface="Arial"/>
              </a:rPr>
              <a:t>Cliquez pour modifier le format des notes</a:t>
            </a:r>
            <a:endParaRPr b="0" lang="fr-FR" sz="2000" spc="-1" strike="noStrike">
              <a:solidFill>
                <a:srgbClr val="000000"/>
              </a:solidFill>
              <a:latin typeface="Arial"/>
            </a:endParaRPr>
          </a:p>
        </p:txBody>
      </p:sp>
      <p:sp>
        <p:nvSpPr>
          <p:cNvPr id="122"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fr-FR" sz="1400" spc="-1" strike="noStrike">
                <a:solidFill>
                  <a:srgbClr val="000000"/>
                </a:solidFill>
                <a:latin typeface="Times New Roman"/>
              </a:rPr>
              <a:t>&lt;en-tête&gt;</a:t>
            </a:r>
            <a:endParaRPr b="0" lang="fr-FR" sz="1400" spc="-1" strike="noStrike">
              <a:solidFill>
                <a:srgbClr val="000000"/>
              </a:solidFill>
              <a:latin typeface="Times New Roman"/>
            </a:endParaRPr>
          </a:p>
        </p:txBody>
      </p:sp>
      <p:sp>
        <p:nvSpPr>
          <p:cNvPr id="123" name="PlaceHolder 4"/>
          <p:cNvSpPr>
            <a:spLocks noGrp="1"/>
          </p:cNvSpPr>
          <p:nvPr>
            <p:ph type="dt" idx="6"/>
          </p:nvPr>
        </p:nvSpPr>
        <p:spPr>
          <a:xfrm>
            <a:off x="4278960" y="0"/>
            <a:ext cx="3280680" cy="534240"/>
          </a:xfrm>
          <a:prstGeom prst="rect">
            <a:avLst/>
          </a:prstGeom>
          <a:noFill/>
          <a:ln w="0">
            <a:noFill/>
          </a:ln>
        </p:spPr>
        <p:txBody>
          <a:bodyPr lIns="0" rIns="0" tIns="0" bIns="0" anchor="t">
            <a:noAutofit/>
          </a:bodyPr>
          <a:lstStyle>
            <a:lvl1pPr indent="0" algn="r">
              <a:buNone/>
              <a:defRPr b="0" lang="fr-FR" sz="1400" spc="-1" strike="noStrike">
                <a:solidFill>
                  <a:srgbClr val="000000"/>
                </a:solidFill>
                <a:latin typeface="Times New Roman"/>
              </a:defRPr>
            </a:lvl1pPr>
          </a:lstStyle>
          <a:p>
            <a:pPr indent="0" algn="r">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124" name="PlaceHolder 5"/>
          <p:cNvSpPr>
            <a:spLocks noGrp="1"/>
          </p:cNvSpPr>
          <p:nvPr>
            <p:ph type="ftr" idx="7"/>
          </p:nvPr>
        </p:nvSpPr>
        <p:spPr>
          <a:xfrm>
            <a:off x="0" y="10157400"/>
            <a:ext cx="3280680" cy="534240"/>
          </a:xfrm>
          <a:prstGeom prst="rect">
            <a:avLst/>
          </a:prstGeom>
          <a:noFill/>
          <a:ln w="0">
            <a:noFill/>
          </a:ln>
        </p:spPr>
        <p:txBody>
          <a:bodyPr lIns="0" rIns="0" tIns="0" bIns="0" anchor="b">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25" name="PlaceHolder 6"/>
          <p:cNvSpPr>
            <a:spLocks noGrp="1"/>
          </p:cNvSpPr>
          <p:nvPr>
            <p:ph type="sldNum" idx="8"/>
          </p:nvPr>
        </p:nvSpPr>
        <p:spPr>
          <a:xfrm>
            <a:off x="4278960" y="10157400"/>
            <a:ext cx="3280680" cy="534240"/>
          </a:xfrm>
          <a:prstGeom prst="rect">
            <a:avLst/>
          </a:prstGeom>
          <a:noFill/>
          <a:ln w="0">
            <a:noFill/>
          </a:ln>
        </p:spPr>
        <p:txBody>
          <a:bodyPr lIns="0" rIns="0" tIns="0" bIns="0" anchor="b">
            <a:noAutofit/>
          </a:bodyPr>
          <a:lstStyle>
            <a:lvl1pPr indent="0" algn="r">
              <a:buNone/>
              <a:defRPr b="0" lang="fr-FR" sz="1400" spc="-1" strike="noStrike">
                <a:solidFill>
                  <a:srgbClr val="000000"/>
                </a:solidFill>
                <a:latin typeface="Times New Roman"/>
              </a:defRPr>
            </a:lvl1pPr>
          </a:lstStyle>
          <a:p>
            <a:pPr indent="0" algn="r">
              <a:buNone/>
            </a:pPr>
            <a:fld id="{FD68C335-E1AC-4ABD-88A0-22C33C902D82}" type="slidenum">
              <a:rPr b="0" lang="fr-FR" sz="1400" spc="-1" strike="noStrike">
                <a:solidFill>
                  <a:srgbClr val="000000"/>
                </a:solidFill>
                <a:latin typeface="Times New Roman"/>
              </a:rPr>
              <a:t>&lt;numéro&gt;</a:t>
            </a:fld>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PlaceHolder 1"/>
          <p:cNvSpPr>
            <a:spLocks noGrp="1"/>
          </p:cNvSpPr>
          <p:nvPr>
            <p:ph type="sldImg"/>
          </p:nvPr>
        </p:nvSpPr>
        <p:spPr>
          <a:xfrm>
            <a:off x="380880" y="685800"/>
            <a:ext cx="6094800" cy="3427920"/>
          </a:xfrm>
          <a:prstGeom prst="rect">
            <a:avLst/>
          </a:prstGeom>
          <a:ln w="0">
            <a:noFill/>
          </a:ln>
        </p:spPr>
      </p:sp>
      <p:sp>
        <p:nvSpPr>
          <p:cNvPr id="257"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1200" spc="-1" strike="noStrike">
                <a:solidFill>
                  <a:srgbClr val="000000"/>
                </a:solidFill>
                <a:latin typeface="Arial"/>
              </a:rPr>
              <a:t>Créer un film d’animation en Stop Motion </a:t>
            </a:r>
            <a:endParaRPr b="0" lang="fr-FR" sz="1200" spc="-1" strike="noStrike">
              <a:solidFill>
                <a:srgbClr val="000000"/>
              </a:solidFill>
              <a:latin typeface="Arial"/>
            </a:endParaRPr>
          </a:p>
          <a:p>
            <a:pPr marL="216000" indent="0">
              <a:lnSpc>
                <a:spcPct val="100000"/>
              </a:lnSpc>
              <a:buNone/>
              <a:tabLst>
                <a:tab algn="l" pos="0"/>
              </a:tabLst>
            </a:pPr>
            <a:endParaRPr b="0" lang="fr-FR" sz="1200" spc="-1" strike="noStrike">
              <a:solidFill>
                <a:srgbClr val="000000"/>
              </a:solidFill>
              <a:latin typeface="Arial"/>
            </a:endParaRPr>
          </a:p>
        </p:txBody>
      </p:sp>
      <p:sp>
        <p:nvSpPr>
          <p:cNvPr id="258" name="PlaceHolder 3"/>
          <p:cNvSpPr>
            <a:spLocks noGrp="1"/>
          </p:cNvSpPr>
          <p:nvPr>
            <p:ph type="sldNum" idx="9"/>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08EC7428-BB39-4541-9F3E-D940C99CC392}"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PlaceHolder 1"/>
          <p:cNvSpPr>
            <a:spLocks noGrp="1"/>
          </p:cNvSpPr>
          <p:nvPr>
            <p:ph type="sldImg"/>
          </p:nvPr>
        </p:nvSpPr>
        <p:spPr>
          <a:xfrm>
            <a:off x="380880" y="685800"/>
            <a:ext cx="6094800" cy="3427920"/>
          </a:xfrm>
          <a:prstGeom prst="rect">
            <a:avLst/>
          </a:prstGeom>
          <a:ln w="0">
            <a:noFill/>
          </a:ln>
        </p:spPr>
      </p:sp>
      <p:sp>
        <p:nvSpPr>
          <p:cNvPr id="284"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285" name="PlaceHolder 3"/>
          <p:cNvSpPr>
            <a:spLocks noGrp="1"/>
          </p:cNvSpPr>
          <p:nvPr>
            <p:ph type="sldNum" idx="18"/>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67B9A531-F8B8-459B-BE5B-6C97E76EC234}"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PlaceHolder 1"/>
          <p:cNvSpPr>
            <a:spLocks noGrp="1"/>
          </p:cNvSpPr>
          <p:nvPr>
            <p:ph type="sldImg"/>
          </p:nvPr>
        </p:nvSpPr>
        <p:spPr>
          <a:xfrm>
            <a:off x="380880" y="685800"/>
            <a:ext cx="6094800" cy="3427920"/>
          </a:xfrm>
          <a:prstGeom prst="rect">
            <a:avLst/>
          </a:prstGeom>
          <a:ln w="0">
            <a:noFill/>
          </a:ln>
        </p:spPr>
      </p:sp>
      <p:sp>
        <p:nvSpPr>
          <p:cNvPr id="287"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288" name="PlaceHolder 3"/>
          <p:cNvSpPr>
            <a:spLocks noGrp="1"/>
          </p:cNvSpPr>
          <p:nvPr>
            <p:ph type="sldNum" idx="19"/>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B151F77B-A2C0-4BC8-A992-A19FF0D94829}"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PlaceHolder 1"/>
          <p:cNvSpPr>
            <a:spLocks noGrp="1"/>
          </p:cNvSpPr>
          <p:nvPr>
            <p:ph type="sldImg"/>
          </p:nvPr>
        </p:nvSpPr>
        <p:spPr>
          <a:xfrm>
            <a:off x="380880" y="685800"/>
            <a:ext cx="6094800" cy="3427920"/>
          </a:xfrm>
          <a:prstGeom prst="rect">
            <a:avLst/>
          </a:prstGeom>
          <a:ln w="0">
            <a:noFill/>
          </a:ln>
        </p:spPr>
      </p:sp>
      <p:sp>
        <p:nvSpPr>
          <p:cNvPr id="290"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291" name="PlaceHolder 3"/>
          <p:cNvSpPr>
            <a:spLocks noGrp="1"/>
          </p:cNvSpPr>
          <p:nvPr>
            <p:ph type="sldNum" idx="20"/>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FE3EA656-A23D-40A5-8D3B-7F2D60B3D867}"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PlaceHolder 1"/>
          <p:cNvSpPr>
            <a:spLocks noGrp="1"/>
          </p:cNvSpPr>
          <p:nvPr>
            <p:ph type="sldImg"/>
          </p:nvPr>
        </p:nvSpPr>
        <p:spPr>
          <a:xfrm>
            <a:off x="380880" y="685800"/>
            <a:ext cx="6094800" cy="3427920"/>
          </a:xfrm>
          <a:prstGeom prst="rect">
            <a:avLst/>
          </a:prstGeom>
          <a:ln w="0">
            <a:noFill/>
          </a:ln>
        </p:spPr>
      </p:sp>
      <p:sp>
        <p:nvSpPr>
          <p:cNvPr id="293"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294" name="PlaceHolder 3"/>
          <p:cNvSpPr>
            <a:spLocks noGrp="1"/>
          </p:cNvSpPr>
          <p:nvPr>
            <p:ph type="sldNum" idx="21"/>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06DBF294-9CAF-4E7C-89DD-F8015ED4AE1D}"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PlaceHolder 1"/>
          <p:cNvSpPr>
            <a:spLocks noGrp="1"/>
          </p:cNvSpPr>
          <p:nvPr>
            <p:ph type="sldImg"/>
          </p:nvPr>
        </p:nvSpPr>
        <p:spPr>
          <a:xfrm>
            <a:off x="380880" y="685800"/>
            <a:ext cx="6094800" cy="3427920"/>
          </a:xfrm>
          <a:prstGeom prst="rect">
            <a:avLst/>
          </a:prstGeom>
          <a:ln w="0">
            <a:noFill/>
          </a:ln>
        </p:spPr>
      </p:sp>
      <p:sp>
        <p:nvSpPr>
          <p:cNvPr id="296"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297" name="PlaceHolder 3"/>
          <p:cNvSpPr>
            <a:spLocks noGrp="1"/>
          </p:cNvSpPr>
          <p:nvPr>
            <p:ph type="sldNum" idx="22"/>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CBAAA653-D892-4CB4-9E13-C804532070AB}"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PlaceHolder 1"/>
          <p:cNvSpPr>
            <a:spLocks noGrp="1"/>
          </p:cNvSpPr>
          <p:nvPr>
            <p:ph type="sldImg"/>
          </p:nvPr>
        </p:nvSpPr>
        <p:spPr>
          <a:xfrm>
            <a:off x="380880" y="685800"/>
            <a:ext cx="6094800" cy="3427920"/>
          </a:xfrm>
          <a:prstGeom prst="rect">
            <a:avLst/>
          </a:prstGeom>
          <a:ln w="0">
            <a:noFill/>
          </a:ln>
        </p:spPr>
      </p:sp>
      <p:sp>
        <p:nvSpPr>
          <p:cNvPr id="299"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00" name="PlaceHolder 3"/>
          <p:cNvSpPr>
            <a:spLocks noGrp="1"/>
          </p:cNvSpPr>
          <p:nvPr>
            <p:ph type="sldNum" idx="23"/>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12FC070F-4100-4FB2-BFDD-CA9A8A0E6A08}"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PlaceHolder 1"/>
          <p:cNvSpPr>
            <a:spLocks noGrp="1"/>
          </p:cNvSpPr>
          <p:nvPr>
            <p:ph type="sldImg"/>
          </p:nvPr>
        </p:nvSpPr>
        <p:spPr>
          <a:xfrm>
            <a:off x="380880" y="685800"/>
            <a:ext cx="6094800" cy="3427920"/>
          </a:xfrm>
          <a:prstGeom prst="rect">
            <a:avLst/>
          </a:prstGeom>
          <a:ln w="0">
            <a:noFill/>
          </a:ln>
        </p:spPr>
      </p:sp>
      <p:sp>
        <p:nvSpPr>
          <p:cNvPr id="302"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03" name="PlaceHolder 3"/>
          <p:cNvSpPr>
            <a:spLocks noGrp="1"/>
          </p:cNvSpPr>
          <p:nvPr>
            <p:ph type="sldNum" idx="24"/>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42CAC47D-7DB7-4D8B-8C80-782E0F62E656}"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PlaceHolder 1"/>
          <p:cNvSpPr>
            <a:spLocks noGrp="1"/>
          </p:cNvSpPr>
          <p:nvPr>
            <p:ph type="sldImg"/>
          </p:nvPr>
        </p:nvSpPr>
        <p:spPr>
          <a:xfrm>
            <a:off x="380880" y="685800"/>
            <a:ext cx="6094800" cy="3427920"/>
          </a:xfrm>
          <a:prstGeom prst="rect">
            <a:avLst/>
          </a:prstGeom>
          <a:ln w="0">
            <a:noFill/>
          </a:ln>
        </p:spPr>
      </p:sp>
      <p:sp>
        <p:nvSpPr>
          <p:cNvPr id="305"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06" name="PlaceHolder 3"/>
          <p:cNvSpPr>
            <a:spLocks noGrp="1"/>
          </p:cNvSpPr>
          <p:nvPr>
            <p:ph type="sldNum" idx="25"/>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5672E2B4-CB15-473D-AC3D-5E36CFB1A451}"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PlaceHolder 1"/>
          <p:cNvSpPr>
            <a:spLocks noGrp="1"/>
          </p:cNvSpPr>
          <p:nvPr>
            <p:ph type="sldImg"/>
          </p:nvPr>
        </p:nvSpPr>
        <p:spPr>
          <a:xfrm>
            <a:off x="380880" y="685800"/>
            <a:ext cx="6094800" cy="3427920"/>
          </a:xfrm>
          <a:prstGeom prst="rect">
            <a:avLst/>
          </a:prstGeom>
          <a:ln w="0">
            <a:noFill/>
          </a:ln>
        </p:spPr>
      </p:sp>
      <p:sp>
        <p:nvSpPr>
          <p:cNvPr id="308"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09" name="PlaceHolder 3"/>
          <p:cNvSpPr>
            <a:spLocks noGrp="1"/>
          </p:cNvSpPr>
          <p:nvPr>
            <p:ph type="sldNum" idx="26"/>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BEA354A1-30C0-4A04-BE4F-7E9A56EFEDC1}"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PlaceHolder 1"/>
          <p:cNvSpPr>
            <a:spLocks noGrp="1"/>
          </p:cNvSpPr>
          <p:nvPr>
            <p:ph type="sldImg"/>
          </p:nvPr>
        </p:nvSpPr>
        <p:spPr>
          <a:xfrm>
            <a:off x="380880" y="685800"/>
            <a:ext cx="6094800" cy="3427920"/>
          </a:xfrm>
          <a:prstGeom prst="rect">
            <a:avLst/>
          </a:prstGeom>
          <a:ln w="0">
            <a:noFill/>
          </a:ln>
        </p:spPr>
      </p:sp>
      <p:sp>
        <p:nvSpPr>
          <p:cNvPr id="311"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12" name="PlaceHolder 3"/>
          <p:cNvSpPr>
            <a:spLocks noGrp="1"/>
          </p:cNvSpPr>
          <p:nvPr>
            <p:ph type="sldNum" idx="27"/>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50D81D8C-2DAE-4F6F-8648-48DC2A6420BD}"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PlaceHolder 1"/>
          <p:cNvSpPr>
            <a:spLocks noGrp="1"/>
          </p:cNvSpPr>
          <p:nvPr>
            <p:ph type="sldImg"/>
          </p:nvPr>
        </p:nvSpPr>
        <p:spPr>
          <a:xfrm>
            <a:off x="380880" y="685800"/>
            <a:ext cx="6094800" cy="3427920"/>
          </a:xfrm>
          <a:prstGeom prst="rect">
            <a:avLst/>
          </a:prstGeom>
          <a:ln w="0">
            <a:noFill/>
          </a:ln>
        </p:spPr>
      </p:sp>
      <p:sp>
        <p:nvSpPr>
          <p:cNvPr id="260"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261" name="PlaceHolder 3"/>
          <p:cNvSpPr>
            <a:spLocks noGrp="1"/>
          </p:cNvSpPr>
          <p:nvPr>
            <p:ph type="sldNum" idx="10"/>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705B36A6-457E-438A-A456-DA1A1F00CB2C}"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PlaceHolder 1"/>
          <p:cNvSpPr>
            <a:spLocks noGrp="1"/>
          </p:cNvSpPr>
          <p:nvPr>
            <p:ph type="sldImg"/>
          </p:nvPr>
        </p:nvSpPr>
        <p:spPr>
          <a:xfrm>
            <a:off x="380880" y="685800"/>
            <a:ext cx="6094800" cy="3427920"/>
          </a:xfrm>
          <a:prstGeom prst="rect">
            <a:avLst/>
          </a:prstGeom>
          <a:ln w="0">
            <a:noFill/>
          </a:ln>
        </p:spPr>
      </p:sp>
      <p:sp>
        <p:nvSpPr>
          <p:cNvPr id="314"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15" name="PlaceHolder 3"/>
          <p:cNvSpPr>
            <a:spLocks noGrp="1"/>
          </p:cNvSpPr>
          <p:nvPr>
            <p:ph type="sldNum" idx="28"/>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48311919-C00E-4BD5-97E6-7AF288E89C73}"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PlaceHolder 1"/>
          <p:cNvSpPr>
            <a:spLocks noGrp="1"/>
          </p:cNvSpPr>
          <p:nvPr>
            <p:ph type="sldImg"/>
          </p:nvPr>
        </p:nvSpPr>
        <p:spPr>
          <a:xfrm>
            <a:off x="380880" y="685800"/>
            <a:ext cx="6094800" cy="3427920"/>
          </a:xfrm>
          <a:prstGeom prst="rect">
            <a:avLst/>
          </a:prstGeom>
          <a:ln w="0">
            <a:noFill/>
          </a:ln>
        </p:spPr>
      </p:sp>
      <p:sp>
        <p:nvSpPr>
          <p:cNvPr id="317"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18" name="PlaceHolder 3"/>
          <p:cNvSpPr>
            <a:spLocks noGrp="1"/>
          </p:cNvSpPr>
          <p:nvPr>
            <p:ph type="sldNum" idx="29"/>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E9C426DC-CDD7-4FDD-AA3A-CDDA31CF5FFF}"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PlaceHolder 1"/>
          <p:cNvSpPr>
            <a:spLocks noGrp="1"/>
          </p:cNvSpPr>
          <p:nvPr>
            <p:ph type="sldImg"/>
          </p:nvPr>
        </p:nvSpPr>
        <p:spPr>
          <a:xfrm>
            <a:off x="380880" y="685800"/>
            <a:ext cx="6094800" cy="3427920"/>
          </a:xfrm>
          <a:prstGeom prst="rect">
            <a:avLst/>
          </a:prstGeom>
          <a:ln w="0">
            <a:noFill/>
          </a:ln>
        </p:spPr>
      </p:sp>
      <p:sp>
        <p:nvSpPr>
          <p:cNvPr id="320"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21" name="PlaceHolder 3"/>
          <p:cNvSpPr>
            <a:spLocks noGrp="1"/>
          </p:cNvSpPr>
          <p:nvPr>
            <p:ph type="sldNum" idx="30"/>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4B8B5FAA-EDDA-4DFC-8DDB-C785770E4F60}"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PlaceHolder 1"/>
          <p:cNvSpPr>
            <a:spLocks noGrp="1"/>
          </p:cNvSpPr>
          <p:nvPr>
            <p:ph type="sldImg"/>
          </p:nvPr>
        </p:nvSpPr>
        <p:spPr>
          <a:xfrm>
            <a:off x="380880" y="685800"/>
            <a:ext cx="6094800" cy="3427920"/>
          </a:xfrm>
          <a:prstGeom prst="rect">
            <a:avLst/>
          </a:prstGeom>
          <a:ln w="0">
            <a:noFill/>
          </a:ln>
        </p:spPr>
      </p:sp>
      <p:sp>
        <p:nvSpPr>
          <p:cNvPr id="323"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24" name="PlaceHolder 3"/>
          <p:cNvSpPr>
            <a:spLocks noGrp="1"/>
          </p:cNvSpPr>
          <p:nvPr>
            <p:ph type="sldNum" idx="31"/>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90483DD6-9165-4F2E-A581-DD01892C68D7}"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PlaceHolder 1"/>
          <p:cNvSpPr>
            <a:spLocks noGrp="1"/>
          </p:cNvSpPr>
          <p:nvPr>
            <p:ph type="sldImg"/>
          </p:nvPr>
        </p:nvSpPr>
        <p:spPr>
          <a:xfrm>
            <a:off x="380880" y="685800"/>
            <a:ext cx="6094800" cy="3427920"/>
          </a:xfrm>
          <a:prstGeom prst="rect">
            <a:avLst/>
          </a:prstGeom>
          <a:ln w="0">
            <a:noFill/>
          </a:ln>
        </p:spPr>
      </p:sp>
      <p:sp>
        <p:nvSpPr>
          <p:cNvPr id="326"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27" name="PlaceHolder 3"/>
          <p:cNvSpPr>
            <a:spLocks noGrp="1"/>
          </p:cNvSpPr>
          <p:nvPr>
            <p:ph type="sldNum" idx="32"/>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01AB00BE-DA60-4D90-A527-51C60810E8F0}"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PlaceHolder 1"/>
          <p:cNvSpPr>
            <a:spLocks noGrp="1"/>
          </p:cNvSpPr>
          <p:nvPr>
            <p:ph type="sldImg"/>
          </p:nvPr>
        </p:nvSpPr>
        <p:spPr>
          <a:xfrm>
            <a:off x="380880" y="685800"/>
            <a:ext cx="6094800" cy="3427920"/>
          </a:xfrm>
          <a:prstGeom prst="rect">
            <a:avLst/>
          </a:prstGeom>
          <a:ln w="0">
            <a:noFill/>
          </a:ln>
        </p:spPr>
      </p:sp>
      <p:sp>
        <p:nvSpPr>
          <p:cNvPr id="329"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30" name="PlaceHolder 3"/>
          <p:cNvSpPr>
            <a:spLocks noGrp="1"/>
          </p:cNvSpPr>
          <p:nvPr>
            <p:ph type="sldNum" idx="33"/>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E03099D6-2C9D-43C2-8D0E-9007A38702E4}"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PlaceHolder 1"/>
          <p:cNvSpPr>
            <a:spLocks noGrp="1"/>
          </p:cNvSpPr>
          <p:nvPr>
            <p:ph type="sldImg"/>
          </p:nvPr>
        </p:nvSpPr>
        <p:spPr>
          <a:xfrm>
            <a:off x="380880" y="685800"/>
            <a:ext cx="6094800" cy="3427920"/>
          </a:xfrm>
          <a:prstGeom prst="rect">
            <a:avLst/>
          </a:prstGeom>
          <a:ln w="0">
            <a:noFill/>
          </a:ln>
        </p:spPr>
      </p:sp>
      <p:sp>
        <p:nvSpPr>
          <p:cNvPr id="332"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33" name="PlaceHolder 3"/>
          <p:cNvSpPr>
            <a:spLocks noGrp="1"/>
          </p:cNvSpPr>
          <p:nvPr>
            <p:ph type="sldNum" idx="34"/>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4CD277A7-B1B1-4D0C-BA9C-C69DAB0DA8A8}"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PlaceHolder 1"/>
          <p:cNvSpPr>
            <a:spLocks noGrp="1"/>
          </p:cNvSpPr>
          <p:nvPr>
            <p:ph type="sldImg"/>
          </p:nvPr>
        </p:nvSpPr>
        <p:spPr>
          <a:xfrm>
            <a:off x="380880" y="685800"/>
            <a:ext cx="6094800" cy="3427920"/>
          </a:xfrm>
          <a:prstGeom prst="rect">
            <a:avLst/>
          </a:prstGeom>
          <a:ln w="0">
            <a:noFill/>
          </a:ln>
        </p:spPr>
      </p:sp>
      <p:sp>
        <p:nvSpPr>
          <p:cNvPr id="335"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36" name="PlaceHolder 3"/>
          <p:cNvSpPr>
            <a:spLocks noGrp="1"/>
          </p:cNvSpPr>
          <p:nvPr>
            <p:ph type="sldNum" idx="35"/>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4FFA478D-25DC-4DC1-9FE5-DD5755790658}"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PlaceHolder 1"/>
          <p:cNvSpPr>
            <a:spLocks noGrp="1"/>
          </p:cNvSpPr>
          <p:nvPr>
            <p:ph type="sldImg"/>
          </p:nvPr>
        </p:nvSpPr>
        <p:spPr>
          <a:xfrm>
            <a:off x="380880" y="685800"/>
            <a:ext cx="6094800" cy="3427920"/>
          </a:xfrm>
          <a:prstGeom prst="rect">
            <a:avLst/>
          </a:prstGeom>
          <a:ln w="0">
            <a:noFill/>
          </a:ln>
        </p:spPr>
      </p:sp>
      <p:sp>
        <p:nvSpPr>
          <p:cNvPr id="338"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39" name="PlaceHolder 3"/>
          <p:cNvSpPr>
            <a:spLocks noGrp="1"/>
          </p:cNvSpPr>
          <p:nvPr>
            <p:ph type="sldNum" idx="36"/>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517D5661-655D-4095-8401-052D71ECEEDD}"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PlaceHolder 1"/>
          <p:cNvSpPr>
            <a:spLocks noGrp="1"/>
          </p:cNvSpPr>
          <p:nvPr>
            <p:ph type="sldImg"/>
          </p:nvPr>
        </p:nvSpPr>
        <p:spPr>
          <a:xfrm>
            <a:off x="380880" y="685800"/>
            <a:ext cx="6094800" cy="3427920"/>
          </a:xfrm>
          <a:prstGeom prst="rect">
            <a:avLst/>
          </a:prstGeom>
          <a:ln w="0">
            <a:noFill/>
          </a:ln>
        </p:spPr>
      </p:sp>
      <p:sp>
        <p:nvSpPr>
          <p:cNvPr id="341"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42" name="PlaceHolder 3"/>
          <p:cNvSpPr>
            <a:spLocks noGrp="1"/>
          </p:cNvSpPr>
          <p:nvPr>
            <p:ph type="sldNum" idx="37"/>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BD60F18A-AAE6-4684-B98C-43C8BED7B255}"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PlaceHolder 1"/>
          <p:cNvSpPr>
            <a:spLocks noGrp="1"/>
          </p:cNvSpPr>
          <p:nvPr>
            <p:ph type="sldImg"/>
          </p:nvPr>
        </p:nvSpPr>
        <p:spPr>
          <a:xfrm>
            <a:off x="380880" y="685800"/>
            <a:ext cx="6094800" cy="3427920"/>
          </a:xfrm>
          <a:prstGeom prst="rect">
            <a:avLst/>
          </a:prstGeom>
          <a:ln w="0">
            <a:noFill/>
          </a:ln>
        </p:spPr>
      </p:sp>
      <p:sp>
        <p:nvSpPr>
          <p:cNvPr id="263"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264" name="PlaceHolder 3"/>
          <p:cNvSpPr>
            <a:spLocks noGrp="1"/>
          </p:cNvSpPr>
          <p:nvPr>
            <p:ph type="sldNum" idx="11"/>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7350BAD6-A31D-4A26-A0E7-4C74DB23B067}"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PlaceHolder 1"/>
          <p:cNvSpPr>
            <a:spLocks noGrp="1"/>
          </p:cNvSpPr>
          <p:nvPr>
            <p:ph type="sldImg"/>
          </p:nvPr>
        </p:nvSpPr>
        <p:spPr>
          <a:xfrm>
            <a:off x="380880" y="685800"/>
            <a:ext cx="6094800" cy="3427920"/>
          </a:xfrm>
          <a:prstGeom prst="rect">
            <a:avLst/>
          </a:prstGeom>
          <a:ln w="0">
            <a:noFill/>
          </a:ln>
        </p:spPr>
      </p:sp>
      <p:sp>
        <p:nvSpPr>
          <p:cNvPr id="344"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45" name="PlaceHolder 3"/>
          <p:cNvSpPr>
            <a:spLocks noGrp="1"/>
          </p:cNvSpPr>
          <p:nvPr>
            <p:ph type="sldNum" idx="38"/>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FCB08CE2-FBBE-45CA-BEFE-F98EFADCF82E}"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PlaceHolder 1"/>
          <p:cNvSpPr>
            <a:spLocks noGrp="1"/>
          </p:cNvSpPr>
          <p:nvPr>
            <p:ph type="sldImg"/>
          </p:nvPr>
        </p:nvSpPr>
        <p:spPr>
          <a:xfrm>
            <a:off x="380880" y="685800"/>
            <a:ext cx="6094800" cy="3427920"/>
          </a:xfrm>
          <a:prstGeom prst="rect">
            <a:avLst/>
          </a:prstGeom>
          <a:ln w="0">
            <a:noFill/>
          </a:ln>
        </p:spPr>
      </p:sp>
      <p:sp>
        <p:nvSpPr>
          <p:cNvPr id="347"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48" name="PlaceHolder 3"/>
          <p:cNvSpPr>
            <a:spLocks noGrp="1"/>
          </p:cNvSpPr>
          <p:nvPr>
            <p:ph type="sldNum" idx="39"/>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5E16F3DE-0D5D-4BBF-A1AD-FD05EBDBA2F8}"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PlaceHolder 1"/>
          <p:cNvSpPr>
            <a:spLocks noGrp="1"/>
          </p:cNvSpPr>
          <p:nvPr>
            <p:ph type="sldImg"/>
          </p:nvPr>
        </p:nvSpPr>
        <p:spPr>
          <a:xfrm>
            <a:off x="380880" y="685800"/>
            <a:ext cx="6094800" cy="3427920"/>
          </a:xfrm>
          <a:prstGeom prst="rect">
            <a:avLst/>
          </a:prstGeom>
          <a:ln w="0">
            <a:noFill/>
          </a:ln>
        </p:spPr>
      </p:sp>
      <p:sp>
        <p:nvSpPr>
          <p:cNvPr id="350"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51" name="PlaceHolder 3"/>
          <p:cNvSpPr>
            <a:spLocks noGrp="1"/>
          </p:cNvSpPr>
          <p:nvPr>
            <p:ph type="sldNum" idx="40"/>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DFB996ED-5FE2-4B3E-AD8F-239EB35D5B56}"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PlaceHolder 1"/>
          <p:cNvSpPr>
            <a:spLocks noGrp="1"/>
          </p:cNvSpPr>
          <p:nvPr>
            <p:ph type="sldImg"/>
          </p:nvPr>
        </p:nvSpPr>
        <p:spPr>
          <a:xfrm>
            <a:off x="380880" y="685800"/>
            <a:ext cx="6094800" cy="3427920"/>
          </a:xfrm>
          <a:prstGeom prst="rect">
            <a:avLst/>
          </a:prstGeom>
          <a:ln w="0">
            <a:noFill/>
          </a:ln>
        </p:spPr>
      </p:sp>
      <p:sp>
        <p:nvSpPr>
          <p:cNvPr id="353"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54" name="PlaceHolder 3"/>
          <p:cNvSpPr>
            <a:spLocks noGrp="1"/>
          </p:cNvSpPr>
          <p:nvPr>
            <p:ph type="sldNum" idx="41"/>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3F85C643-BC4B-4C2F-B3DC-97AD4FE6BC7A}"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PlaceHolder 1"/>
          <p:cNvSpPr>
            <a:spLocks noGrp="1"/>
          </p:cNvSpPr>
          <p:nvPr>
            <p:ph type="sldImg"/>
          </p:nvPr>
        </p:nvSpPr>
        <p:spPr>
          <a:xfrm>
            <a:off x="380880" y="685800"/>
            <a:ext cx="6094800" cy="3427920"/>
          </a:xfrm>
          <a:prstGeom prst="rect">
            <a:avLst/>
          </a:prstGeom>
          <a:ln w="0">
            <a:noFill/>
          </a:ln>
        </p:spPr>
      </p:sp>
      <p:sp>
        <p:nvSpPr>
          <p:cNvPr id="356"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57" name="PlaceHolder 3"/>
          <p:cNvSpPr>
            <a:spLocks noGrp="1"/>
          </p:cNvSpPr>
          <p:nvPr>
            <p:ph type="sldNum" idx="42"/>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DD54F530-042C-41CD-A007-9508F6C895FF}"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PlaceHolder 1"/>
          <p:cNvSpPr>
            <a:spLocks noGrp="1"/>
          </p:cNvSpPr>
          <p:nvPr>
            <p:ph type="sldImg"/>
          </p:nvPr>
        </p:nvSpPr>
        <p:spPr>
          <a:xfrm>
            <a:off x="380880" y="685800"/>
            <a:ext cx="6094800" cy="3427920"/>
          </a:xfrm>
          <a:prstGeom prst="rect">
            <a:avLst/>
          </a:prstGeom>
          <a:ln w="0">
            <a:noFill/>
          </a:ln>
        </p:spPr>
      </p:sp>
      <p:sp>
        <p:nvSpPr>
          <p:cNvPr id="359"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60" name="PlaceHolder 3"/>
          <p:cNvSpPr>
            <a:spLocks noGrp="1"/>
          </p:cNvSpPr>
          <p:nvPr>
            <p:ph type="sldNum" idx="43"/>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03A53C42-9894-4746-BAB3-213800A61CB4}"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PlaceHolder 1"/>
          <p:cNvSpPr>
            <a:spLocks noGrp="1"/>
          </p:cNvSpPr>
          <p:nvPr>
            <p:ph type="sldImg"/>
          </p:nvPr>
        </p:nvSpPr>
        <p:spPr>
          <a:xfrm>
            <a:off x="380880" y="685800"/>
            <a:ext cx="6094800" cy="3427920"/>
          </a:xfrm>
          <a:prstGeom prst="rect">
            <a:avLst/>
          </a:prstGeom>
          <a:ln w="0">
            <a:noFill/>
          </a:ln>
        </p:spPr>
      </p:sp>
      <p:sp>
        <p:nvSpPr>
          <p:cNvPr id="362"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63" name="PlaceHolder 3"/>
          <p:cNvSpPr>
            <a:spLocks noGrp="1"/>
          </p:cNvSpPr>
          <p:nvPr>
            <p:ph type="sldNum" idx="44"/>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89216297-0893-46B7-960E-EAB50729CC56}"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PlaceHolder 1"/>
          <p:cNvSpPr>
            <a:spLocks noGrp="1"/>
          </p:cNvSpPr>
          <p:nvPr>
            <p:ph type="sldImg"/>
          </p:nvPr>
        </p:nvSpPr>
        <p:spPr>
          <a:xfrm>
            <a:off x="380880" y="685800"/>
            <a:ext cx="6094800" cy="3427920"/>
          </a:xfrm>
          <a:prstGeom prst="rect">
            <a:avLst/>
          </a:prstGeom>
          <a:ln w="0">
            <a:noFill/>
          </a:ln>
        </p:spPr>
      </p:sp>
      <p:sp>
        <p:nvSpPr>
          <p:cNvPr id="365"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66" name="PlaceHolder 3"/>
          <p:cNvSpPr>
            <a:spLocks noGrp="1"/>
          </p:cNvSpPr>
          <p:nvPr>
            <p:ph type="sldNum" idx="45"/>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E945799F-895D-4924-A6C3-ADBD701FCC4A}"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PlaceHolder 1"/>
          <p:cNvSpPr>
            <a:spLocks noGrp="1"/>
          </p:cNvSpPr>
          <p:nvPr>
            <p:ph type="sldImg"/>
          </p:nvPr>
        </p:nvSpPr>
        <p:spPr>
          <a:xfrm>
            <a:off x="380880" y="685800"/>
            <a:ext cx="6094800" cy="3427920"/>
          </a:xfrm>
          <a:prstGeom prst="rect">
            <a:avLst/>
          </a:prstGeom>
          <a:ln w="0">
            <a:noFill/>
          </a:ln>
        </p:spPr>
      </p:sp>
      <p:sp>
        <p:nvSpPr>
          <p:cNvPr id="368"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69" name="PlaceHolder 3"/>
          <p:cNvSpPr>
            <a:spLocks noGrp="1"/>
          </p:cNvSpPr>
          <p:nvPr>
            <p:ph type="sldNum" idx="46"/>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D4C9A39E-A328-45ED-B47D-3B48103ECB1E}"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PlaceHolder 1"/>
          <p:cNvSpPr>
            <a:spLocks noGrp="1"/>
          </p:cNvSpPr>
          <p:nvPr>
            <p:ph type="sldImg"/>
          </p:nvPr>
        </p:nvSpPr>
        <p:spPr>
          <a:xfrm>
            <a:off x="380880" y="685800"/>
            <a:ext cx="6094800" cy="3427920"/>
          </a:xfrm>
          <a:prstGeom prst="rect">
            <a:avLst/>
          </a:prstGeom>
          <a:ln w="0">
            <a:noFill/>
          </a:ln>
        </p:spPr>
      </p:sp>
      <p:sp>
        <p:nvSpPr>
          <p:cNvPr id="371"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72" name="PlaceHolder 3"/>
          <p:cNvSpPr>
            <a:spLocks noGrp="1"/>
          </p:cNvSpPr>
          <p:nvPr>
            <p:ph type="sldNum" idx="47"/>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E5F2406F-8A37-47D9-9A24-652FB9D7AFF7}"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PlaceHolder 1"/>
          <p:cNvSpPr>
            <a:spLocks noGrp="1"/>
          </p:cNvSpPr>
          <p:nvPr>
            <p:ph type="sldImg"/>
          </p:nvPr>
        </p:nvSpPr>
        <p:spPr>
          <a:xfrm>
            <a:off x="380880" y="685800"/>
            <a:ext cx="6094800" cy="3427920"/>
          </a:xfrm>
          <a:prstGeom prst="rect">
            <a:avLst/>
          </a:prstGeom>
          <a:ln w="0">
            <a:noFill/>
          </a:ln>
        </p:spPr>
      </p:sp>
      <p:sp>
        <p:nvSpPr>
          <p:cNvPr id="266"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267" name="PlaceHolder 3"/>
          <p:cNvSpPr>
            <a:spLocks noGrp="1"/>
          </p:cNvSpPr>
          <p:nvPr>
            <p:ph type="sldNum" idx="12"/>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A9BB5E5C-F935-465E-BE8D-0C9355D9BD4C}"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PlaceHolder 1"/>
          <p:cNvSpPr>
            <a:spLocks noGrp="1"/>
          </p:cNvSpPr>
          <p:nvPr>
            <p:ph type="sldImg"/>
          </p:nvPr>
        </p:nvSpPr>
        <p:spPr>
          <a:xfrm>
            <a:off x="380880" y="685800"/>
            <a:ext cx="6094800" cy="3427920"/>
          </a:xfrm>
          <a:prstGeom prst="rect">
            <a:avLst/>
          </a:prstGeom>
          <a:ln w="0">
            <a:noFill/>
          </a:ln>
        </p:spPr>
      </p:sp>
      <p:sp>
        <p:nvSpPr>
          <p:cNvPr id="374"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75" name="PlaceHolder 3"/>
          <p:cNvSpPr>
            <a:spLocks noGrp="1"/>
          </p:cNvSpPr>
          <p:nvPr>
            <p:ph type="sldNum" idx="48"/>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C36BB7C2-D0F9-4F82-BEB0-06734DC8CFE3}"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6" name="PlaceHolder 1"/>
          <p:cNvSpPr>
            <a:spLocks noGrp="1"/>
          </p:cNvSpPr>
          <p:nvPr>
            <p:ph type="sldImg"/>
          </p:nvPr>
        </p:nvSpPr>
        <p:spPr>
          <a:xfrm>
            <a:off x="380880" y="685800"/>
            <a:ext cx="6094800" cy="3427920"/>
          </a:xfrm>
          <a:prstGeom prst="rect">
            <a:avLst/>
          </a:prstGeom>
          <a:ln w="0">
            <a:noFill/>
          </a:ln>
        </p:spPr>
      </p:sp>
      <p:sp>
        <p:nvSpPr>
          <p:cNvPr id="377"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78" name="PlaceHolder 3"/>
          <p:cNvSpPr>
            <a:spLocks noGrp="1"/>
          </p:cNvSpPr>
          <p:nvPr>
            <p:ph type="sldNum" idx="49"/>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A1EA09D6-E153-4AE3-A09C-167A49134090}"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PlaceHolder 1"/>
          <p:cNvSpPr>
            <a:spLocks noGrp="1"/>
          </p:cNvSpPr>
          <p:nvPr>
            <p:ph type="sldImg"/>
          </p:nvPr>
        </p:nvSpPr>
        <p:spPr>
          <a:xfrm>
            <a:off x="380880" y="685800"/>
            <a:ext cx="6094800" cy="3427920"/>
          </a:xfrm>
          <a:prstGeom prst="rect">
            <a:avLst/>
          </a:prstGeom>
          <a:ln w="0">
            <a:noFill/>
          </a:ln>
        </p:spPr>
      </p:sp>
      <p:sp>
        <p:nvSpPr>
          <p:cNvPr id="380"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81" name="PlaceHolder 3"/>
          <p:cNvSpPr>
            <a:spLocks noGrp="1"/>
          </p:cNvSpPr>
          <p:nvPr>
            <p:ph type="sldNum" idx="50"/>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82C5243B-E989-44DE-AB0F-5E58CE100CB4}"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PlaceHolder 1"/>
          <p:cNvSpPr>
            <a:spLocks noGrp="1"/>
          </p:cNvSpPr>
          <p:nvPr>
            <p:ph type="sldImg"/>
          </p:nvPr>
        </p:nvSpPr>
        <p:spPr>
          <a:xfrm>
            <a:off x="380880" y="685800"/>
            <a:ext cx="6094800" cy="3427920"/>
          </a:xfrm>
          <a:prstGeom prst="rect">
            <a:avLst/>
          </a:prstGeom>
          <a:ln w="0">
            <a:noFill/>
          </a:ln>
        </p:spPr>
      </p:sp>
      <p:sp>
        <p:nvSpPr>
          <p:cNvPr id="383"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84" name="PlaceHolder 3"/>
          <p:cNvSpPr>
            <a:spLocks noGrp="1"/>
          </p:cNvSpPr>
          <p:nvPr>
            <p:ph type="sldNum" idx="51"/>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D431A31B-45EB-4E0E-9368-C7A599725C14}"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5" name="PlaceHolder 1"/>
          <p:cNvSpPr>
            <a:spLocks noGrp="1"/>
          </p:cNvSpPr>
          <p:nvPr>
            <p:ph type="sldImg"/>
          </p:nvPr>
        </p:nvSpPr>
        <p:spPr>
          <a:xfrm>
            <a:off x="380880" y="685800"/>
            <a:ext cx="6094800" cy="3427920"/>
          </a:xfrm>
          <a:prstGeom prst="rect">
            <a:avLst/>
          </a:prstGeom>
          <a:ln w="0">
            <a:noFill/>
          </a:ln>
        </p:spPr>
      </p:sp>
      <p:sp>
        <p:nvSpPr>
          <p:cNvPr id="386"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87" name="PlaceHolder 3"/>
          <p:cNvSpPr>
            <a:spLocks noGrp="1"/>
          </p:cNvSpPr>
          <p:nvPr>
            <p:ph type="sldNum" idx="52"/>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A17C6F43-21A2-4B4D-8435-DC96B2905F84}"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PlaceHolder 1"/>
          <p:cNvSpPr>
            <a:spLocks noGrp="1"/>
          </p:cNvSpPr>
          <p:nvPr>
            <p:ph type="sldImg"/>
          </p:nvPr>
        </p:nvSpPr>
        <p:spPr>
          <a:xfrm>
            <a:off x="380880" y="685800"/>
            <a:ext cx="6094800" cy="3427920"/>
          </a:xfrm>
          <a:prstGeom prst="rect">
            <a:avLst/>
          </a:prstGeom>
          <a:ln w="0">
            <a:noFill/>
          </a:ln>
        </p:spPr>
      </p:sp>
      <p:sp>
        <p:nvSpPr>
          <p:cNvPr id="389"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90" name="PlaceHolder 3"/>
          <p:cNvSpPr>
            <a:spLocks noGrp="1"/>
          </p:cNvSpPr>
          <p:nvPr>
            <p:ph type="sldNum" idx="53"/>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04E9C02F-FDF0-4DAE-9C2B-2E0862D684F8}"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PlaceHolder 1"/>
          <p:cNvSpPr>
            <a:spLocks noGrp="1"/>
          </p:cNvSpPr>
          <p:nvPr>
            <p:ph type="sldImg"/>
          </p:nvPr>
        </p:nvSpPr>
        <p:spPr>
          <a:xfrm>
            <a:off x="380880" y="685800"/>
            <a:ext cx="6094800" cy="3427920"/>
          </a:xfrm>
          <a:prstGeom prst="rect">
            <a:avLst/>
          </a:prstGeom>
          <a:ln w="0">
            <a:noFill/>
          </a:ln>
        </p:spPr>
      </p:sp>
      <p:sp>
        <p:nvSpPr>
          <p:cNvPr id="392"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93" name="PlaceHolder 3"/>
          <p:cNvSpPr>
            <a:spLocks noGrp="1"/>
          </p:cNvSpPr>
          <p:nvPr>
            <p:ph type="sldNum" idx="54"/>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4059D57E-B57B-40BB-9761-AC80324CB73D}"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PlaceHolder 1"/>
          <p:cNvSpPr>
            <a:spLocks noGrp="1"/>
          </p:cNvSpPr>
          <p:nvPr>
            <p:ph type="sldImg"/>
          </p:nvPr>
        </p:nvSpPr>
        <p:spPr>
          <a:xfrm>
            <a:off x="380880" y="685800"/>
            <a:ext cx="6094800" cy="3427920"/>
          </a:xfrm>
          <a:prstGeom prst="rect">
            <a:avLst/>
          </a:prstGeom>
          <a:ln w="0">
            <a:noFill/>
          </a:ln>
        </p:spPr>
      </p:sp>
      <p:sp>
        <p:nvSpPr>
          <p:cNvPr id="395"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96" name="PlaceHolder 3"/>
          <p:cNvSpPr>
            <a:spLocks noGrp="1"/>
          </p:cNvSpPr>
          <p:nvPr>
            <p:ph type="sldNum" idx="55"/>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723A87D6-FD3F-448C-B2E1-E3994ED927DA}"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PlaceHolder 1"/>
          <p:cNvSpPr>
            <a:spLocks noGrp="1"/>
          </p:cNvSpPr>
          <p:nvPr>
            <p:ph type="sldImg"/>
          </p:nvPr>
        </p:nvSpPr>
        <p:spPr>
          <a:xfrm>
            <a:off x="380880" y="685800"/>
            <a:ext cx="6094800" cy="3427920"/>
          </a:xfrm>
          <a:prstGeom prst="rect">
            <a:avLst/>
          </a:prstGeom>
          <a:ln w="0">
            <a:noFill/>
          </a:ln>
        </p:spPr>
      </p:sp>
      <p:sp>
        <p:nvSpPr>
          <p:cNvPr id="398"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399" name="PlaceHolder 3"/>
          <p:cNvSpPr>
            <a:spLocks noGrp="1"/>
          </p:cNvSpPr>
          <p:nvPr>
            <p:ph type="sldNum" idx="56"/>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C13747F9-81AD-4709-9827-8D7CD4E3CBF0}"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PlaceHolder 1"/>
          <p:cNvSpPr>
            <a:spLocks noGrp="1"/>
          </p:cNvSpPr>
          <p:nvPr>
            <p:ph type="sldImg"/>
          </p:nvPr>
        </p:nvSpPr>
        <p:spPr>
          <a:xfrm>
            <a:off x="380880" y="685800"/>
            <a:ext cx="6094800" cy="3427920"/>
          </a:xfrm>
          <a:prstGeom prst="rect">
            <a:avLst/>
          </a:prstGeom>
          <a:ln w="0">
            <a:noFill/>
          </a:ln>
        </p:spPr>
      </p:sp>
      <p:sp>
        <p:nvSpPr>
          <p:cNvPr id="269"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270" name="PlaceHolder 3"/>
          <p:cNvSpPr>
            <a:spLocks noGrp="1"/>
          </p:cNvSpPr>
          <p:nvPr>
            <p:ph type="sldNum" idx="13"/>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B9A2BB00-1CD5-439E-951D-C8FA7183D1A3}"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PlaceHolder 1"/>
          <p:cNvSpPr>
            <a:spLocks noGrp="1"/>
          </p:cNvSpPr>
          <p:nvPr>
            <p:ph type="sldImg"/>
          </p:nvPr>
        </p:nvSpPr>
        <p:spPr>
          <a:xfrm>
            <a:off x="380880" y="685800"/>
            <a:ext cx="6094800" cy="3427920"/>
          </a:xfrm>
          <a:prstGeom prst="rect">
            <a:avLst/>
          </a:prstGeom>
          <a:ln w="0">
            <a:noFill/>
          </a:ln>
        </p:spPr>
      </p:sp>
      <p:sp>
        <p:nvSpPr>
          <p:cNvPr id="272"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273" name="PlaceHolder 3"/>
          <p:cNvSpPr>
            <a:spLocks noGrp="1"/>
          </p:cNvSpPr>
          <p:nvPr>
            <p:ph type="sldNum" idx="14"/>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8FF361E9-BA9F-4CD4-A0FE-91BB56EC4123}"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PlaceHolder 1"/>
          <p:cNvSpPr>
            <a:spLocks noGrp="1"/>
          </p:cNvSpPr>
          <p:nvPr>
            <p:ph type="sldImg"/>
          </p:nvPr>
        </p:nvSpPr>
        <p:spPr>
          <a:xfrm>
            <a:off x="380880" y="685800"/>
            <a:ext cx="6094800" cy="3427920"/>
          </a:xfrm>
          <a:prstGeom prst="rect">
            <a:avLst/>
          </a:prstGeom>
          <a:ln w="0">
            <a:noFill/>
          </a:ln>
        </p:spPr>
      </p:sp>
      <p:sp>
        <p:nvSpPr>
          <p:cNvPr id="275"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276" name="PlaceHolder 3"/>
          <p:cNvSpPr>
            <a:spLocks noGrp="1"/>
          </p:cNvSpPr>
          <p:nvPr>
            <p:ph type="sldNum" idx="15"/>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2F8DA606-ED8F-4253-9A44-43072A765592}"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PlaceHolder 1"/>
          <p:cNvSpPr>
            <a:spLocks noGrp="1"/>
          </p:cNvSpPr>
          <p:nvPr>
            <p:ph type="sldImg"/>
          </p:nvPr>
        </p:nvSpPr>
        <p:spPr>
          <a:xfrm>
            <a:off x="380880" y="685800"/>
            <a:ext cx="6094800" cy="3427920"/>
          </a:xfrm>
          <a:prstGeom prst="rect">
            <a:avLst/>
          </a:prstGeom>
          <a:ln w="0">
            <a:noFill/>
          </a:ln>
        </p:spPr>
      </p:sp>
      <p:sp>
        <p:nvSpPr>
          <p:cNvPr id="278"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279" name="PlaceHolder 3"/>
          <p:cNvSpPr>
            <a:spLocks noGrp="1"/>
          </p:cNvSpPr>
          <p:nvPr>
            <p:ph type="sldNum" idx="16"/>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40A37F57-3A73-449A-89A9-5CFFF216A70B}"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PlaceHolder 1"/>
          <p:cNvSpPr>
            <a:spLocks noGrp="1"/>
          </p:cNvSpPr>
          <p:nvPr>
            <p:ph type="sldImg"/>
          </p:nvPr>
        </p:nvSpPr>
        <p:spPr>
          <a:xfrm>
            <a:off x="380880" y="685800"/>
            <a:ext cx="6094800" cy="3427920"/>
          </a:xfrm>
          <a:prstGeom prst="rect">
            <a:avLst/>
          </a:prstGeom>
          <a:ln w="0">
            <a:noFill/>
          </a:ln>
        </p:spPr>
      </p:sp>
      <p:sp>
        <p:nvSpPr>
          <p:cNvPr id="281"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0">
              <a:lnSpc>
                <a:spcPct val="100000"/>
              </a:lnSpc>
              <a:buNone/>
              <a:tabLst>
                <a:tab algn="l" pos="0"/>
              </a:tabLst>
            </a:pPr>
            <a:r>
              <a:rPr b="1" lang="fr-FR" sz="2000" spc="-1" strike="noStrike">
                <a:solidFill>
                  <a:srgbClr val="000000"/>
                </a:solidFill>
                <a:latin typeface="Arial"/>
              </a:rPr>
              <a:t>L'animation d'images c’est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créer un mouvement avec une série d'images </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 l’effet du mouvement avec une succession de plans</a:t>
            </a:r>
            <a:br>
              <a:rPr sz="2000"/>
            </a:br>
            <a:r>
              <a:rPr b="1" lang="fr-FR" sz="2000" spc="-1" strike="noStrike">
                <a:solidFill>
                  <a:srgbClr val="000000"/>
                </a:solidFill>
                <a:latin typeface="Arial"/>
              </a:rPr>
              <a:t>Intérêts pédagogiques à évoquer</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https://www.youtube.com/watch?v=FimCGeVdpdA oscarisé en 1952</a:t>
            </a:r>
            <a:endParaRPr b="0" lang="fr-FR" sz="2000" spc="-1" strike="noStrike">
              <a:solidFill>
                <a:srgbClr val="000000"/>
              </a:solidFill>
              <a:latin typeface="Arial"/>
            </a:endParaRPr>
          </a:p>
          <a:p>
            <a:pPr marL="216000" indent="0">
              <a:lnSpc>
                <a:spcPct val="100000"/>
              </a:lnSpc>
              <a:buNone/>
              <a:tabLst>
                <a:tab algn="l" pos="0"/>
              </a:tabLst>
            </a:pPr>
            <a:r>
              <a:rPr b="0" lang="fr-FR" sz="2000" spc="-1" strike="noStrike">
                <a:solidFill>
                  <a:srgbClr val="000000"/>
                </a:solidFill>
                <a:latin typeface="Arial"/>
              </a:rPr>
              <a:t>https://www.youtube.com/watch?v=l7Z1VBQkdIM le plus récompensé au monde</a:t>
            </a:r>
            <a:endParaRPr b="0" lang="fr-FR" sz="2000" spc="-1" strike="noStrike">
              <a:solidFill>
                <a:srgbClr val="000000"/>
              </a:solidFill>
              <a:latin typeface="Arial"/>
            </a:endParaRPr>
          </a:p>
          <a:p>
            <a:pPr marL="216000" indent="0">
              <a:lnSpc>
                <a:spcPct val="100000"/>
              </a:lnSpc>
              <a:buNone/>
              <a:tabLst>
                <a:tab algn="l" pos="0"/>
              </a:tabLst>
            </a:pPr>
            <a:endParaRPr b="0" lang="fr-FR" sz="2000" spc="-1" strike="noStrike">
              <a:solidFill>
                <a:srgbClr val="000000"/>
              </a:solidFill>
              <a:latin typeface="Arial"/>
            </a:endParaRPr>
          </a:p>
        </p:txBody>
      </p:sp>
      <p:sp>
        <p:nvSpPr>
          <p:cNvPr id="282" name="PlaceHolder 3"/>
          <p:cNvSpPr>
            <a:spLocks noGrp="1"/>
          </p:cNvSpPr>
          <p:nvPr>
            <p:ph type="sldNum" idx="17"/>
          </p:nvPr>
        </p:nvSpPr>
        <p:spPr>
          <a:xfrm>
            <a:off x="3884760" y="8685360"/>
            <a:ext cx="2970720" cy="45612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Arial"/>
              </a:defRPr>
            </a:lvl1pPr>
          </a:lstStyle>
          <a:p>
            <a:pPr indent="0" algn="r">
              <a:lnSpc>
                <a:spcPct val="100000"/>
              </a:lnSpc>
              <a:buNone/>
              <a:tabLst>
                <a:tab algn="l" pos="0"/>
              </a:tabLst>
            </a:pPr>
            <a:fld id="{D775D8BF-9E79-4EEB-A21D-1BF9F2A35A7E}" type="slidenum">
              <a:rPr b="0" lang="fr-FR" sz="1200" spc="-1" strike="noStrike">
                <a:solidFill>
                  <a:srgbClr val="000000"/>
                </a:solidFill>
                <a:latin typeface="Arial"/>
              </a:rPr>
              <a:t>&lt;numéro&gt;</a:t>
            </a:fld>
            <a:endParaRPr b="0" lang="fr-FR"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2A6CD0E6-EF32-48FE-81FB-577A74013D53}" type="slidenum">
              <a:t>&lt;#&gt;</a:t>
            </a:fld>
          </a:p>
        </p:txBody>
      </p:sp>
      <p:sp>
        <p:nvSpPr>
          <p:cNvPr id="3" name="PlaceHolder 2"/>
          <p:cNvSpPr>
            <a:spLocks noGrp="1"/>
          </p:cNvSpPr>
          <p:nvPr>
            <p:ph type="dt" idx="2"/>
          </p:nvPr>
        </p:nvSpPr>
        <p:spPr/>
        <p:txBody>
          <a:bodyPr/>
          <a:p>
            <a:r>
              <a:rPr lang="fr-F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7" name="PlaceHolder 2"/>
          <p:cNvSpPr>
            <a:spLocks noGrp="1"/>
          </p:cNvSpPr>
          <p:nvPr>
            <p:ph/>
          </p:nvPr>
        </p:nvSpPr>
        <p:spPr>
          <a:xfrm>
            <a:off x="457200" y="120348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8" name="PlaceHolder 3"/>
          <p:cNvSpPr>
            <a:spLocks noGrp="1"/>
          </p:cNvSpPr>
          <p:nvPr>
            <p:ph/>
          </p:nvPr>
        </p:nvSpPr>
        <p:spPr>
          <a:xfrm>
            <a:off x="457200" y="276192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sldNum" idx="1"/>
          </p:nvPr>
        </p:nvSpPr>
        <p:spPr/>
        <p:txBody>
          <a:bodyPr/>
          <a:p>
            <a:fld id="{34FE59AD-559F-4E58-B3FA-D7926291DFDB}" type="slidenum">
              <a:t>&lt;#&gt;</a:t>
            </a:fld>
          </a:p>
        </p:txBody>
      </p:sp>
      <p:sp>
        <p:nvSpPr>
          <p:cNvPr id="6" name="PlaceHolder 5"/>
          <p:cNvSpPr>
            <a:spLocks noGrp="1"/>
          </p:cNvSpPr>
          <p:nvPr>
            <p:ph type="dt" idx="2"/>
          </p:nvPr>
        </p:nvSpPr>
        <p:spPr/>
        <p:txBody>
          <a:bodyPr/>
          <a:p>
            <a:r>
              <a:rPr lang="fr-F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0"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1"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2"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3" name="PlaceHolder 5"/>
          <p:cNvSpPr>
            <a:spLocks noGrp="1"/>
          </p:cNvSpPr>
          <p:nvPr>
            <p:ph/>
          </p:nvPr>
        </p:nvSpPr>
        <p:spPr>
          <a:xfrm>
            <a:off x="467424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 name="PlaceHolder 6"/>
          <p:cNvSpPr>
            <a:spLocks noGrp="1"/>
          </p:cNvSpPr>
          <p:nvPr>
            <p:ph type="sldNum" idx="1"/>
          </p:nvPr>
        </p:nvSpPr>
        <p:spPr/>
        <p:txBody>
          <a:bodyPr/>
          <a:p>
            <a:fld id="{C4FC5010-2997-470E-B928-DA03A90E9621}" type="slidenum">
              <a:t>&lt;#&gt;</a:t>
            </a:fld>
          </a:p>
        </p:txBody>
      </p:sp>
      <p:sp>
        <p:nvSpPr>
          <p:cNvPr id="8" name="PlaceHolder 7"/>
          <p:cNvSpPr>
            <a:spLocks noGrp="1"/>
          </p:cNvSpPr>
          <p:nvPr>
            <p:ph type="dt" idx="2"/>
          </p:nvPr>
        </p:nvSpPr>
        <p:spPr/>
        <p:txBody>
          <a:bodyPr/>
          <a:p>
            <a:r>
              <a:rPr lang="fr-F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5" name="PlaceHolder 2"/>
          <p:cNvSpPr>
            <a:spLocks noGrp="1"/>
          </p:cNvSpPr>
          <p:nvPr>
            <p:ph/>
          </p:nvPr>
        </p:nvSpPr>
        <p:spPr>
          <a:xfrm>
            <a:off x="45720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6" name="PlaceHolder 3"/>
          <p:cNvSpPr>
            <a:spLocks noGrp="1"/>
          </p:cNvSpPr>
          <p:nvPr>
            <p:ph/>
          </p:nvPr>
        </p:nvSpPr>
        <p:spPr>
          <a:xfrm>
            <a:off x="323964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7" name="PlaceHolder 4"/>
          <p:cNvSpPr>
            <a:spLocks noGrp="1"/>
          </p:cNvSpPr>
          <p:nvPr>
            <p:ph/>
          </p:nvPr>
        </p:nvSpPr>
        <p:spPr>
          <a:xfrm>
            <a:off x="602208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8" name="PlaceHolder 5"/>
          <p:cNvSpPr>
            <a:spLocks noGrp="1"/>
          </p:cNvSpPr>
          <p:nvPr>
            <p:ph/>
          </p:nvPr>
        </p:nvSpPr>
        <p:spPr>
          <a:xfrm>
            <a:off x="45720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39" name="PlaceHolder 6"/>
          <p:cNvSpPr>
            <a:spLocks noGrp="1"/>
          </p:cNvSpPr>
          <p:nvPr>
            <p:ph/>
          </p:nvPr>
        </p:nvSpPr>
        <p:spPr>
          <a:xfrm>
            <a:off x="323964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0" name="PlaceHolder 7"/>
          <p:cNvSpPr>
            <a:spLocks noGrp="1"/>
          </p:cNvSpPr>
          <p:nvPr>
            <p:ph/>
          </p:nvPr>
        </p:nvSpPr>
        <p:spPr>
          <a:xfrm>
            <a:off x="602208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9" name="PlaceHolder 8"/>
          <p:cNvSpPr>
            <a:spLocks noGrp="1"/>
          </p:cNvSpPr>
          <p:nvPr>
            <p:ph type="sldNum" idx="1"/>
          </p:nvPr>
        </p:nvSpPr>
        <p:spPr/>
        <p:txBody>
          <a:bodyPr/>
          <a:p>
            <a:fld id="{319237EB-8CD0-4532-8CD3-FE66030C5196}" type="slidenum">
              <a:t>&lt;#&gt;</a:t>
            </a:fld>
          </a:p>
        </p:txBody>
      </p:sp>
      <p:sp>
        <p:nvSpPr>
          <p:cNvPr id="10" name="PlaceHolder 9"/>
          <p:cNvSpPr>
            <a:spLocks noGrp="1"/>
          </p:cNvSpPr>
          <p:nvPr>
            <p:ph type="dt" idx="2"/>
          </p:nvPr>
        </p:nvSpPr>
        <p:spPr/>
        <p:txBody>
          <a:bodyPr/>
          <a:p>
            <a:r>
              <a:rPr lang="fr-F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44"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46"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48"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9"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57200" y="205200"/>
            <a:ext cx="8229240" cy="398124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53"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4"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5"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6"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sldNum" idx="1"/>
          </p:nvPr>
        </p:nvSpPr>
        <p:spPr/>
        <p:txBody>
          <a:bodyPr/>
          <a:p>
            <a:fld id="{15F200A6-B58C-4627-93DC-A4B0AD27F01D}" type="slidenum">
              <a:t>&lt;#&gt;</a:t>
            </a:fld>
          </a:p>
        </p:txBody>
      </p:sp>
      <p:sp>
        <p:nvSpPr>
          <p:cNvPr id="5" name="PlaceHolder 4"/>
          <p:cNvSpPr>
            <a:spLocks noGrp="1"/>
          </p:cNvSpPr>
          <p:nvPr>
            <p:ph type="dt" idx="2"/>
          </p:nvPr>
        </p:nvSpPr>
        <p:spPr/>
        <p:txBody>
          <a:bodyPr/>
          <a:p>
            <a:r>
              <a:rPr lang="fr-F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57"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8"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9" name="PlaceHolder 4"/>
          <p:cNvSpPr>
            <a:spLocks noGrp="1"/>
          </p:cNvSpPr>
          <p:nvPr>
            <p:ph/>
          </p:nvPr>
        </p:nvSpPr>
        <p:spPr>
          <a:xfrm>
            <a:off x="467424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61"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2"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3" name="PlaceHolder 4"/>
          <p:cNvSpPr>
            <a:spLocks noGrp="1"/>
          </p:cNvSpPr>
          <p:nvPr>
            <p:ph/>
          </p:nvPr>
        </p:nvSpPr>
        <p:spPr>
          <a:xfrm>
            <a:off x="457200" y="276192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65" name="PlaceHolder 2"/>
          <p:cNvSpPr>
            <a:spLocks noGrp="1"/>
          </p:cNvSpPr>
          <p:nvPr>
            <p:ph/>
          </p:nvPr>
        </p:nvSpPr>
        <p:spPr>
          <a:xfrm>
            <a:off x="457200" y="120348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6" name="PlaceHolder 3"/>
          <p:cNvSpPr>
            <a:spLocks noGrp="1"/>
          </p:cNvSpPr>
          <p:nvPr>
            <p:ph/>
          </p:nvPr>
        </p:nvSpPr>
        <p:spPr>
          <a:xfrm>
            <a:off x="457200" y="276192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68"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9"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0"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1" name="PlaceHolder 5"/>
          <p:cNvSpPr>
            <a:spLocks noGrp="1"/>
          </p:cNvSpPr>
          <p:nvPr>
            <p:ph/>
          </p:nvPr>
        </p:nvSpPr>
        <p:spPr>
          <a:xfrm>
            <a:off x="467424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73" name="PlaceHolder 2"/>
          <p:cNvSpPr>
            <a:spLocks noGrp="1"/>
          </p:cNvSpPr>
          <p:nvPr>
            <p:ph/>
          </p:nvPr>
        </p:nvSpPr>
        <p:spPr>
          <a:xfrm>
            <a:off x="45720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4" name="PlaceHolder 3"/>
          <p:cNvSpPr>
            <a:spLocks noGrp="1"/>
          </p:cNvSpPr>
          <p:nvPr>
            <p:ph/>
          </p:nvPr>
        </p:nvSpPr>
        <p:spPr>
          <a:xfrm>
            <a:off x="323964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5" name="PlaceHolder 4"/>
          <p:cNvSpPr>
            <a:spLocks noGrp="1"/>
          </p:cNvSpPr>
          <p:nvPr>
            <p:ph/>
          </p:nvPr>
        </p:nvSpPr>
        <p:spPr>
          <a:xfrm>
            <a:off x="602208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6" name="PlaceHolder 5"/>
          <p:cNvSpPr>
            <a:spLocks noGrp="1"/>
          </p:cNvSpPr>
          <p:nvPr>
            <p:ph/>
          </p:nvPr>
        </p:nvSpPr>
        <p:spPr>
          <a:xfrm>
            <a:off x="45720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7" name="PlaceHolder 6"/>
          <p:cNvSpPr>
            <a:spLocks noGrp="1"/>
          </p:cNvSpPr>
          <p:nvPr>
            <p:ph/>
          </p:nvPr>
        </p:nvSpPr>
        <p:spPr>
          <a:xfrm>
            <a:off x="323964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8" name="PlaceHolder 7"/>
          <p:cNvSpPr>
            <a:spLocks noGrp="1"/>
          </p:cNvSpPr>
          <p:nvPr>
            <p:ph/>
          </p:nvPr>
        </p:nvSpPr>
        <p:spPr>
          <a:xfrm>
            <a:off x="602208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3"/>
          </p:nvPr>
        </p:nvSpPr>
        <p:spPr/>
        <p:txBody>
          <a:bodyPr/>
          <a:p>
            <a:r>
              <a:t>Footer</a:t>
            </a:r>
          </a:p>
        </p:txBody>
      </p:sp>
      <p:sp>
        <p:nvSpPr>
          <p:cNvPr id="3" name="PlaceHolder 2"/>
          <p:cNvSpPr>
            <a:spLocks noGrp="1"/>
          </p:cNvSpPr>
          <p:nvPr>
            <p:ph type="sldNum" idx="4"/>
          </p:nvPr>
        </p:nvSpPr>
        <p:spPr/>
        <p:txBody>
          <a:bodyPr/>
          <a:p>
            <a:fld id="{35DD6B18-8B79-4075-B431-68A6CE6A8AEC}" type="slidenum">
              <a:t>&lt;#&gt;</a:t>
            </a:fld>
          </a:p>
        </p:txBody>
      </p:sp>
      <p:sp>
        <p:nvSpPr>
          <p:cNvPr id="4" name="PlaceHolder 3"/>
          <p:cNvSpPr>
            <a:spLocks noGrp="1"/>
          </p:cNvSpPr>
          <p:nvPr>
            <p:ph type="dt" idx="5"/>
          </p:nvPr>
        </p:nvSpPr>
        <p:spPr/>
        <p:txBody>
          <a:bodyPr/>
          <a:p>
            <a:r>
              <a:rPr lang="fr-FR"/>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85"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ftr" idx="3"/>
          </p:nvPr>
        </p:nvSpPr>
        <p:spPr/>
        <p:txBody>
          <a:bodyPr/>
          <a:p>
            <a:r>
              <a:t>Footer</a:t>
            </a:r>
          </a:p>
        </p:txBody>
      </p:sp>
      <p:sp>
        <p:nvSpPr>
          <p:cNvPr id="5" name="PlaceHolder 4"/>
          <p:cNvSpPr>
            <a:spLocks noGrp="1"/>
          </p:cNvSpPr>
          <p:nvPr>
            <p:ph type="sldNum" idx="4"/>
          </p:nvPr>
        </p:nvSpPr>
        <p:spPr/>
        <p:txBody>
          <a:bodyPr/>
          <a:p>
            <a:fld id="{F881763B-108F-40C4-A795-E192327F7B42}" type="slidenum">
              <a:t>&lt;#&gt;</a:t>
            </a:fld>
          </a:p>
        </p:txBody>
      </p:sp>
      <p:sp>
        <p:nvSpPr>
          <p:cNvPr id="6" name="PlaceHolder 5"/>
          <p:cNvSpPr>
            <a:spLocks noGrp="1"/>
          </p:cNvSpPr>
          <p:nvPr>
            <p:ph type="dt" idx="5"/>
          </p:nvPr>
        </p:nvSpPr>
        <p:spPr/>
        <p:txBody>
          <a:bodyPr/>
          <a:p>
            <a:r>
              <a:rPr lang="fr-FR"/>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87"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ftr" idx="3"/>
          </p:nvPr>
        </p:nvSpPr>
        <p:spPr/>
        <p:txBody>
          <a:bodyPr/>
          <a:p>
            <a:r>
              <a:t>Footer</a:t>
            </a:r>
          </a:p>
        </p:txBody>
      </p:sp>
      <p:sp>
        <p:nvSpPr>
          <p:cNvPr id="5" name="PlaceHolder 4"/>
          <p:cNvSpPr>
            <a:spLocks noGrp="1"/>
          </p:cNvSpPr>
          <p:nvPr>
            <p:ph type="sldNum" idx="4"/>
          </p:nvPr>
        </p:nvSpPr>
        <p:spPr/>
        <p:txBody>
          <a:bodyPr/>
          <a:p>
            <a:fld id="{21639A8A-4FEE-4696-A032-2F4136733186}" type="slidenum">
              <a:t>&lt;#&gt;</a:t>
            </a:fld>
          </a:p>
        </p:txBody>
      </p:sp>
      <p:sp>
        <p:nvSpPr>
          <p:cNvPr id="6" name="PlaceHolder 5"/>
          <p:cNvSpPr>
            <a:spLocks noGrp="1"/>
          </p:cNvSpPr>
          <p:nvPr>
            <p:ph type="dt" idx="5"/>
          </p:nvPr>
        </p:nvSpPr>
        <p:spPr/>
        <p:txBody>
          <a:bodyPr/>
          <a:p>
            <a:r>
              <a:rPr lang="fr-FR"/>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89"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90"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3"/>
          </p:nvPr>
        </p:nvSpPr>
        <p:spPr/>
        <p:txBody>
          <a:bodyPr/>
          <a:p>
            <a:r>
              <a:t>Footer</a:t>
            </a:r>
          </a:p>
        </p:txBody>
      </p:sp>
      <p:sp>
        <p:nvSpPr>
          <p:cNvPr id="6" name="PlaceHolder 5"/>
          <p:cNvSpPr>
            <a:spLocks noGrp="1"/>
          </p:cNvSpPr>
          <p:nvPr>
            <p:ph type="sldNum" idx="4"/>
          </p:nvPr>
        </p:nvSpPr>
        <p:spPr/>
        <p:txBody>
          <a:bodyPr/>
          <a:p>
            <a:fld id="{45AAD6B7-201D-4634-B3C6-4CECBE812249}" type="slidenum">
              <a:t>&lt;#&gt;</a:t>
            </a:fld>
          </a:p>
        </p:txBody>
      </p:sp>
      <p:sp>
        <p:nvSpPr>
          <p:cNvPr id="7" name="PlaceHolder 6"/>
          <p:cNvSpPr>
            <a:spLocks noGrp="1"/>
          </p:cNvSpPr>
          <p:nvPr>
            <p:ph type="dt" idx="5"/>
          </p:nvPr>
        </p:nvSpPr>
        <p:spPr/>
        <p:txBody>
          <a:bodyPr/>
          <a:p>
            <a:r>
              <a:rPr lang="fr-FR"/>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 name="PlaceHolder 2"/>
          <p:cNvSpPr>
            <a:spLocks noGrp="1"/>
          </p:cNvSpPr>
          <p:nvPr>
            <p:ph type="ftr" idx="3"/>
          </p:nvPr>
        </p:nvSpPr>
        <p:spPr/>
        <p:txBody>
          <a:bodyPr/>
          <a:p>
            <a:r>
              <a:t>Footer</a:t>
            </a:r>
          </a:p>
        </p:txBody>
      </p:sp>
      <p:sp>
        <p:nvSpPr>
          <p:cNvPr id="4" name="PlaceHolder 3"/>
          <p:cNvSpPr>
            <a:spLocks noGrp="1"/>
          </p:cNvSpPr>
          <p:nvPr>
            <p:ph type="sldNum" idx="4"/>
          </p:nvPr>
        </p:nvSpPr>
        <p:spPr/>
        <p:txBody>
          <a:bodyPr/>
          <a:p>
            <a:fld id="{0A8C5DE9-BE83-437F-A813-9A40A376B308}" type="slidenum">
              <a:t>&lt;#&gt;</a:t>
            </a:fld>
          </a:p>
        </p:txBody>
      </p:sp>
      <p:sp>
        <p:nvSpPr>
          <p:cNvPr id="5" name="PlaceHolder 4"/>
          <p:cNvSpPr>
            <a:spLocks noGrp="1"/>
          </p:cNvSpPr>
          <p:nvPr>
            <p:ph type="dt" idx="5"/>
          </p:nvPr>
        </p:nvSpPr>
        <p:spPr/>
        <p:txBody>
          <a:bodyPr/>
          <a:p>
            <a:r>
              <a:rPr lang="fr-F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8"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sldNum" idx="1"/>
          </p:nvPr>
        </p:nvSpPr>
        <p:spPr/>
        <p:txBody>
          <a:bodyPr/>
          <a:p>
            <a:fld id="{1A19ABA2-7F38-4307-A7B2-F9D6F778FE03}" type="slidenum">
              <a:t>&lt;#&gt;</a:t>
            </a:fld>
          </a:p>
        </p:txBody>
      </p:sp>
      <p:sp>
        <p:nvSpPr>
          <p:cNvPr id="5" name="PlaceHolder 4"/>
          <p:cNvSpPr>
            <a:spLocks noGrp="1"/>
          </p:cNvSpPr>
          <p:nvPr>
            <p:ph type="dt" idx="2"/>
          </p:nvPr>
        </p:nvSpPr>
        <p:spPr/>
        <p:txBody>
          <a:bodyPr/>
          <a:p>
            <a:r>
              <a:rPr lang="fr-FR"/>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457200" y="205200"/>
            <a:ext cx="8229240" cy="398124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
        <p:nvSpPr>
          <p:cNvPr id="3" name="PlaceHolder 2"/>
          <p:cNvSpPr>
            <a:spLocks noGrp="1"/>
          </p:cNvSpPr>
          <p:nvPr>
            <p:ph type="ftr" idx="3"/>
          </p:nvPr>
        </p:nvSpPr>
        <p:spPr/>
        <p:txBody>
          <a:bodyPr/>
          <a:p>
            <a:r>
              <a:t>Footer</a:t>
            </a:r>
          </a:p>
        </p:txBody>
      </p:sp>
      <p:sp>
        <p:nvSpPr>
          <p:cNvPr id="4" name="PlaceHolder 3"/>
          <p:cNvSpPr>
            <a:spLocks noGrp="1"/>
          </p:cNvSpPr>
          <p:nvPr>
            <p:ph type="sldNum" idx="4"/>
          </p:nvPr>
        </p:nvSpPr>
        <p:spPr/>
        <p:txBody>
          <a:bodyPr/>
          <a:p>
            <a:fld id="{A08618B7-4070-4D91-8CBD-2CF0907031D4}" type="slidenum">
              <a:t>&lt;#&gt;</a:t>
            </a:fld>
          </a:p>
        </p:txBody>
      </p:sp>
      <p:sp>
        <p:nvSpPr>
          <p:cNvPr id="5" name="PlaceHolder 4"/>
          <p:cNvSpPr>
            <a:spLocks noGrp="1"/>
          </p:cNvSpPr>
          <p:nvPr>
            <p:ph type="dt" idx="5"/>
          </p:nvPr>
        </p:nvSpPr>
        <p:spPr/>
        <p:txBody>
          <a:bodyPr/>
          <a:p>
            <a:r>
              <a:rPr lang="fr-FR"/>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94"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95"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96"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3"/>
          </p:nvPr>
        </p:nvSpPr>
        <p:spPr/>
        <p:txBody>
          <a:bodyPr/>
          <a:p>
            <a:r>
              <a:t>Footer</a:t>
            </a:r>
          </a:p>
        </p:txBody>
      </p:sp>
      <p:sp>
        <p:nvSpPr>
          <p:cNvPr id="7" name="PlaceHolder 6"/>
          <p:cNvSpPr>
            <a:spLocks noGrp="1"/>
          </p:cNvSpPr>
          <p:nvPr>
            <p:ph type="sldNum" idx="4"/>
          </p:nvPr>
        </p:nvSpPr>
        <p:spPr/>
        <p:txBody>
          <a:bodyPr/>
          <a:p>
            <a:fld id="{447E169F-81AC-4FDC-A0C1-15DB1D54D2CA}" type="slidenum">
              <a:t>&lt;#&gt;</a:t>
            </a:fld>
          </a:p>
        </p:txBody>
      </p:sp>
      <p:sp>
        <p:nvSpPr>
          <p:cNvPr id="8" name="PlaceHolder 7"/>
          <p:cNvSpPr>
            <a:spLocks noGrp="1"/>
          </p:cNvSpPr>
          <p:nvPr>
            <p:ph type="dt" idx="5"/>
          </p:nvPr>
        </p:nvSpPr>
        <p:spPr/>
        <p:txBody>
          <a:bodyPr/>
          <a:p>
            <a:r>
              <a:rPr lang="fr-FR"/>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98"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99"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00" name="PlaceHolder 4"/>
          <p:cNvSpPr>
            <a:spLocks noGrp="1"/>
          </p:cNvSpPr>
          <p:nvPr>
            <p:ph/>
          </p:nvPr>
        </p:nvSpPr>
        <p:spPr>
          <a:xfrm>
            <a:off x="467424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3"/>
          </p:nvPr>
        </p:nvSpPr>
        <p:spPr/>
        <p:txBody>
          <a:bodyPr/>
          <a:p>
            <a:r>
              <a:t>Footer</a:t>
            </a:r>
          </a:p>
        </p:txBody>
      </p:sp>
      <p:sp>
        <p:nvSpPr>
          <p:cNvPr id="7" name="PlaceHolder 6"/>
          <p:cNvSpPr>
            <a:spLocks noGrp="1"/>
          </p:cNvSpPr>
          <p:nvPr>
            <p:ph type="sldNum" idx="4"/>
          </p:nvPr>
        </p:nvSpPr>
        <p:spPr/>
        <p:txBody>
          <a:bodyPr/>
          <a:p>
            <a:fld id="{930A6B61-0706-46D4-915B-15AC95FE960E}" type="slidenum">
              <a:t>&lt;#&gt;</a:t>
            </a:fld>
          </a:p>
        </p:txBody>
      </p:sp>
      <p:sp>
        <p:nvSpPr>
          <p:cNvPr id="8" name="PlaceHolder 7"/>
          <p:cNvSpPr>
            <a:spLocks noGrp="1"/>
          </p:cNvSpPr>
          <p:nvPr>
            <p:ph type="dt" idx="5"/>
          </p:nvPr>
        </p:nvSpPr>
        <p:spPr/>
        <p:txBody>
          <a:bodyPr/>
          <a:p>
            <a:r>
              <a:rPr lang="fr-FR"/>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02"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03"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04" name="PlaceHolder 4"/>
          <p:cNvSpPr>
            <a:spLocks noGrp="1"/>
          </p:cNvSpPr>
          <p:nvPr>
            <p:ph/>
          </p:nvPr>
        </p:nvSpPr>
        <p:spPr>
          <a:xfrm>
            <a:off x="457200" y="276192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ftr" idx="3"/>
          </p:nvPr>
        </p:nvSpPr>
        <p:spPr/>
        <p:txBody>
          <a:bodyPr/>
          <a:p>
            <a:r>
              <a:t>Footer</a:t>
            </a:r>
          </a:p>
        </p:txBody>
      </p:sp>
      <p:sp>
        <p:nvSpPr>
          <p:cNvPr id="7" name="PlaceHolder 6"/>
          <p:cNvSpPr>
            <a:spLocks noGrp="1"/>
          </p:cNvSpPr>
          <p:nvPr>
            <p:ph type="sldNum" idx="4"/>
          </p:nvPr>
        </p:nvSpPr>
        <p:spPr/>
        <p:txBody>
          <a:bodyPr/>
          <a:p>
            <a:fld id="{2B0A531C-1176-415F-856C-9CD0F404F125}" type="slidenum">
              <a:t>&lt;#&gt;</a:t>
            </a:fld>
          </a:p>
        </p:txBody>
      </p:sp>
      <p:sp>
        <p:nvSpPr>
          <p:cNvPr id="8" name="PlaceHolder 7"/>
          <p:cNvSpPr>
            <a:spLocks noGrp="1"/>
          </p:cNvSpPr>
          <p:nvPr>
            <p:ph type="dt" idx="5"/>
          </p:nvPr>
        </p:nvSpPr>
        <p:spPr/>
        <p:txBody>
          <a:bodyPr/>
          <a:p>
            <a:r>
              <a:rPr lang="fr-FR"/>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06" name="PlaceHolder 2"/>
          <p:cNvSpPr>
            <a:spLocks noGrp="1"/>
          </p:cNvSpPr>
          <p:nvPr>
            <p:ph/>
          </p:nvPr>
        </p:nvSpPr>
        <p:spPr>
          <a:xfrm>
            <a:off x="457200" y="120348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07" name="PlaceHolder 3"/>
          <p:cNvSpPr>
            <a:spLocks noGrp="1"/>
          </p:cNvSpPr>
          <p:nvPr>
            <p:ph/>
          </p:nvPr>
        </p:nvSpPr>
        <p:spPr>
          <a:xfrm>
            <a:off x="457200" y="276192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ftr" idx="3"/>
          </p:nvPr>
        </p:nvSpPr>
        <p:spPr/>
        <p:txBody>
          <a:bodyPr/>
          <a:p>
            <a:r>
              <a:t>Footer</a:t>
            </a:r>
          </a:p>
        </p:txBody>
      </p:sp>
      <p:sp>
        <p:nvSpPr>
          <p:cNvPr id="6" name="PlaceHolder 5"/>
          <p:cNvSpPr>
            <a:spLocks noGrp="1"/>
          </p:cNvSpPr>
          <p:nvPr>
            <p:ph type="sldNum" idx="4"/>
          </p:nvPr>
        </p:nvSpPr>
        <p:spPr/>
        <p:txBody>
          <a:bodyPr/>
          <a:p>
            <a:fld id="{30C46084-D96E-42CE-AE98-573CE29C2219}" type="slidenum">
              <a:t>&lt;#&gt;</a:t>
            </a:fld>
          </a:p>
        </p:txBody>
      </p:sp>
      <p:sp>
        <p:nvSpPr>
          <p:cNvPr id="7" name="PlaceHolder 6"/>
          <p:cNvSpPr>
            <a:spLocks noGrp="1"/>
          </p:cNvSpPr>
          <p:nvPr>
            <p:ph type="dt" idx="5"/>
          </p:nvPr>
        </p:nvSpPr>
        <p:spPr/>
        <p:txBody>
          <a:bodyPr/>
          <a:p>
            <a:r>
              <a:rPr lang="fr-FR"/>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09"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0"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1"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2" name="PlaceHolder 5"/>
          <p:cNvSpPr>
            <a:spLocks noGrp="1"/>
          </p:cNvSpPr>
          <p:nvPr>
            <p:ph/>
          </p:nvPr>
        </p:nvSpPr>
        <p:spPr>
          <a:xfrm>
            <a:off x="467424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7" name="PlaceHolder 6"/>
          <p:cNvSpPr>
            <a:spLocks noGrp="1"/>
          </p:cNvSpPr>
          <p:nvPr>
            <p:ph type="ftr" idx="3"/>
          </p:nvPr>
        </p:nvSpPr>
        <p:spPr/>
        <p:txBody>
          <a:bodyPr/>
          <a:p>
            <a:r>
              <a:t>Footer</a:t>
            </a:r>
          </a:p>
        </p:txBody>
      </p:sp>
      <p:sp>
        <p:nvSpPr>
          <p:cNvPr id="8" name="PlaceHolder 7"/>
          <p:cNvSpPr>
            <a:spLocks noGrp="1"/>
          </p:cNvSpPr>
          <p:nvPr>
            <p:ph type="sldNum" idx="4"/>
          </p:nvPr>
        </p:nvSpPr>
        <p:spPr/>
        <p:txBody>
          <a:bodyPr/>
          <a:p>
            <a:fld id="{90C8B032-770E-4DE0-9255-0A96743684E9}" type="slidenum">
              <a:t>&lt;#&gt;</a:t>
            </a:fld>
          </a:p>
        </p:txBody>
      </p:sp>
      <p:sp>
        <p:nvSpPr>
          <p:cNvPr id="9" name="PlaceHolder 8"/>
          <p:cNvSpPr>
            <a:spLocks noGrp="1"/>
          </p:cNvSpPr>
          <p:nvPr>
            <p:ph type="dt" idx="5"/>
          </p:nvPr>
        </p:nvSpPr>
        <p:spPr/>
        <p:txBody>
          <a:bodyPr/>
          <a:p>
            <a:r>
              <a:rPr lang="fr-FR"/>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14" name="PlaceHolder 2"/>
          <p:cNvSpPr>
            <a:spLocks noGrp="1"/>
          </p:cNvSpPr>
          <p:nvPr>
            <p:ph/>
          </p:nvPr>
        </p:nvSpPr>
        <p:spPr>
          <a:xfrm>
            <a:off x="45720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5" name="PlaceHolder 3"/>
          <p:cNvSpPr>
            <a:spLocks noGrp="1"/>
          </p:cNvSpPr>
          <p:nvPr>
            <p:ph/>
          </p:nvPr>
        </p:nvSpPr>
        <p:spPr>
          <a:xfrm>
            <a:off x="323964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6" name="PlaceHolder 4"/>
          <p:cNvSpPr>
            <a:spLocks noGrp="1"/>
          </p:cNvSpPr>
          <p:nvPr>
            <p:ph/>
          </p:nvPr>
        </p:nvSpPr>
        <p:spPr>
          <a:xfrm>
            <a:off x="6022080" y="120348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7" name="PlaceHolder 5"/>
          <p:cNvSpPr>
            <a:spLocks noGrp="1"/>
          </p:cNvSpPr>
          <p:nvPr>
            <p:ph/>
          </p:nvPr>
        </p:nvSpPr>
        <p:spPr>
          <a:xfrm>
            <a:off x="45720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8" name="PlaceHolder 6"/>
          <p:cNvSpPr>
            <a:spLocks noGrp="1"/>
          </p:cNvSpPr>
          <p:nvPr>
            <p:ph/>
          </p:nvPr>
        </p:nvSpPr>
        <p:spPr>
          <a:xfrm>
            <a:off x="323964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9" name="PlaceHolder 7"/>
          <p:cNvSpPr>
            <a:spLocks noGrp="1"/>
          </p:cNvSpPr>
          <p:nvPr>
            <p:ph/>
          </p:nvPr>
        </p:nvSpPr>
        <p:spPr>
          <a:xfrm>
            <a:off x="6022080" y="2761920"/>
            <a:ext cx="26496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9" name="PlaceHolder 8"/>
          <p:cNvSpPr>
            <a:spLocks noGrp="1"/>
          </p:cNvSpPr>
          <p:nvPr>
            <p:ph type="ftr" idx="3"/>
          </p:nvPr>
        </p:nvSpPr>
        <p:spPr/>
        <p:txBody>
          <a:bodyPr/>
          <a:p>
            <a:r>
              <a:t>Footer</a:t>
            </a:r>
          </a:p>
        </p:txBody>
      </p:sp>
      <p:sp>
        <p:nvSpPr>
          <p:cNvPr id="10" name="PlaceHolder 9"/>
          <p:cNvSpPr>
            <a:spLocks noGrp="1"/>
          </p:cNvSpPr>
          <p:nvPr>
            <p:ph type="sldNum" idx="4"/>
          </p:nvPr>
        </p:nvSpPr>
        <p:spPr/>
        <p:txBody>
          <a:bodyPr/>
          <a:p>
            <a:fld id="{B88E3738-8DBD-4C27-8E41-B2153E99F88C}" type="slidenum">
              <a:t>&lt;#&gt;</a:t>
            </a:fld>
          </a:p>
        </p:txBody>
      </p:sp>
      <p:sp>
        <p:nvSpPr>
          <p:cNvPr id="11" name="PlaceHolder 10"/>
          <p:cNvSpPr>
            <a:spLocks noGrp="1"/>
          </p:cNvSpPr>
          <p:nvPr>
            <p:ph type="dt" idx="5"/>
          </p:nvPr>
        </p:nvSpPr>
        <p:spPr/>
        <p:txBody>
          <a:bodyPr/>
          <a:p>
            <a:r>
              <a:rPr lang="fr-F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0"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1"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5" name="PlaceHolder 4"/>
          <p:cNvSpPr>
            <a:spLocks noGrp="1"/>
          </p:cNvSpPr>
          <p:nvPr>
            <p:ph type="sldNum" idx="1"/>
          </p:nvPr>
        </p:nvSpPr>
        <p:spPr/>
        <p:txBody>
          <a:bodyPr/>
          <a:p>
            <a:fld id="{6D6E991B-C6C4-4091-B6EC-01B999C83447}" type="slidenum">
              <a:t>&lt;#&gt;</a:t>
            </a:fld>
          </a:p>
        </p:txBody>
      </p:sp>
      <p:sp>
        <p:nvSpPr>
          <p:cNvPr id="6" name="PlaceHolder 5"/>
          <p:cNvSpPr>
            <a:spLocks noGrp="1"/>
          </p:cNvSpPr>
          <p:nvPr>
            <p:ph type="dt" idx="2"/>
          </p:nvPr>
        </p:nvSpPr>
        <p:spPr/>
        <p:txBody>
          <a:bodyPr/>
          <a:p>
            <a:r>
              <a:rPr lang="fr-F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3" name="PlaceHolder 2"/>
          <p:cNvSpPr>
            <a:spLocks noGrp="1"/>
          </p:cNvSpPr>
          <p:nvPr>
            <p:ph type="sldNum" idx="1"/>
          </p:nvPr>
        </p:nvSpPr>
        <p:spPr/>
        <p:txBody>
          <a:bodyPr/>
          <a:p>
            <a:fld id="{CCF6B6DA-BDCB-4B68-9D0E-B436610DDF49}" type="slidenum">
              <a:t>&lt;#&gt;</a:t>
            </a:fld>
          </a:p>
        </p:txBody>
      </p:sp>
      <p:sp>
        <p:nvSpPr>
          <p:cNvPr id="4" name="PlaceHolder 3"/>
          <p:cNvSpPr>
            <a:spLocks noGrp="1"/>
          </p:cNvSpPr>
          <p:nvPr>
            <p:ph type="dt" idx="2"/>
          </p:nvPr>
        </p:nvSpPr>
        <p:spPr/>
        <p:txBody>
          <a:bodyPr/>
          <a:p>
            <a:r>
              <a:rPr lang="fr-F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05200"/>
            <a:ext cx="8229240" cy="398124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
        <p:nvSpPr>
          <p:cNvPr id="3" name="PlaceHolder 2"/>
          <p:cNvSpPr>
            <a:spLocks noGrp="1"/>
          </p:cNvSpPr>
          <p:nvPr>
            <p:ph type="sldNum" idx="1"/>
          </p:nvPr>
        </p:nvSpPr>
        <p:spPr/>
        <p:txBody>
          <a:bodyPr/>
          <a:p>
            <a:fld id="{463AA729-C021-4714-9DDC-E42AD13E36E8}" type="slidenum">
              <a:t>&lt;#&gt;</a:t>
            </a:fld>
          </a:p>
        </p:txBody>
      </p:sp>
      <p:sp>
        <p:nvSpPr>
          <p:cNvPr id="4" name="PlaceHolder 3"/>
          <p:cNvSpPr>
            <a:spLocks noGrp="1"/>
          </p:cNvSpPr>
          <p:nvPr>
            <p:ph type="dt" idx="2"/>
          </p:nvPr>
        </p:nvSpPr>
        <p:spPr/>
        <p:txBody>
          <a:bodyPr/>
          <a:p>
            <a:r>
              <a:rPr lang="fr-F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5"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6"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17"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sldNum" idx="1"/>
          </p:nvPr>
        </p:nvSpPr>
        <p:spPr/>
        <p:txBody>
          <a:bodyPr/>
          <a:p>
            <a:fld id="{89285C3F-4141-466C-8F01-273B7D5947CF}" type="slidenum">
              <a:t>&lt;#&gt;</a:t>
            </a:fld>
          </a:p>
        </p:txBody>
      </p:sp>
      <p:sp>
        <p:nvSpPr>
          <p:cNvPr id="7" name="PlaceHolder 6"/>
          <p:cNvSpPr>
            <a:spLocks noGrp="1"/>
          </p:cNvSpPr>
          <p:nvPr>
            <p:ph type="dt" idx="2"/>
          </p:nvPr>
        </p:nvSpPr>
        <p:spPr/>
        <p:txBody>
          <a:bodyPr/>
          <a:p>
            <a:r>
              <a:rPr lang="fr-F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9"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0"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1" name="PlaceHolder 4"/>
          <p:cNvSpPr>
            <a:spLocks noGrp="1"/>
          </p:cNvSpPr>
          <p:nvPr>
            <p:ph/>
          </p:nvPr>
        </p:nvSpPr>
        <p:spPr>
          <a:xfrm>
            <a:off x="4674240" y="276192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sldNum" idx="1"/>
          </p:nvPr>
        </p:nvSpPr>
        <p:spPr/>
        <p:txBody>
          <a:bodyPr/>
          <a:p>
            <a:fld id="{1D5333CC-96F3-4E93-BF48-42002B48240B}" type="slidenum">
              <a:t>&lt;#&gt;</a:t>
            </a:fld>
          </a:p>
        </p:txBody>
      </p:sp>
      <p:sp>
        <p:nvSpPr>
          <p:cNvPr id="7" name="PlaceHolder 6"/>
          <p:cNvSpPr>
            <a:spLocks noGrp="1"/>
          </p:cNvSpPr>
          <p:nvPr>
            <p:ph type="dt" idx="2"/>
          </p:nvPr>
        </p:nvSpPr>
        <p:spPr/>
        <p:txBody>
          <a:bodyPr/>
          <a:p>
            <a:r>
              <a:rPr lang="fr-F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3"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4"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25" name="PlaceHolder 4"/>
          <p:cNvSpPr>
            <a:spLocks noGrp="1"/>
          </p:cNvSpPr>
          <p:nvPr>
            <p:ph/>
          </p:nvPr>
        </p:nvSpPr>
        <p:spPr>
          <a:xfrm>
            <a:off x="457200" y="2761920"/>
            <a:ext cx="8229240" cy="14227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6" name="PlaceHolder 5"/>
          <p:cNvSpPr>
            <a:spLocks noGrp="1"/>
          </p:cNvSpPr>
          <p:nvPr>
            <p:ph type="sldNum" idx="1"/>
          </p:nvPr>
        </p:nvSpPr>
        <p:spPr/>
        <p:txBody>
          <a:bodyPr/>
          <a:p>
            <a:fld id="{54BCD0AE-61D0-4153-9A89-5E5E2E15217B}" type="slidenum">
              <a:t>&lt;#&gt;</a:t>
            </a:fld>
          </a:p>
        </p:txBody>
      </p:sp>
      <p:sp>
        <p:nvSpPr>
          <p:cNvPr id="7" name="PlaceHolder 6"/>
          <p:cNvSpPr>
            <a:spLocks noGrp="1"/>
          </p:cNvSpPr>
          <p:nvPr>
            <p:ph type="dt" idx="2"/>
          </p:nvPr>
        </p:nvSpPr>
        <p:spPr/>
        <p:txBody>
          <a:bodyPr/>
          <a:p>
            <a:r>
              <a:rPr lang="fr-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0" name="Image 4" descr="Une image contenant texte, carte de visite, capture d’écran, graphiques vectoriels&#10;&#10;Description générée automatiquement"/>
          <p:cNvPicPr/>
          <p:nvPr/>
        </p:nvPicPr>
        <p:blipFill>
          <a:blip r:embed="rId3"/>
          <a:stretch/>
        </p:blipFill>
        <p:spPr>
          <a:xfrm>
            <a:off x="0" y="-6120"/>
            <a:ext cx="3052440" cy="5148720"/>
          </a:xfrm>
          <a:prstGeom prst="rect">
            <a:avLst/>
          </a:prstGeom>
          <a:ln w="0">
            <a:noFill/>
          </a:ln>
        </p:spPr>
      </p:pic>
      <p:sp>
        <p:nvSpPr>
          <p:cNvPr id="1" name="PlaceHolder 1"/>
          <p:cNvSpPr>
            <a:spLocks noGrp="1"/>
          </p:cNvSpPr>
          <p:nvPr>
            <p:ph type="title"/>
          </p:nvPr>
        </p:nvSpPr>
        <p:spPr>
          <a:xfrm>
            <a:off x="457200" y="205200"/>
            <a:ext cx="8228880" cy="85824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a:t>
            </a:r>
            <a:r>
              <a:rPr b="0" lang="fr-FR" sz="1800" spc="-1" strike="noStrike">
                <a:solidFill>
                  <a:srgbClr val="000000"/>
                </a:solidFill>
                <a:latin typeface="Arial"/>
              </a:rPr>
              <a:t>l</a:t>
            </a:r>
            <a:r>
              <a:rPr b="0" lang="fr-FR" sz="1800" spc="-1" strike="noStrike">
                <a:solidFill>
                  <a:srgbClr val="000000"/>
                </a:solidFill>
                <a:latin typeface="Arial"/>
              </a:rPr>
              <a:t>i</a:t>
            </a:r>
            <a:r>
              <a:rPr b="0" lang="fr-FR" sz="1800" spc="-1" strike="noStrike">
                <a:solidFill>
                  <a:srgbClr val="000000"/>
                </a:solidFill>
                <a:latin typeface="Arial"/>
              </a:rPr>
              <a:t>q</a:t>
            </a:r>
            <a:r>
              <a:rPr b="0" lang="fr-FR" sz="1800" spc="-1" strike="noStrike">
                <a:solidFill>
                  <a:srgbClr val="000000"/>
                </a:solidFill>
                <a:latin typeface="Arial"/>
              </a:rPr>
              <a:t>u</a:t>
            </a:r>
            <a:r>
              <a:rPr b="0" lang="fr-FR" sz="1800" spc="-1" strike="noStrike">
                <a:solidFill>
                  <a:srgbClr val="000000"/>
                </a:solidFill>
                <a:latin typeface="Arial"/>
              </a:rPr>
              <a:t>e</a:t>
            </a:r>
            <a:r>
              <a:rPr b="0" lang="fr-FR" sz="1800" spc="-1" strike="noStrike">
                <a:solidFill>
                  <a:srgbClr val="000000"/>
                </a:solidFill>
                <a:latin typeface="Arial"/>
              </a:rPr>
              <a:t>z</a:t>
            </a:r>
            <a:r>
              <a:rPr b="0" lang="fr-FR" sz="1800" spc="-1" strike="noStrike">
                <a:solidFill>
                  <a:srgbClr val="000000"/>
                </a:solidFill>
                <a:latin typeface="Arial"/>
              </a:rPr>
              <a:t> </a:t>
            </a:r>
            <a:r>
              <a:rPr b="0" lang="fr-FR" sz="1800" spc="-1" strike="noStrike">
                <a:solidFill>
                  <a:srgbClr val="000000"/>
                </a:solidFill>
                <a:latin typeface="Arial"/>
              </a:rPr>
              <a:t>p</a:t>
            </a:r>
            <a:r>
              <a:rPr b="0" lang="fr-FR" sz="1800" spc="-1" strike="noStrike">
                <a:solidFill>
                  <a:srgbClr val="000000"/>
                </a:solidFill>
                <a:latin typeface="Arial"/>
              </a:rPr>
              <a:t>o</a:t>
            </a:r>
            <a:r>
              <a:rPr b="0" lang="fr-FR" sz="1800" spc="-1" strike="noStrike">
                <a:solidFill>
                  <a:srgbClr val="000000"/>
                </a:solidFill>
                <a:latin typeface="Arial"/>
              </a:rPr>
              <a:t>u</a:t>
            </a:r>
            <a:r>
              <a:rPr b="0" lang="fr-FR" sz="1800" spc="-1" strike="noStrike">
                <a:solidFill>
                  <a:srgbClr val="000000"/>
                </a:solidFill>
                <a:latin typeface="Arial"/>
              </a:rPr>
              <a:t>r</a:t>
            </a:r>
            <a:r>
              <a:rPr b="0" lang="fr-FR" sz="1800" spc="-1" strike="noStrike">
                <a:solidFill>
                  <a:srgbClr val="000000"/>
                </a:solidFill>
                <a:latin typeface="Arial"/>
              </a:rPr>
              <a:t> </a:t>
            </a:r>
            <a:r>
              <a:rPr b="0" lang="fr-FR" sz="1800" spc="-1" strike="noStrike">
                <a:solidFill>
                  <a:srgbClr val="000000"/>
                </a:solidFill>
                <a:latin typeface="Arial"/>
              </a:rPr>
              <a:t>é</a:t>
            </a:r>
            <a:r>
              <a:rPr b="0" lang="fr-FR" sz="1800" spc="-1" strike="noStrike">
                <a:solidFill>
                  <a:srgbClr val="000000"/>
                </a:solidFill>
                <a:latin typeface="Arial"/>
              </a:rPr>
              <a:t>d</a:t>
            </a:r>
            <a:r>
              <a:rPr b="0" lang="fr-FR" sz="1800" spc="-1" strike="noStrike">
                <a:solidFill>
                  <a:srgbClr val="000000"/>
                </a:solidFill>
                <a:latin typeface="Arial"/>
              </a:rPr>
              <a:t>i</a:t>
            </a:r>
            <a:r>
              <a:rPr b="0" lang="fr-FR" sz="1800" spc="-1" strike="noStrike">
                <a:solidFill>
                  <a:srgbClr val="000000"/>
                </a:solidFill>
                <a:latin typeface="Arial"/>
              </a:rPr>
              <a:t>t</a:t>
            </a:r>
            <a:r>
              <a:rPr b="0" lang="fr-FR" sz="1800" spc="-1" strike="noStrike">
                <a:solidFill>
                  <a:srgbClr val="000000"/>
                </a:solidFill>
                <a:latin typeface="Arial"/>
              </a:rPr>
              <a:t>e</a:t>
            </a:r>
            <a:r>
              <a:rPr b="0" lang="fr-FR" sz="1800" spc="-1" strike="noStrike">
                <a:solidFill>
                  <a:srgbClr val="000000"/>
                </a:solidFill>
                <a:latin typeface="Arial"/>
              </a:rPr>
              <a:t>r</a:t>
            </a:r>
            <a:r>
              <a:rPr b="0" lang="fr-FR" sz="1800" spc="-1" strike="noStrike">
                <a:solidFill>
                  <a:srgbClr val="000000"/>
                </a:solidFill>
                <a:latin typeface="Arial"/>
              </a:rPr>
              <a:t> </a:t>
            </a:r>
            <a:r>
              <a:rPr b="0" lang="fr-FR" sz="1800" spc="-1" strike="noStrike">
                <a:solidFill>
                  <a:srgbClr val="000000"/>
                </a:solidFill>
                <a:latin typeface="Arial"/>
              </a:rPr>
              <a:t>l</a:t>
            </a:r>
            <a:r>
              <a:rPr b="0" lang="fr-FR" sz="1800" spc="-1" strike="noStrike">
                <a:solidFill>
                  <a:srgbClr val="000000"/>
                </a:solidFill>
                <a:latin typeface="Arial"/>
              </a:rPr>
              <a:t>e</a:t>
            </a:r>
            <a:r>
              <a:rPr b="0" lang="fr-FR" sz="1800" spc="-1" strike="noStrike">
                <a:solidFill>
                  <a:srgbClr val="000000"/>
                </a:solidFill>
                <a:latin typeface="Arial"/>
              </a:rPr>
              <a:t> </a:t>
            </a:r>
            <a:r>
              <a:rPr b="0" lang="fr-FR" sz="1800" spc="-1" strike="noStrike">
                <a:solidFill>
                  <a:srgbClr val="000000"/>
                </a:solidFill>
                <a:latin typeface="Arial"/>
              </a:rPr>
              <a:t>f</a:t>
            </a:r>
            <a:r>
              <a:rPr b="0" lang="fr-FR" sz="1800" spc="-1" strike="noStrike">
                <a:solidFill>
                  <a:srgbClr val="000000"/>
                </a:solidFill>
                <a:latin typeface="Arial"/>
              </a:rPr>
              <a:t>o</a:t>
            </a:r>
            <a:r>
              <a:rPr b="0" lang="fr-FR" sz="1800" spc="-1" strike="noStrike">
                <a:solidFill>
                  <a:srgbClr val="000000"/>
                </a:solidFill>
                <a:latin typeface="Arial"/>
              </a:rPr>
              <a:t>r</a:t>
            </a:r>
            <a:r>
              <a:rPr b="0" lang="fr-FR" sz="1800" spc="-1" strike="noStrike">
                <a:solidFill>
                  <a:srgbClr val="000000"/>
                </a:solidFill>
                <a:latin typeface="Arial"/>
              </a:rPr>
              <a:t>m</a:t>
            </a:r>
            <a:r>
              <a:rPr b="0" lang="fr-FR" sz="1800" spc="-1" strike="noStrike">
                <a:solidFill>
                  <a:srgbClr val="000000"/>
                </a:solidFill>
                <a:latin typeface="Arial"/>
              </a:rPr>
              <a:t>a</a:t>
            </a:r>
            <a:r>
              <a:rPr b="0" lang="fr-FR" sz="1800" spc="-1" strike="noStrike">
                <a:solidFill>
                  <a:srgbClr val="000000"/>
                </a:solidFill>
                <a:latin typeface="Arial"/>
              </a:rPr>
              <a:t>t</a:t>
            </a:r>
            <a:r>
              <a:rPr b="0" lang="fr-FR" sz="1800" spc="-1" strike="noStrike">
                <a:solidFill>
                  <a:srgbClr val="000000"/>
                </a:solidFill>
                <a:latin typeface="Arial"/>
              </a:rPr>
              <a:t> </a:t>
            </a:r>
            <a:r>
              <a:rPr b="0" lang="fr-FR" sz="1800" spc="-1" strike="noStrike">
                <a:solidFill>
                  <a:srgbClr val="000000"/>
                </a:solidFill>
                <a:latin typeface="Arial"/>
              </a:rPr>
              <a:t>d</a:t>
            </a:r>
            <a:r>
              <a:rPr b="0" lang="fr-FR" sz="1800" spc="-1" strike="noStrike">
                <a:solidFill>
                  <a:srgbClr val="000000"/>
                </a:solidFill>
                <a:latin typeface="Arial"/>
              </a:rPr>
              <a:t>u</a:t>
            </a:r>
            <a:r>
              <a:rPr b="0" lang="fr-FR" sz="1800" spc="-1" strike="noStrike">
                <a:solidFill>
                  <a:srgbClr val="000000"/>
                </a:solidFill>
                <a:latin typeface="Arial"/>
              </a:rPr>
              <a:t> </a:t>
            </a:r>
            <a:r>
              <a:rPr b="0" lang="fr-FR" sz="1800" spc="-1" strike="noStrike">
                <a:solidFill>
                  <a:srgbClr val="000000"/>
                </a:solidFill>
                <a:latin typeface="Arial"/>
              </a:rPr>
              <a:t>t</a:t>
            </a:r>
            <a:r>
              <a:rPr b="0" lang="fr-FR" sz="1800" spc="-1" strike="noStrike">
                <a:solidFill>
                  <a:srgbClr val="000000"/>
                </a:solidFill>
                <a:latin typeface="Arial"/>
              </a:rPr>
              <a:t>e</a:t>
            </a:r>
            <a:r>
              <a:rPr b="0" lang="fr-FR" sz="1800" spc="-1" strike="noStrike">
                <a:solidFill>
                  <a:srgbClr val="000000"/>
                </a:solidFill>
                <a:latin typeface="Arial"/>
              </a:rPr>
              <a:t>x</a:t>
            </a:r>
            <a:r>
              <a:rPr b="0" lang="fr-FR" sz="1800" spc="-1" strike="noStrike">
                <a:solidFill>
                  <a:srgbClr val="000000"/>
                </a:solidFill>
                <a:latin typeface="Arial"/>
              </a:rPr>
              <a:t>t</a:t>
            </a:r>
            <a:r>
              <a:rPr b="0" lang="fr-FR" sz="1800" spc="-1" strike="noStrike">
                <a:solidFill>
                  <a:srgbClr val="000000"/>
                </a:solidFill>
                <a:latin typeface="Arial"/>
              </a:rPr>
              <a:t>e</a:t>
            </a:r>
            <a:r>
              <a:rPr b="0" lang="fr-FR" sz="1800" spc="-1" strike="noStrike">
                <a:solidFill>
                  <a:srgbClr val="000000"/>
                </a:solidFill>
                <a:latin typeface="Arial"/>
              </a:rPr>
              <a:t>-</a:t>
            </a:r>
            <a:r>
              <a:rPr b="0" lang="fr-FR" sz="1800" spc="-1" strike="noStrike">
                <a:solidFill>
                  <a:srgbClr val="000000"/>
                </a:solidFill>
                <a:latin typeface="Arial"/>
              </a:rPr>
              <a:t>t</a:t>
            </a:r>
            <a:r>
              <a:rPr b="0" lang="fr-FR" sz="1800" spc="-1" strike="noStrike">
                <a:solidFill>
                  <a:srgbClr val="000000"/>
                </a:solidFill>
                <a:latin typeface="Arial"/>
              </a:rPr>
              <a:t>i</a:t>
            </a:r>
            <a:r>
              <a:rPr b="0" lang="fr-FR" sz="1800" spc="-1" strike="noStrike">
                <a:solidFill>
                  <a:srgbClr val="000000"/>
                </a:solidFill>
                <a:latin typeface="Arial"/>
              </a:rPr>
              <a:t>t</a:t>
            </a:r>
            <a:r>
              <a:rPr b="0" lang="fr-FR" sz="1800" spc="-1" strike="noStrike">
                <a:solidFill>
                  <a:srgbClr val="000000"/>
                </a:solidFill>
                <a:latin typeface="Arial"/>
              </a:rPr>
              <a:t>r</a:t>
            </a:r>
            <a:r>
              <a:rPr b="0" lang="fr-FR" sz="1800" spc="-1" strike="noStrike">
                <a:solidFill>
                  <a:srgbClr val="000000"/>
                </a:solidFill>
                <a:latin typeface="Arial"/>
              </a:rPr>
              <a:t>e</a:t>
            </a:r>
            <a:endParaRPr b="0" lang="fr-FR" sz="1800" spc="-1" strike="noStrike">
              <a:solidFill>
                <a:srgbClr val="000000"/>
              </a:solidFill>
              <a:latin typeface="Arial"/>
            </a:endParaRPr>
          </a:p>
        </p:txBody>
      </p:sp>
      <p:sp>
        <p:nvSpPr>
          <p:cNvPr id="2" name="PlaceHolder 2"/>
          <p:cNvSpPr>
            <a:spLocks noGrp="1"/>
          </p:cNvSpPr>
          <p:nvPr>
            <p:ph type="body"/>
          </p:nvPr>
        </p:nvSpPr>
        <p:spPr>
          <a:xfrm>
            <a:off x="457200" y="1203480"/>
            <a:ext cx="8228880" cy="2982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3" name="PlaceHolder 3"/>
          <p:cNvSpPr>
            <a:spLocks noGrp="1"/>
          </p:cNvSpPr>
          <p:nvPr>
            <p:ph type="sldNum" idx="1"/>
          </p:nvPr>
        </p:nvSpPr>
        <p:spPr>
          <a:xfrm>
            <a:off x="0" y="4963680"/>
            <a:ext cx="178920" cy="178920"/>
          </a:xfrm>
          <a:prstGeom prst="rect">
            <a:avLst/>
          </a:prstGeom>
          <a:noFill/>
          <a:ln w="0">
            <a:solidFill>
              <a:srgbClr val="000000">
                <a:alpha val="0"/>
              </a:srgbClr>
            </a:solidFill>
          </a:ln>
        </p:spPr>
        <p:txBody>
          <a:bodyPr lIns="0" rIns="0" tIns="0" bIns="0" anchor="ctr">
            <a:noAutofit/>
          </a:bodyPr>
          <a:lstStyle>
            <a:lvl1pPr indent="0" algn="r">
              <a:lnSpc>
                <a:spcPct val="100000"/>
              </a:lnSpc>
              <a:buNone/>
              <a:tabLst>
                <a:tab algn="l" pos="0"/>
              </a:tabLst>
              <a:defRPr b="1" lang="fr-FR" sz="100" spc="-1" strike="noStrike">
                <a:solidFill>
                  <a:srgbClr val="000000">
                    <a:alpha val="0"/>
                  </a:srgbClr>
                </a:solidFill>
                <a:latin typeface="Arial"/>
              </a:defRPr>
            </a:lvl1pPr>
          </a:lstStyle>
          <a:p>
            <a:pPr indent="0" algn="r">
              <a:lnSpc>
                <a:spcPct val="100000"/>
              </a:lnSpc>
              <a:buNone/>
              <a:tabLst>
                <a:tab algn="l" pos="0"/>
              </a:tabLst>
            </a:pPr>
            <a:fld id="{BF39983F-438C-465B-A8E7-C70960D5D961}" type="slidenum">
              <a:rPr b="1" lang="fr-FR" sz="100" spc="-1" strike="noStrike">
                <a:solidFill>
                  <a:srgbClr val="000000">
                    <a:alpha val="0"/>
                  </a:srgbClr>
                </a:solidFill>
                <a:latin typeface="Arial"/>
              </a:rPr>
              <a:t>&lt;numéro&gt;</a:t>
            </a:fld>
            <a:endParaRPr b="0" lang="fr-FR" sz="100" spc="-1" strike="noStrike">
              <a:solidFill>
                <a:srgbClr val="000000"/>
              </a:solidFill>
              <a:latin typeface="Times New Roman"/>
            </a:endParaRPr>
          </a:p>
        </p:txBody>
      </p:sp>
      <p:sp>
        <p:nvSpPr>
          <p:cNvPr id="4" name="PlaceHolder 4"/>
          <p:cNvSpPr>
            <a:spLocks noGrp="1"/>
          </p:cNvSpPr>
          <p:nvPr>
            <p:ph type="dt" idx="2"/>
          </p:nvPr>
        </p:nvSpPr>
        <p:spPr>
          <a:xfrm>
            <a:off x="0" y="4963680"/>
            <a:ext cx="178920" cy="178920"/>
          </a:xfrm>
          <a:prstGeom prst="rect">
            <a:avLst/>
          </a:prstGeom>
          <a:noFill/>
          <a:ln w="0">
            <a:solidFill>
              <a:srgbClr val="000000">
                <a:alpha val="0"/>
              </a:srgbClr>
            </a:solidFill>
          </a:ln>
        </p:spPr>
        <p:txBody>
          <a:bodyPr lIns="0" rIns="0" tIns="0" bIns="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Arial"/>
              </a:rPr>
              <a:t>Cliquez pour éditer le format du texte-titre</a:t>
            </a:r>
            <a:endParaRPr b="0" lang="fr-FR" sz="4400" spc="-1" strike="noStrike">
              <a:solidFill>
                <a:srgbClr val="000000"/>
              </a:solidFill>
              <a:latin typeface="Arial"/>
            </a:endParaRPr>
          </a:p>
        </p:txBody>
      </p:sp>
      <p:sp>
        <p:nvSpPr>
          <p:cNvPr id="42" name="PlaceHolder 2"/>
          <p:cNvSpPr>
            <a:spLocks noGrp="1"/>
          </p:cNvSpPr>
          <p:nvPr>
            <p:ph type="body"/>
          </p:nvPr>
        </p:nvSpPr>
        <p:spPr>
          <a:xfrm>
            <a:off x="457200" y="1203480"/>
            <a:ext cx="8229240" cy="2982960"/>
          </a:xfrm>
          <a:prstGeom prst="rect">
            <a:avLst/>
          </a:prstGeom>
          <a:noFill/>
          <a:ln w="0">
            <a:noFill/>
          </a:ln>
        </p:spPr>
        <p:txBody>
          <a:bodyPr lIns="0" rIns="0" tIns="0" bIns="0" anchor="t">
            <a:normAutofit fontScale="96000"/>
          </a:bodyPr>
          <a:p>
            <a:pPr marL="414720" indent="-311040">
              <a:spcBef>
                <a:spcPts val="1417"/>
              </a:spcBef>
              <a:buClr>
                <a:srgbClr val="000000"/>
              </a:buClr>
              <a:buSzPct val="45000"/>
              <a:buFont typeface="Wingdings" charset="2"/>
              <a:buChar char=""/>
            </a:pPr>
            <a:r>
              <a:rPr b="0" lang="fr-FR" sz="3200" spc="-1" strike="noStrike">
                <a:solidFill>
                  <a:srgbClr val="000000"/>
                </a:solidFill>
                <a:latin typeface="Arial"/>
              </a:rPr>
              <a:t>Cliquez pour éditer le format </a:t>
            </a:r>
            <a:r>
              <a:rPr b="0" lang="fr-FR" sz="3200" spc="-1" strike="noStrike">
                <a:solidFill>
                  <a:srgbClr val="000000"/>
                </a:solidFill>
                <a:latin typeface="Arial"/>
              </a:rPr>
              <a:t>du plan de texte</a:t>
            </a:r>
            <a:endParaRPr b="0" lang="fr-FR" sz="3200" spc="-1" strike="noStrike">
              <a:solidFill>
                <a:srgbClr val="000000"/>
              </a:solidFill>
              <a:latin typeface="Arial"/>
            </a:endParaRPr>
          </a:p>
          <a:p>
            <a:pPr lvl="1" marL="829440" indent="-31104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44160" indent="-276480">
              <a:spcBef>
                <a:spcPts val="850"/>
              </a:spcBef>
              <a:buClr>
                <a:srgbClr val="000000"/>
              </a:buClr>
              <a:buSzPct val="45000"/>
              <a:buFont typeface="Wingdings" charset="2"/>
              <a:buChar char=""/>
            </a:pPr>
            <a:r>
              <a:rPr b="0" lang="fr-FR" sz="2400" spc="-1" strike="noStrike">
                <a:solidFill>
                  <a:srgbClr val="000000"/>
                </a:solidFill>
                <a:latin typeface="Arial"/>
              </a:rPr>
              <a:t>Troisième niveau de plan</a:t>
            </a:r>
            <a:endParaRPr b="0" lang="fr-FR" sz="2400" spc="-1" strike="noStrike">
              <a:solidFill>
                <a:srgbClr val="000000"/>
              </a:solidFill>
              <a:latin typeface="Arial"/>
            </a:endParaRPr>
          </a:p>
          <a:p>
            <a:pPr lvl="3" marL="1658880" indent="-207360">
              <a:spcBef>
                <a:spcPts val="567"/>
              </a:spcBef>
              <a:buClr>
                <a:srgbClr val="000000"/>
              </a:buClr>
              <a:buSzPct val="75000"/>
              <a:buFont typeface="Symbol" charset="2"/>
              <a:buChar char=""/>
            </a:pPr>
            <a:r>
              <a:rPr b="0" lang="fr-FR" sz="2000" spc="-1" strike="noStrike">
                <a:solidFill>
                  <a:srgbClr val="000000"/>
                </a:solidFill>
                <a:latin typeface="Arial"/>
              </a:rPr>
              <a:t>Quatrième niveau de plan</a:t>
            </a:r>
            <a:endParaRPr b="0" lang="fr-FR" sz="2000" spc="-1" strike="noStrike">
              <a:solidFill>
                <a:srgbClr val="000000"/>
              </a:solidFill>
              <a:latin typeface="Arial"/>
            </a:endParaRPr>
          </a:p>
          <a:p>
            <a:pPr lvl="4" marL="2073600" indent="-20736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488320" indent="-20736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2903040" indent="-207360">
              <a:spcBef>
                <a:spcPts val="283"/>
              </a:spcBef>
              <a:buClr>
                <a:srgbClr val="000000"/>
              </a:buClr>
              <a:buSzPct val="45000"/>
              <a:buFont typeface="Wingdings" charset="2"/>
              <a:buChar char=""/>
            </a:pPr>
            <a:r>
              <a:rPr b="0" lang="fr-FR" sz="2000" spc="-1" strike="noStrike">
                <a:solidFill>
                  <a:srgbClr val="000000"/>
                </a:solidFill>
                <a:latin typeface="Arial"/>
              </a:rPr>
              <a:t>Septième niveau de </a:t>
            </a:r>
            <a:r>
              <a:rPr b="0" lang="fr-FR" sz="2000" spc="-1" strike="noStrike">
                <a:solidFill>
                  <a:srgbClr val="000000"/>
                </a:solidFill>
                <a:latin typeface="Arial"/>
              </a:rPr>
              <a:t>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9" name="PlaceHolder 1"/>
          <p:cNvSpPr>
            <a:spLocks noGrp="1"/>
          </p:cNvSpPr>
          <p:nvPr>
            <p:ph type="ftr" idx="3"/>
          </p:nvPr>
        </p:nvSpPr>
        <p:spPr>
          <a:xfrm>
            <a:off x="3028680" y="4767480"/>
            <a:ext cx="3085560" cy="27324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fr-FR" sz="1400" spc="-1" strike="noStrike">
                <a:solidFill>
                  <a:srgbClr val="000000"/>
                </a:solidFill>
                <a:latin typeface="Times New Roman"/>
              </a:defRPr>
            </a:lvl1pPr>
          </a:lstStyle>
          <a:p>
            <a:pPr indent="0" algn="ctr">
              <a:lnSpc>
                <a:spcPct val="100000"/>
              </a:lnSpc>
              <a:buNone/>
              <a:tabLst>
                <a:tab algn="l" pos="0"/>
              </a:tabLst>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80" name="PlaceHolder 2"/>
          <p:cNvSpPr>
            <a:spLocks noGrp="1"/>
          </p:cNvSpPr>
          <p:nvPr>
            <p:ph type="sldNum" idx="4"/>
          </p:nvPr>
        </p:nvSpPr>
        <p:spPr>
          <a:xfrm>
            <a:off x="6457680" y="4767480"/>
            <a:ext cx="2056680" cy="27324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fr-FR" sz="1200" spc="-1" strike="noStrike">
                <a:solidFill>
                  <a:srgbClr val="8b8b8b"/>
                </a:solidFill>
                <a:latin typeface="Calibri"/>
              </a:defRPr>
            </a:lvl1pPr>
          </a:lstStyle>
          <a:p>
            <a:pPr indent="0" algn="r">
              <a:lnSpc>
                <a:spcPct val="100000"/>
              </a:lnSpc>
              <a:buNone/>
              <a:tabLst>
                <a:tab algn="l" pos="0"/>
              </a:tabLst>
            </a:pPr>
            <a:fld id="{2F3AD551-FF4A-4844-B75D-4D361D6CAE17}" type="slidenum">
              <a:rPr b="0" lang="fr-FR" sz="1200" spc="-1" strike="noStrike">
                <a:solidFill>
                  <a:srgbClr val="8b8b8b"/>
                </a:solidFill>
                <a:latin typeface="Calibri"/>
              </a:rPr>
              <a:t>&lt;numéro&gt;</a:t>
            </a:fld>
            <a:endParaRPr b="0" lang="fr-FR" sz="1200" spc="-1" strike="noStrike">
              <a:solidFill>
                <a:srgbClr val="000000"/>
              </a:solidFill>
              <a:latin typeface="Times New Roman"/>
            </a:endParaRPr>
          </a:p>
        </p:txBody>
      </p:sp>
      <p:sp>
        <p:nvSpPr>
          <p:cNvPr id="81" name="PlaceHolder 3"/>
          <p:cNvSpPr>
            <a:spLocks noGrp="1"/>
          </p:cNvSpPr>
          <p:nvPr>
            <p:ph type="dt" idx="5"/>
          </p:nvPr>
        </p:nvSpPr>
        <p:spPr>
          <a:xfrm>
            <a:off x="628200" y="4767480"/>
            <a:ext cx="2056680" cy="27324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82" name="PlaceHolder 4"/>
          <p:cNvSpPr>
            <a:spLocks noGrp="1"/>
          </p:cNvSpPr>
          <p:nvPr>
            <p:ph type="title"/>
          </p:nvPr>
        </p:nvSpPr>
        <p:spPr>
          <a:xfrm>
            <a:off x="457200" y="205200"/>
            <a:ext cx="8229240" cy="8586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Arial"/>
              </a:rPr>
              <a:t>Cliquez pour éditer le format du texte-titre</a:t>
            </a:r>
            <a:endParaRPr b="0" lang="fr-FR" sz="4400" spc="-1" strike="noStrike">
              <a:solidFill>
                <a:srgbClr val="000000"/>
              </a:solidFill>
              <a:latin typeface="Arial"/>
            </a:endParaRPr>
          </a:p>
        </p:txBody>
      </p:sp>
      <p:sp>
        <p:nvSpPr>
          <p:cNvPr id="83" name="PlaceHolder 5"/>
          <p:cNvSpPr>
            <a:spLocks noGrp="1"/>
          </p:cNvSpPr>
          <p:nvPr>
            <p:ph type="body"/>
          </p:nvPr>
        </p:nvSpPr>
        <p:spPr>
          <a:xfrm>
            <a:off x="457200" y="1203480"/>
            <a:ext cx="8229240" cy="2982960"/>
          </a:xfrm>
          <a:prstGeom prst="rect">
            <a:avLst/>
          </a:prstGeom>
          <a:noFill/>
          <a:ln w="0">
            <a:noFill/>
          </a:ln>
        </p:spPr>
        <p:txBody>
          <a:bodyPr lIns="0" rIns="0" tIns="0" bIns="0" anchor="t">
            <a:normAutofit fontScale="96000"/>
          </a:bodyPr>
          <a:p>
            <a:pPr marL="414720" indent="-311040">
              <a:spcBef>
                <a:spcPts val="1417"/>
              </a:spcBef>
              <a:buClr>
                <a:srgbClr val="000000"/>
              </a:buClr>
              <a:buSzPct val="45000"/>
              <a:buFont typeface="Wingdings" charset="2"/>
              <a:buChar char=""/>
            </a:pPr>
            <a:r>
              <a:rPr b="0" lang="fr-FR" sz="3200" spc="-1" strike="noStrike">
                <a:solidFill>
                  <a:srgbClr val="000000"/>
                </a:solidFill>
                <a:latin typeface="Arial"/>
              </a:rPr>
              <a:t>Cliquez pour éditer le format </a:t>
            </a:r>
            <a:r>
              <a:rPr b="0" lang="fr-FR" sz="3200" spc="-1" strike="noStrike">
                <a:solidFill>
                  <a:srgbClr val="000000"/>
                </a:solidFill>
                <a:latin typeface="Arial"/>
              </a:rPr>
              <a:t>du plan de texte</a:t>
            </a:r>
            <a:endParaRPr b="0" lang="fr-FR" sz="3200" spc="-1" strike="noStrike">
              <a:solidFill>
                <a:srgbClr val="000000"/>
              </a:solidFill>
              <a:latin typeface="Arial"/>
            </a:endParaRPr>
          </a:p>
          <a:p>
            <a:pPr lvl="1" marL="829440" indent="-31104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44160" indent="-276480">
              <a:spcBef>
                <a:spcPts val="850"/>
              </a:spcBef>
              <a:buClr>
                <a:srgbClr val="000000"/>
              </a:buClr>
              <a:buSzPct val="45000"/>
              <a:buFont typeface="Wingdings" charset="2"/>
              <a:buChar char=""/>
            </a:pPr>
            <a:r>
              <a:rPr b="0" lang="fr-FR" sz="2400" spc="-1" strike="noStrike">
                <a:solidFill>
                  <a:srgbClr val="000000"/>
                </a:solidFill>
                <a:latin typeface="Arial"/>
              </a:rPr>
              <a:t>Troisième niveau de plan</a:t>
            </a:r>
            <a:endParaRPr b="0" lang="fr-FR" sz="2400" spc="-1" strike="noStrike">
              <a:solidFill>
                <a:srgbClr val="000000"/>
              </a:solidFill>
              <a:latin typeface="Arial"/>
            </a:endParaRPr>
          </a:p>
          <a:p>
            <a:pPr lvl="3" marL="1658880" indent="-207360">
              <a:spcBef>
                <a:spcPts val="567"/>
              </a:spcBef>
              <a:buClr>
                <a:srgbClr val="000000"/>
              </a:buClr>
              <a:buSzPct val="75000"/>
              <a:buFont typeface="Symbol" charset="2"/>
              <a:buChar char=""/>
            </a:pPr>
            <a:r>
              <a:rPr b="0" lang="fr-FR" sz="2000" spc="-1" strike="noStrike">
                <a:solidFill>
                  <a:srgbClr val="000000"/>
                </a:solidFill>
                <a:latin typeface="Arial"/>
              </a:rPr>
              <a:t>Quatrième niveau de plan</a:t>
            </a:r>
            <a:endParaRPr b="0" lang="fr-FR" sz="2000" spc="-1" strike="noStrike">
              <a:solidFill>
                <a:srgbClr val="000000"/>
              </a:solidFill>
              <a:latin typeface="Arial"/>
            </a:endParaRPr>
          </a:p>
          <a:p>
            <a:pPr lvl="4" marL="2073600" indent="-20736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488320" indent="-20736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2903040" indent="-207360">
              <a:spcBef>
                <a:spcPts val="283"/>
              </a:spcBef>
              <a:buClr>
                <a:srgbClr val="000000"/>
              </a:buClr>
              <a:buSzPct val="45000"/>
              <a:buFont typeface="Wingdings" charset="2"/>
              <a:buChar char=""/>
            </a:pPr>
            <a:r>
              <a:rPr b="0" lang="fr-FR" sz="2000" spc="-1" strike="noStrike">
                <a:solidFill>
                  <a:srgbClr val="000000"/>
                </a:solidFill>
                <a:latin typeface="Arial"/>
              </a:rPr>
              <a:t>Septième niveau de </a:t>
            </a:r>
            <a:r>
              <a:rPr b="0" lang="fr-FR" sz="2000" spc="-1" strike="noStrike">
                <a:solidFill>
                  <a:srgbClr val="000000"/>
                </a:solidFill>
                <a:latin typeface="Arial"/>
              </a:rPr>
              <a:t>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5.jpeg"/><Relationship Id="rId3" Type="http://schemas.openxmlformats.org/officeDocument/2006/relationships/hyperlink" Target="https://www.youtube.com/watch?v=v5Qjuegtiyc" TargetMode="External"/><Relationship Id="rId4" Type="http://schemas.openxmlformats.org/officeDocument/2006/relationships/hyperlink" Target="https://ecogamelab.com/gamificartes/" TargetMode="External"/><Relationship Id="rId5" Type="http://schemas.openxmlformats.org/officeDocument/2006/relationships/slideLayout" Target="../slideLayouts/slideLayout13.xml"/><Relationship Id="rId6"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6.jpeg"/><Relationship Id="rId3" Type="http://schemas.openxmlformats.org/officeDocument/2006/relationships/slideLayout" Target="../slideLayouts/slideLayout13.xml"/><Relationship Id="rId4"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7.jpeg"/><Relationship Id="rId3" Type="http://schemas.openxmlformats.org/officeDocument/2006/relationships/slideLayout" Target="../slideLayouts/slideLayout13.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8.jpeg"/><Relationship Id="rId3" Type="http://schemas.openxmlformats.org/officeDocument/2006/relationships/slideLayout" Target="../slideLayouts/slideLayout13.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9.jpeg"/><Relationship Id="rId3" Type="http://schemas.openxmlformats.org/officeDocument/2006/relationships/slideLayout" Target="../slideLayouts/slideLayout13.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20.jpeg"/><Relationship Id="rId3" Type="http://schemas.openxmlformats.org/officeDocument/2006/relationships/slideLayout" Target="../slideLayouts/slideLayout13.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hyperlink" Target="https://fr.wikipedia.org/wiki/Ludop&#233;dagogie" TargetMode="External"/><Relationship Id="rId3" Type="http://schemas.openxmlformats.org/officeDocument/2006/relationships/hyperlink" Target="https://fr.wikipedia.org/wiki/Formation_professionnelle" TargetMode="External"/><Relationship Id="rId4" Type="http://schemas.openxmlformats.org/officeDocument/2006/relationships/hyperlink" Target="https://fr.wikipedia.org/wiki/Erik_Erikson" TargetMode="External"/><Relationship Id="rId5" Type="http://schemas.openxmlformats.org/officeDocument/2006/relationships/slideLayout" Target="../slideLayouts/slideLayout13.xml"/><Relationship Id="rId6"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21.jpeg"/><Relationship Id="rId3" Type="http://schemas.openxmlformats.org/officeDocument/2006/relationships/slideLayout" Target="../slideLayouts/slideLayout13.xml"/><Relationship Id="rId4"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22.jpeg"/><Relationship Id="rId3" Type="http://schemas.openxmlformats.org/officeDocument/2006/relationships/slideLayout" Target="../slideLayouts/slideLayout13.xml"/><Relationship Id="rId4"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23.jpeg"/><Relationship Id="rId3" Type="http://schemas.openxmlformats.org/officeDocument/2006/relationships/slideLayout" Target="../slideLayouts/slideLayout13.xml"/><Relationship Id="rId4"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hyperlink" Target="https://www.reseau-canope.fr/apprendre-par-le-jeu.html" TargetMode="External"/><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slideLayout" Target="../slideLayouts/slideLayout13.xml"/><Relationship Id="rId6"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hyperlink" Target="https://view.genial.ly/5bb11712304be1592037aa24/interactive-content-guide-ludification" TargetMode="External"/><Relationship Id="rId3" Type="http://schemas.openxmlformats.org/officeDocument/2006/relationships/image" Target="../media/image26.jpeg"/><Relationship Id="rId4" Type="http://schemas.openxmlformats.org/officeDocument/2006/relationships/slideLayout" Target="../slideLayouts/slideLayout13.xml"/><Relationship Id="rId5"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27.jpeg"/><Relationship Id="rId3" Type="http://schemas.openxmlformats.org/officeDocument/2006/relationships/slideLayout" Target="../slideLayouts/slideLayout13.xml"/><Relationship Id="rId4"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28.jpeg"/><Relationship Id="rId3" Type="http://schemas.openxmlformats.org/officeDocument/2006/relationships/slideLayout" Target="../slideLayouts/slideLayout13.xml"/><Relationship Id="rId4"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29.png"/><Relationship Id="rId3" Type="http://schemas.openxmlformats.org/officeDocument/2006/relationships/slideLayout" Target="../slideLayouts/slideLayout13.xml"/><Relationship Id="rId4"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jpeg"/><Relationship Id="rId3" Type="http://schemas.openxmlformats.org/officeDocument/2006/relationships/slideLayout" Target="../slideLayouts/slideLayout13.xml"/><Relationship Id="rId4"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30.jpeg"/><Relationship Id="rId3" Type="http://schemas.openxmlformats.org/officeDocument/2006/relationships/slideLayout" Target="../slideLayouts/slideLayout13.xml"/><Relationship Id="rId4"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31.jpeg"/><Relationship Id="rId3" Type="http://schemas.openxmlformats.org/officeDocument/2006/relationships/slideLayout" Target="../slideLayouts/slideLayout13.xml"/><Relationship Id="rId4"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32.jpeg"/><Relationship Id="rId3" Type="http://schemas.openxmlformats.org/officeDocument/2006/relationships/slideLayout" Target="../slideLayouts/slideLayout13.xml"/><Relationship Id="rId4"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Relationship Id="rId3"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33.jpeg"/><Relationship Id="rId3" Type="http://schemas.openxmlformats.org/officeDocument/2006/relationships/slideLayout" Target="../slideLayouts/slideLayout13.xml"/><Relationship Id="rId4"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34.jpeg"/><Relationship Id="rId3" Type="http://schemas.openxmlformats.org/officeDocument/2006/relationships/slideLayout" Target="../slideLayouts/slideLayout13.xml"/><Relationship Id="rId4"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35.jpeg"/><Relationship Id="rId3" Type="http://schemas.openxmlformats.org/officeDocument/2006/relationships/slideLayout" Target="../slideLayouts/slideLayout13.xml"/><Relationship Id="rId4"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36.jpeg"/><Relationship Id="rId3" Type="http://schemas.openxmlformats.org/officeDocument/2006/relationships/slideLayout" Target="../slideLayouts/slideLayout13.xml"/><Relationship Id="rId4"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37.jpeg"/><Relationship Id="rId3" Type="http://schemas.openxmlformats.org/officeDocument/2006/relationships/slideLayout" Target="../slideLayouts/slideLayout13.xml"/><Relationship Id="rId4"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38.jpeg"/><Relationship Id="rId3" Type="http://schemas.openxmlformats.org/officeDocument/2006/relationships/slideLayout" Target="../slideLayouts/slideLayout13.xml"/><Relationship Id="rId4"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7.jpeg"/><Relationship Id="rId3" Type="http://schemas.openxmlformats.org/officeDocument/2006/relationships/slideLayout" Target="../slideLayouts/slideLayout13.xml"/><Relationship Id="rId4"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39.jpeg"/><Relationship Id="rId3" Type="http://schemas.openxmlformats.org/officeDocument/2006/relationships/slideLayout" Target="../slideLayouts/slideLayout13.xml"/><Relationship Id="rId4"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package" Target="../embeddings/oleObject1.docx"/><Relationship Id="rId3" Type="http://schemas.openxmlformats.org/officeDocument/2006/relationships/image" Target="../media/image40.wmf"/><Relationship Id="rId4" Type="http://schemas.openxmlformats.org/officeDocument/2006/relationships/image" Target="../media/image41.jpeg"/><Relationship Id="rId5" Type="http://schemas.openxmlformats.org/officeDocument/2006/relationships/slideLayout" Target="../slideLayouts/slideLayout13.xml"/><Relationship Id="rId6"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Relationship Id="rId3"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hyperlink" Target="https://laclassedemallory.net/category/escape-games/" TargetMode="External"/><Relationship Id="rId3" Type="http://schemas.openxmlformats.org/officeDocument/2006/relationships/image" Target="../media/image42.jpeg"/><Relationship Id="rId4" Type="http://schemas.openxmlformats.org/officeDocument/2006/relationships/slideLayout" Target="../slideLayouts/slideLayout13.xml"/><Relationship Id="rId5"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hyperlink" Target="https://ressources.mieux-apprendre.com/les-jeux-de-thiagi/" TargetMode="External"/><Relationship Id="rId3" Type="http://schemas.openxmlformats.org/officeDocument/2006/relationships/image" Target="../media/image43.jpeg"/><Relationship Id="rId4" Type="http://schemas.openxmlformats.org/officeDocument/2006/relationships/slideLayout" Target="../slideLayouts/slideLayout13.xml"/><Relationship Id="rId5"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Relationship Id="rId3"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Relationship Id="rId3"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Relationship Id="rId3"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image" Target="../media/image46.jpeg"/><Relationship Id="rId4" Type="http://schemas.openxmlformats.org/officeDocument/2006/relationships/image" Target="../media/image47.jpe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slideLayout" Target="../slideLayouts/slideLayout25.xml"/>
</Relationships>
</file>

<file path=ppt/slides/_rels/slide49.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hyperlink" Target="https://www.reseau-canope.fr/academie-de-poitiers/atelier-canope-17-la-rochelle" TargetMode="External"/><Relationship Id="rId3" Type="http://schemas.openxmlformats.org/officeDocument/2006/relationships/hyperlink" Target="https://www.reseau-canope.fr/academie-de-poitiers/atelier-canope-79-niort" TargetMode="External"/><Relationship Id="rId4" Type="http://schemas.openxmlformats.org/officeDocument/2006/relationships/hyperlink" Target="https://www.reseau-canope.fr/academie-de-poitiers/atelier-canope-86-poitiers" TargetMode="External"/><Relationship Id="rId5" Type="http://schemas.openxmlformats.org/officeDocument/2006/relationships/hyperlink" Target="https://www.reseau-canope.fr/academie-de-limoges/atelier-canope-87-limoges" TargetMode="External"/><Relationship Id="rId6" Type="http://schemas.openxmlformats.org/officeDocument/2006/relationships/slideLayout" Target="../slideLayouts/slideLayout13.xml"/><Relationship Id="rId7"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slideLayout" Target="../slideLayouts/slideLayout13.xml"/><Relationship Id="rId6"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1.jpeg"/><Relationship Id="rId3" Type="http://schemas.openxmlformats.org/officeDocument/2006/relationships/slideLayout" Target="../slideLayouts/slideLayout13.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hyperlink" Target="https://journals.openedition.org/sdj/251" TargetMode="External"/><Relationship Id="rId3" Type="http://schemas.openxmlformats.org/officeDocument/2006/relationships/image" Target="../media/image12.jpeg"/><Relationship Id="rId4" Type="http://schemas.openxmlformats.org/officeDocument/2006/relationships/slideLayout" Target="../slideLayouts/slideLayout13.xml"/><Relationship Id="rId5"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3.jpeg"/><Relationship Id="rId3" Type="http://schemas.openxmlformats.org/officeDocument/2006/relationships/hyperlink" Target="https://www.cafepedagogique.net/2023/01/24/erice-sanchez-la-ludicisation-des-apprentissages/" TargetMode="External"/><Relationship Id="rId4" Type="http://schemas.openxmlformats.org/officeDocument/2006/relationships/slideLayout" Target="../slideLayouts/slideLayout13.xml"/><Relationship Id="rId5"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hyperlink" Target="https://ecolebranchee.com/jouer-pour-apprendre-de-la-ludification-a-la-ludicisation/" TargetMode="External"/><Relationship Id="rId3" Type="http://schemas.openxmlformats.org/officeDocument/2006/relationships/image" Target="../media/image14.jpeg"/><Relationship Id="rId4" Type="http://schemas.openxmlformats.org/officeDocument/2006/relationships/slideLayout" Target="../slideLayouts/slideLayout13.xml"/><Relationship Id="rId5"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PlaceHolder 1"/>
          <p:cNvSpPr>
            <a:spLocks noGrp="1"/>
          </p:cNvSpPr>
          <p:nvPr>
            <p:ph/>
          </p:nvPr>
        </p:nvSpPr>
        <p:spPr>
          <a:xfrm>
            <a:off x="3386880" y="1382040"/>
            <a:ext cx="5756760" cy="1943640"/>
          </a:xfrm>
          <a:prstGeom prst="rect">
            <a:avLst/>
          </a:prstGeom>
          <a:noFill/>
          <a:ln w="0">
            <a:noFill/>
          </a:ln>
        </p:spPr>
        <p:txBody>
          <a:bodyPr lIns="0" rIns="0" tIns="0" bIns="0" anchor="ctr">
            <a:noAutofit/>
          </a:bodyPr>
          <a:p>
            <a:pPr indent="0">
              <a:lnSpc>
                <a:spcPct val="100000"/>
              </a:lnSpc>
              <a:spcAft>
                <a:spcPts val="499"/>
              </a:spcAft>
              <a:buNone/>
              <a:tabLst>
                <a:tab algn="l" pos="0"/>
              </a:tabLst>
            </a:pPr>
            <a:r>
              <a:rPr b="0" lang="fr-FR" sz="3200" spc="-1" strike="noStrike">
                <a:solidFill>
                  <a:srgbClr val="007660"/>
                </a:solidFill>
                <a:latin typeface="Arial"/>
              </a:rPr>
              <a:t>La ludopédagogie</a:t>
            </a:r>
            <a:endParaRPr b="0" lang="fr-FR" sz="3200" spc="-1" strike="noStrike">
              <a:solidFill>
                <a:srgbClr val="000000"/>
              </a:solidFill>
              <a:latin typeface="Arial"/>
            </a:endParaRPr>
          </a:p>
        </p:txBody>
      </p:sp>
      <p:sp>
        <p:nvSpPr>
          <p:cNvPr id="127" name="ZoneTexte 12"/>
          <p:cNvSpPr/>
          <p:nvPr/>
        </p:nvSpPr>
        <p:spPr>
          <a:xfrm>
            <a:off x="9738720" y="2691000"/>
            <a:ext cx="183600" cy="3682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endParaRPr b="0" lang="fr-FR" sz="1800" spc="-1" strike="noStrike">
              <a:solidFill>
                <a:srgbClr val="000000"/>
              </a:solidFill>
              <a:latin typeface="Arial"/>
              <a:ea typeface="DejaVu Sans"/>
            </a:endParaRPr>
          </a:p>
        </p:txBody>
      </p:sp>
      <p:sp>
        <p:nvSpPr>
          <p:cNvPr id="128" name="Espace réservé du texte 4"/>
          <p:cNvSpPr/>
          <p:nvPr/>
        </p:nvSpPr>
        <p:spPr>
          <a:xfrm>
            <a:off x="3384000" y="2875680"/>
            <a:ext cx="5110560" cy="412920"/>
          </a:xfrm>
          <a:prstGeom prst="rect">
            <a:avLst/>
          </a:prstGeom>
          <a:noFill/>
          <a:ln w="0">
            <a:noFill/>
          </a:ln>
        </p:spPr>
        <p:style>
          <a:lnRef idx="0"/>
          <a:fillRef idx="0"/>
          <a:effectRef idx="0"/>
          <a:fontRef idx="minor"/>
        </p:style>
        <p:txBody>
          <a:bodyPr lIns="0" rIns="0" tIns="0" bIns="0" anchor="ctr">
            <a:noAutofit/>
          </a:bodyPr>
          <a:p>
            <a:pPr>
              <a:lnSpc>
                <a:spcPct val="100000"/>
              </a:lnSpc>
              <a:spcAft>
                <a:spcPts val="499"/>
              </a:spcAft>
              <a:tabLst>
                <a:tab algn="l" pos="0"/>
              </a:tabLst>
            </a:pPr>
            <a:r>
              <a:rPr b="0" lang="fr-FR" sz="2000" spc="-1" strike="noStrike">
                <a:solidFill>
                  <a:srgbClr val="007660"/>
                </a:solidFill>
                <a:latin typeface="Arial"/>
                <a:ea typeface="DejaVu Sans"/>
              </a:rPr>
              <a:t>Vendredi 10 novembre 2023</a:t>
            </a:r>
            <a:endParaRPr b="0" lang="fr-FR" sz="2000" spc="-1" strike="noStrike">
              <a:solidFill>
                <a:srgbClr val="000000"/>
              </a:solidFill>
              <a:latin typeface="Arial"/>
            </a:endParaRPr>
          </a:p>
        </p:txBody>
      </p:sp>
      <p:pic>
        <p:nvPicPr>
          <p:cNvPr id="129" name="" descr=""/>
          <p:cNvPicPr/>
          <p:nvPr/>
        </p:nvPicPr>
        <p:blipFill>
          <a:blip r:embed="rId1"/>
          <a:stretch/>
        </p:blipFill>
        <p:spPr>
          <a:xfrm>
            <a:off x="357480" y="180000"/>
            <a:ext cx="2522160" cy="819360"/>
          </a:xfrm>
          <a:prstGeom prst="rect">
            <a:avLst/>
          </a:prstGeom>
          <a:ln w="0">
            <a:noFill/>
          </a:ln>
        </p:spPr>
      </p:pic>
      <p:sp>
        <p:nvSpPr>
          <p:cNvPr id="130" name="Espace réservé du texte 4"/>
          <p:cNvSpPr/>
          <p:nvPr/>
        </p:nvSpPr>
        <p:spPr>
          <a:xfrm>
            <a:off x="357480" y="180000"/>
            <a:ext cx="1295640" cy="510120"/>
          </a:xfrm>
          <a:prstGeom prst="rect">
            <a:avLst/>
          </a:prstGeom>
          <a:noFill/>
          <a:ln w="0">
            <a:noFill/>
          </a:ln>
        </p:spPr>
        <p:style>
          <a:lnRef idx="0"/>
          <a:fillRef idx="0"/>
          <a:effectRef idx="0"/>
          <a:fontRef idx="minor"/>
        </p:style>
        <p:txBody>
          <a:bodyPr lIns="0" rIns="0" tIns="0" bIns="0" anchor="ctr">
            <a:noAutofit/>
          </a:bodyPr>
          <a:p>
            <a:pPr>
              <a:lnSpc>
                <a:spcPct val="100000"/>
              </a:lnSpc>
              <a:spcAft>
                <a:spcPts val="499"/>
              </a:spcAft>
              <a:tabLst>
                <a:tab algn="l" pos="0"/>
              </a:tabLst>
            </a:pPr>
            <a:r>
              <a:rPr b="0" lang="fr-FR" sz="2000" spc="-1" strike="noStrike">
                <a:solidFill>
                  <a:srgbClr val="007660"/>
                </a:solidFill>
                <a:latin typeface="Arial"/>
                <a:ea typeface="DejaVu Sans"/>
              </a:rPr>
              <a:t>Webinaire</a:t>
            </a:r>
            <a:endParaRPr b="0" lang="fr-FR"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154" name="" descr=""/>
          <p:cNvPicPr/>
          <p:nvPr/>
        </p:nvPicPr>
        <p:blipFill>
          <a:blip r:embed="rId2"/>
          <a:stretch/>
        </p:blipFill>
        <p:spPr>
          <a:xfrm>
            <a:off x="243720" y="0"/>
            <a:ext cx="8647560" cy="4860000"/>
          </a:xfrm>
          <a:prstGeom prst="rect">
            <a:avLst/>
          </a:prstGeom>
          <a:ln w="0">
            <a:noFill/>
          </a:ln>
        </p:spPr>
      </p:pic>
      <p:sp>
        <p:nvSpPr>
          <p:cNvPr id="155" name=""/>
          <p:cNvSpPr/>
          <p:nvPr/>
        </p:nvSpPr>
        <p:spPr>
          <a:xfrm>
            <a:off x="720000" y="4797000"/>
            <a:ext cx="3419280" cy="345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200" spc="-1" strike="noStrike" u="sng">
                <a:solidFill>
                  <a:srgbClr val="0563c1"/>
                </a:solidFill>
                <a:uFillTx/>
                <a:latin typeface="Arial"/>
                <a:ea typeface="DejaVu Sans"/>
                <a:hlinkClick r:id="rId3"/>
              </a:rPr>
              <a:t>https://www.youtube.com/watch?v=v5Qjuegtiyc</a:t>
            </a:r>
            <a:endParaRPr b="0" lang="fr-FR" sz="1200" spc="-1" strike="noStrike">
              <a:solidFill>
                <a:srgbClr val="000000"/>
              </a:solidFill>
              <a:latin typeface="Arial"/>
            </a:endParaRPr>
          </a:p>
        </p:txBody>
      </p:sp>
      <p:sp>
        <p:nvSpPr>
          <p:cNvPr id="156" name=""/>
          <p:cNvSpPr/>
          <p:nvPr/>
        </p:nvSpPr>
        <p:spPr>
          <a:xfrm>
            <a:off x="5040000" y="4797000"/>
            <a:ext cx="2879280" cy="345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200" spc="-1" strike="noStrike" u="sng">
                <a:solidFill>
                  <a:srgbClr val="0563c1"/>
                </a:solidFill>
                <a:uFillTx/>
                <a:latin typeface="Arial"/>
                <a:ea typeface="DejaVu Sans"/>
                <a:hlinkClick r:id="rId4"/>
              </a:rPr>
              <a:t>https://ecogamelab.com/gamificartes/</a:t>
            </a:r>
            <a:endParaRPr b="0" lang="fr-FR" sz="1200" spc="-1" strike="noStrike">
              <a:solidFill>
                <a:srgbClr val="000000"/>
              </a:solidFill>
              <a:latin typeface="Arial"/>
            </a:endParaRPr>
          </a:p>
        </p:txBody>
      </p:sp>
      <p:sp>
        <p:nvSpPr>
          <p:cNvPr id="157" name=""/>
          <p:cNvSpPr/>
          <p:nvPr/>
        </p:nvSpPr>
        <p:spPr>
          <a:xfrm>
            <a:off x="1716480" y="3492000"/>
            <a:ext cx="2494800" cy="857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1400" spc="-1" strike="noStrike">
                <a:solidFill>
                  <a:srgbClr val="008080"/>
                </a:solidFill>
                <a:latin typeface="Arial"/>
                <a:ea typeface="DejaVu Sans"/>
              </a:rPr>
              <a:t>8 principaux moteurs de la</a:t>
            </a:r>
            <a:endParaRPr b="0" lang="fr-FR" sz="1400" spc="-1" strike="noStrike">
              <a:solidFill>
                <a:srgbClr val="008080"/>
              </a:solidFill>
              <a:latin typeface="Arial"/>
            </a:endParaRPr>
          </a:p>
          <a:p>
            <a:pPr>
              <a:lnSpc>
                <a:spcPct val="100000"/>
              </a:lnSpc>
            </a:pPr>
            <a:r>
              <a:rPr b="1" lang="fr-FR" sz="1400" spc="-1" strike="noStrike">
                <a:solidFill>
                  <a:srgbClr val="008080"/>
                </a:solidFill>
                <a:latin typeface="Arial"/>
                <a:ea typeface="DejaVu Sans"/>
              </a:rPr>
              <a:t>motivation humaine</a:t>
            </a:r>
            <a:endParaRPr b="0" lang="fr-FR" sz="1400" spc="-1" strike="noStrike">
              <a:solidFill>
                <a:srgbClr val="008080"/>
              </a:solidFill>
              <a:latin typeface="Arial"/>
            </a:endParaRPr>
          </a:p>
          <a:p>
            <a:pPr>
              <a:lnSpc>
                <a:spcPct val="100000"/>
              </a:lnSpc>
            </a:pPr>
            <a:r>
              <a:rPr b="1" lang="fr-FR" sz="1400" spc="-1" strike="noStrike">
                <a:solidFill>
                  <a:srgbClr val="008080"/>
                </a:solidFill>
                <a:latin typeface="Arial"/>
                <a:ea typeface="DejaVu Sans"/>
              </a:rPr>
              <a:t>Yu-Kai Chou</a:t>
            </a:r>
            <a:endParaRPr b="0" lang="fr-FR" sz="1400" spc="-1" strike="noStrike">
              <a:solidFill>
                <a:srgbClr val="00808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58" name=""/>
          <p:cNvSpPr/>
          <p:nvPr/>
        </p:nvSpPr>
        <p:spPr>
          <a:xfrm>
            <a:off x="1260000" y="1978920"/>
            <a:ext cx="6479280" cy="612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2600" spc="-1" strike="noStrike">
                <a:solidFill>
                  <a:srgbClr val="4169e1"/>
                </a:solidFill>
                <a:latin typeface="Arial"/>
                <a:ea typeface="DejaVu Sans"/>
              </a:rPr>
              <a:t>JEU DE SOCIÉTÉ ET APPRENTISSAGE</a:t>
            </a:r>
            <a:endParaRPr b="0" lang="fr-FR" sz="2600" spc="-1" strike="noStrike">
              <a:solidFill>
                <a:srgbClr val="000000"/>
              </a:solidFill>
              <a:latin typeface="Arial"/>
            </a:endParaRPr>
          </a:p>
        </p:txBody>
      </p:sp>
      <p:sp>
        <p:nvSpPr>
          <p:cNvPr id="159" name="Titre 2"/>
          <p:cNvSpPr/>
          <p:nvPr/>
        </p:nvSpPr>
        <p:spPr>
          <a:xfrm>
            <a:off x="242280" y="299880"/>
            <a:ext cx="8521560" cy="363240"/>
          </a:xfrm>
          <a:prstGeom prst="rect">
            <a:avLst/>
          </a:prstGeom>
          <a:noFill/>
          <a:ln w="0">
            <a:noFill/>
          </a:ln>
        </p:spPr>
        <p:style>
          <a:lnRef idx="0"/>
          <a:fillRef idx="0"/>
          <a:effectRef idx="0"/>
          <a:fontRef idx="minor"/>
        </p:style>
        <p:txBody>
          <a:bodyPr lIns="0" rIns="0" tIns="0" bIns="0" anchor="t">
            <a:noAutofit/>
          </a:bodyPr>
          <a:p>
            <a:pPr>
              <a:lnSpc>
                <a:spcPct val="90000"/>
              </a:lnSpc>
            </a:pPr>
            <a:r>
              <a:rPr b="0" lang="fr-FR" sz="2550" spc="-1" strike="noStrike">
                <a:solidFill>
                  <a:srgbClr val="007660"/>
                </a:solidFill>
                <a:latin typeface="Arial"/>
                <a:ea typeface="DejaVu Sans"/>
              </a:rPr>
              <a:t>Jouer en classe</a:t>
            </a:r>
            <a:endParaRPr b="0" lang="fr-FR" sz="2550" spc="-1" strike="noStrike">
              <a:solidFill>
                <a:srgbClr val="000000"/>
              </a:solidFill>
              <a:latin typeface="Arial"/>
            </a:endParaRPr>
          </a:p>
        </p:txBody>
      </p:sp>
      <p:sp>
        <p:nvSpPr>
          <p:cNvPr id="160" name="Titre 4"/>
          <p:cNvSpPr/>
          <p:nvPr/>
        </p:nvSpPr>
        <p:spPr>
          <a:xfrm>
            <a:off x="242280" y="4439880"/>
            <a:ext cx="8521560" cy="363240"/>
          </a:xfrm>
          <a:prstGeom prst="rect">
            <a:avLst/>
          </a:prstGeom>
          <a:noFill/>
          <a:ln w="0">
            <a:noFill/>
          </a:ln>
        </p:spPr>
        <p:style>
          <a:lnRef idx="0"/>
          <a:fillRef idx="0"/>
          <a:effectRef idx="0"/>
          <a:fontRef idx="minor"/>
        </p:style>
        <p:txBody>
          <a:bodyPr lIns="0" rIns="0" tIns="0" bIns="0" anchor="t">
            <a:noAutofit/>
          </a:bodyPr>
          <a:p>
            <a:pPr algn="ctr">
              <a:lnSpc>
                <a:spcPct val="90000"/>
              </a:lnSpc>
            </a:pPr>
            <a:r>
              <a:rPr b="0" lang="fr-FR" sz="1800" spc="-1" strike="noStrike">
                <a:solidFill>
                  <a:srgbClr val="007660"/>
                </a:solidFill>
                <a:latin typeface="Arial"/>
                <a:ea typeface="DejaVu Sans"/>
              </a:rPr>
              <a:t>https://blueorangegames.eu/fr/ressources/jeu-de-societe-et-apprentissage/</a:t>
            </a: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61" name=""/>
          <p:cNvSpPr/>
          <p:nvPr/>
        </p:nvSpPr>
        <p:spPr>
          <a:xfrm>
            <a:off x="-55080" y="1051200"/>
            <a:ext cx="9244800" cy="4185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fr-FR" sz="1800" spc="-1" strike="noStrike">
              <a:solidFill>
                <a:srgbClr val="000000"/>
              </a:solidFill>
              <a:latin typeface="Arial"/>
            </a:endParaRPr>
          </a:p>
          <a:p>
            <a:pPr algn="ctr">
              <a:lnSpc>
                <a:spcPct val="100000"/>
              </a:lnSpc>
            </a:pPr>
            <a:r>
              <a:rPr b="0" lang="fr-FR" sz="1800" spc="-1" strike="noStrike">
                <a:solidFill>
                  <a:srgbClr val="000000"/>
                </a:solidFill>
                <a:latin typeface="Arial"/>
                <a:ea typeface="DejaVu Sans"/>
              </a:rPr>
              <a:t>Le jeu de société est bien un JEU , mais pour autant </a:t>
            </a:r>
            <a:endParaRPr b="0" lang="fr-FR" sz="1800" spc="-1" strike="noStrike">
              <a:solidFill>
                <a:srgbClr val="000000"/>
              </a:solidFill>
              <a:latin typeface="Arial"/>
            </a:endParaRPr>
          </a:p>
          <a:p>
            <a:pPr algn="ctr">
              <a:lnSpc>
                <a:spcPct val="100000"/>
              </a:lnSpc>
            </a:pPr>
            <a:endParaRPr b="0" lang="fr-FR" sz="1800" spc="-1" strike="noStrike">
              <a:solidFill>
                <a:srgbClr val="000000"/>
              </a:solidFill>
              <a:latin typeface="Arial"/>
            </a:endParaRPr>
          </a:p>
          <a:p>
            <a:pPr algn="ctr">
              <a:lnSpc>
                <a:spcPct val="150000"/>
              </a:lnSpc>
            </a:pPr>
            <a:r>
              <a:rPr b="0" lang="fr-FR" sz="1800" spc="-1" strike="noStrike">
                <a:solidFill>
                  <a:srgbClr val="000000"/>
                </a:solidFill>
                <a:latin typeface="Arial"/>
                <a:ea typeface="DejaVu Sans"/>
              </a:rPr>
              <a:t>Permet-il d’apprendre ? </a:t>
            </a:r>
            <a:endParaRPr b="0" lang="fr-FR" sz="1800" spc="-1" strike="noStrike">
              <a:solidFill>
                <a:srgbClr val="000000"/>
              </a:solidFill>
              <a:latin typeface="Arial"/>
            </a:endParaRPr>
          </a:p>
          <a:p>
            <a:pPr algn="ctr">
              <a:lnSpc>
                <a:spcPct val="150000"/>
              </a:lnSpc>
            </a:pPr>
            <a:r>
              <a:rPr b="0" lang="fr-FR" sz="1800" spc="-1" strike="noStrike">
                <a:solidFill>
                  <a:srgbClr val="000000"/>
                </a:solidFill>
                <a:latin typeface="Arial"/>
                <a:ea typeface="DejaVu Sans"/>
              </a:rPr>
              <a:t>Que va retirer l’enfant de ses parties de jeu ? </a:t>
            </a:r>
            <a:endParaRPr b="0" lang="fr-FR" sz="1800" spc="-1" strike="noStrike">
              <a:solidFill>
                <a:srgbClr val="000000"/>
              </a:solidFill>
              <a:latin typeface="Arial"/>
            </a:endParaRPr>
          </a:p>
          <a:p>
            <a:pPr algn="ctr">
              <a:lnSpc>
                <a:spcPct val="150000"/>
              </a:lnSpc>
            </a:pPr>
            <a:r>
              <a:rPr b="0" lang="fr-FR" sz="1800" spc="-1" strike="noStrike">
                <a:solidFill>
                  <a:srgbClr val="000000"/>
                </a:solidFill>
                <a:latin typeface="Arial"/>
                <a:ea typeface="DejaVu Sans"/>
              </a:rPr>
              <a:t>Quel intérêt pour l’enseignant d’envisager l’emploi du jeu de société en classe ?</a:t>
            </a:r>
            <a:endParaRPr b="0" lang="fr-FR" sz="1800" spc="-1" strike="noStrike">
              <a:solidFill>
                <a:srgbClr val="000000"/>
              </a:solidFill>
              <a:latin typeface="Arial"/>
            </a:endParaRPr>
          </a:p>
          <a:p>
            <a:pPr>
              <a:lnSpc>
                <a:spcPct val="100000"/>
              </a:lnSpc>
            </a:pPr>
            <a:endParaRPr b="0" lang="fr-FR" sz="1600" spc="-1" strike="noStrike">
              <a:solidFill>
                <a:srgbClr val="000000"/>
              </a:solidFill>
              <a:latin typeface="Arial"/>
            </a:endParaRPr>
          </a:p>
        </p:txBody>
      </p:sp>
      <p:sp>
        <p:nvSpPr>
          <p:cNvPr id="162" name="Titre 5"/>
          <p:cNvSpPr/>
          <p:nvPr/>
        </p:nvSpPr>
        <p:spPr>
          <a:xfrm>
            <a:off x="242280" y="299880"/>
            <a:ext cx="8521560" cy="478440"/>
          </a:xfrm>
          <a:prstGeom prst="rect">
            <a:avLst/>
          </a:prstGeom>
          <a:noFill/>
          <a:ln w="0">
            <a:solidFill>
              <a:srgbClr val="3465a4"/>
            </a:solidFill>
          </a:ln>
        </p:spPr>
        <p:style>
          <a:lnRef idx="0"/>
          <a:fillRef idx="0"/>
          <a:effectRef idx="0"/>
          <a:fontRef idx="minor"/>
        </p:style>
        <p:txBody>
          <a:bodyPr lIns="90000" rIns="90000" tIns="45000" bIns="45000" anchor="t">
            <a:spAutoFit/>
          </a:bodyPr>
          <a:p>
            <a:pPr algn="ctr">
              <a:lnSpc>
                <a:spcPct val="100000"/>
              </a:lnSpc>
            </a:pPr>
            <a:r>
              <a:rPr b="0" lang="fr-FR" sz="2550" spc="-1" strike="noStrike">
                <a:solidFill>
                  <a:srgbClr val="007660"/>
                </a:solidFill>
                <a:latin typeface="Arial"/>
                <a:ea typeface="DejaVu Sans"/>
              </a:rPr>
              <a:t>Le jeu de société : une autre façon de penser l’école</a:t>
            </a:r>
            <a:endParaRPr b="0" lang="fr-FR" sz="255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63" name=""/>
          <p:cNvSpPr/>
          <p:nvPr/>
        </p:nvSpPr>
        <p:spPr>
          <a:xfrm>
            <a:off x="257400" y="710280"/>
            <a:ext cx="8741880" cy="2705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800" spc="-1" strike="noStrike">
                <a:solidFill>
                  <a:srgbClr val="007660"/>
                </a:solidFill>
                <a:latin typeface="Arial"/>
                <a:ea typeface="DejaVu Sans"/>
              </a:rPr>
              <a:t>1. </a:t>
            </a:r>
            <a:r>
              <a:rPr b="0" lang="fr-FR" sz="2200" spc="-1" strike="noStrike">
                <a:solidFill>
                  <a:srgbClr val="007660"/>
                </a:solidFill>
                <a:latin typeface="Arial"/>
                <a:ea typeface="DejaVu Sans"/>
              </a:rPr>
              <a:t>Jouer c’est apprendre</a:t>
            </a:r>
            <a:endParaRPr b="0" lang="fr-FR" sz="2200" spc="-1" strike="noStrike">
              <a:solidFill>
                <a:srgbClr val="000000"/>
              </a:solidFill>
              <a:latin typeface="Arial"/>
            </a:endParaRPr>
          </a:p>
          <a:p>
            <a:pPr>
              <a:lnSpc>
                <a:spcPct val="100000"/>
              </a:lnSpc>
            </a:pPr>
            <a:endParaRPr b="0" lang="fr-FR" sz="1800" spc="-1" strike="noStrike">
              <a:solidFill>
                <a:srgbClr val="000000"/>
              </a:solidFill>
              <a:latin typeface="Arial"/>
            </a:endParaRPr>
          </a:p>
          <a:p>
            <a:pPr>
              <a:lnSpc>
                <a:spcPct val="100000"/>
              </a:lnSpc>
            </a:pPr>
            <a:r>
              <a:rPr b="0" lang="fr-FR" sz="1800" spc="-1" strike="noStrike">
                <a:solidFill>
                  <a:srgbClr val="000000"/>
                </a:solidFill>
                <a:latin typeface="Arial"/>
                <a:ea typeface="DejaVu Sans"/>
              </a:rPr>
              <a:t>La véritable question est : peut-on jouer sans apprendre ?</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p>
            <a:pPr>
              <a:lnSpc>
                <a:spcPct val="100000"/>
              </a:lnSpc>
            </a:pPr>
            <a:r>
              <a:rPr b="0" lang="fr-FR" sz="1800" spc="-1" strike="noStrike">
                <a:solidFill>
                  <a:srgbClr val="000000"/>
                </a:solidFill>
                <a:latin typeface="Arial"/>
                <a:ea typeface="DejaVu Sans"/>
              </a:rPr>
              <a:t>La réponse est clairement NON.</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p>
            <a:pPr>
              <a:lnSpc>
                <a:spcPct val="100000"/>
              </a:lnSpc>
            </a:pPr>
            <a:r>
              <a:rPr b="0" lang="fr-FR" sz="1800" spc="-1" strike="noStrike">
                <a:solidFill>
                  <a:srgbClr val="000000"/>
                </a:solidFill>
                <a:latin typeface="Arial"/>
                <a:ea typeface="DejaVu Sans"/>
              </a:rPr>
              <a:t>Toutes les composantes du JEU renforcent les processus de l’acte d’apprendre et sollicitent les fonctions sociocognitives de l’enfant.</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64" name=""/>
          <p:cNvSpPr/>
          <p:nvPr/>
        </p:nvSpPr>
        <p:spPr>
          <a:xfrm>
            <a:off x="270720" y="36000"/>
            <a:ext cx="6388560" cy="345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800" spc="-1" strike="noStrike">
                <a:solidFill>
                  <a:srgbClr val="007660"/>
                </a:solidFill>
                <a:latin typeface="Arial"/>
                <a:ea typeface="DejaVu Sans"/>
              </a:rPr>
              <a:t>2. Jouer c’est prendre plaisir à apprendre</a:t>
            </a:r>
            <a:endParaRPr b="0" lang="fr-FR" sz="1800" spc="-1" strike="noStrike">
              <a:solidFill>
                <a:srgbClr val="000000"/>
              </a:solidFill>
              <a:latin typeface="Arial"/>
            </a:endParaRPr>
          </a:p>
        </p:txBody>
      </p:sp>
      <p:sp>
        <p:nvSpPr>
          <p:cNvPr id="165" name=""/>
          <p:cNvSpPr/>
          <p:nvPr/>
        </p:nvSpPr>
        <p:spPr>
          <a:xfrm>
            <a:off x="206280" y="4787640"/>
            <a:ext cx="7065000" cy="260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i="1" lang="fr-FR" sz="1050" spc="-1" strike="noStrike">
                <a:solidFill>
                  <a:srgbClr val="000000"/>
                </a:solidFill>
                <a:latin typeface="Arial"/>
                <a:ea typeface="DejaVu Sans"/>
              </a:rPr>
              <a:t>Le Flow, ce bonheur à l’état pur. Comment les jeux nous saisissent, Gus and Co, 26 mars 2021. (</a:t>
            </a:r>
            <a:r>
              <a:rPr b="0" i="1" lang="fr-FR" sz="800" spc="-1" strike="noStrike">
                <a:solidFill>
                  <a:srgbClr val="000000"/>
                </a:solidFill>
                <a:latin typeface="Arial"/>
                <a:ea typeface="DejaVu Sans"/>
              </a:rPr>
              <a:t>phénomène identifié par le psychologue Mihaly Csikszentmihalyi)</a:t>
            </a:r>
            <a:endParaRPr b="0" lang="fr-FR" sz="800" spc="-1" strike="noStrike">
              <a:solidFill>
                <a:srgbClr val="000000"/>
              </a:solidFill>
              <a:latin typeface="Arial"/>
            </a:endParaRPr>
          </a:p>
        </p:txBody>
      </p:sp>
      <p:sp>
        <p:nvSpPr>
          <p:cNvPr id="166" name=""/>
          <p:cNvSpPr/>
          <p:nvPr/>
        </p:nvSpPr>
        <p:spPr>
          <a:xfrm>
            <a:off x="180000" y="2988000"/>
            <a:ext cx="8819280" cy="1625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fr-FR" sz="1200" spc="-1" strike="noStrike">
                <a:solidFill>
                  <a:srgbClr val="000000"/>
                </a:solidFill>
                <a:latin typeface="Arial"/>
                <a:ea typeface="DejaVu Sans"/>
              </a:rPr>
              <a:t>Le Flow est une </a:t>
            </a:r>
            <a:r>
              <a:rPr b="1" lang="fr-FR" sz="1200" spc="-1" strike="noStrike">
                <a:solidFill>
                  <a:srgbClr val="000000"/>
                </a:solidFill>
                <a:latin typeface="Arial"/>
                <a:ea typeface="DejaVu Sans"/>
              </a:rPr>
              <a:t>source d’énergie mentale</a:t>
            </a:r>
            <a:r>
              <a:rPr b="0" lang="fr-FR" sz="1200" spc="-1" strike="noStrike">
                <a:solidFill>
                  <a:srgbClr val="000000"/>
                </a:solidFill>
                <a:latin typeface="Arial"/>
                <a:ea typeface="DejaVu Sans"/>
              </a:rPr>
              <a:t>.</a:t>
            </a:r>
            <a:r>
              <a:rPr b="1" lang="fr-FR" sz="1200" spc="-1" strike="noStrike">
                <a:solidFill>
                  <a:srgbClr val="000000"/>
                </a:solidFill>
                <a:latin typeface="Arial"/>
                <a:ea typeface="DejaVu Sans"/>
              </a:rPr>
              <a:t> </a:t>
            </a:r>
            <a:endParaRPr b="0" lang="fr-FR" sz="1200" spc="-1" strike="noStrike">
              <a:solidFill>
                <a:srgbClr val="000000"/>
              </a:solidFill>
              <a:latin typeface="Arial"/>
            </a:endParaRPr>
          </a:p>
          <a:p>
            <a:pPr algn="ctr">
              <a:lnSpc>
                <a:spcPct val="100000"/>
              </a:lnSpc>
            </a:pPr>
            <a:r>
              <a:rPr b="1" lang="fr-FR" sz="1200" spc="-1" strike="noStrike">
                <a:solidFill>
                  <a:srgbClr val="000000"/>
                </a:solidFill>
                <a:latin typeface="Arial"/>
                <a:ea typeface="DejaVu Sans"/>
              </a:rPr>
              <a:t>Il concentre l’attention et motive l’action</a:t>
            </a:r>
            <a:r>
              <a:rPr b="0" lang="fr-FR" sz="1200" spc="-1" strike="noStrike">
                <a:solidFill>
                  <a:srgbClr val="000000"/>
                </a:solidFill>
                <a:latin typeface="Arial"/>
                <a:ea typeface="DejaVu Sans"/>
              </a:rPr>
              <a:t>. L’état de flow correspond à </a:t>
            </a:r>
            <a:r>
              <a:rPr b="1" lang="fr-FR" sz="1200" spc="-1" strike="noStrike">
                <a:solidFill>
                  <a:srgbClr val="000000"/>
                </a:solidFill>
                <a:latin typeface="Arial"/>
                <a:ea typeface="DejaVu Sans"/>
              </a:rPr>
              <a:t>une expérience</a:t>
            </a:r>
            <a:r>
              <a:rPr b="0" lang="fr-FR" sz="1200" spc="-1" strike="noStrike">
                <a:solidFill>
                  <a:srgbClr val="000000"/>
                </a:solidFill>
                <a:latin typeface="Arial"/>
                <a:ea typeface="DejaVu Sans"/>
              </a:rPr>
              <a:t> </a:t>
            </a:r>
            <a:r>
              <a:rPr b="1" lang="fr-FR" sz="1200" spc="-1" strike="noStrike">
                <a:solidFill>
                  <a:srgbClr val="000000"/>
                </a:solidFill>
                <a:latin typeface="Arial"/>
                <a:ea typeface="DejaVu Sans"/>
              </a:rPr>
              <a:t>optimale</a:t>
            </a:r>
            <a:r>
              <a:rPr b="0" lang="fr-FR" sz="1200" spc="-1" strike="noStrike">
                <a:solidFill>
                  <a:srgbClr val="000000"/>
                </a:solidFill>
                <a:latin typeface="Arial"/>
                <a:ea typeface="DejaVu Sans"/>
              </a:rPr>
              <a:t>.</a:t>
            </a:r>
            <a:endParaRPr b="0" lang="fr-FR" sz="1200" spc="-1" strike="noStrike">
              <a:solidFill>
                <a:srgbClr val="000000"/>
              </a:solidFill>
              <a:latin typeface="Arial"/>
            </a:endParaRPr>
          </a:p>
          <a:p>
            <a:pPr algn="ctr">
              <a:lnSpc>
                <a:spcPct val="100000"/>
              </a:lnSpc>
            </a:pPr>
            <a:endParaRPr b="0" lang="fr-FR" sz="1200" spc="-1" strike="noStrike">
              <a:solidFill>
                <a:srgbClr val="000000"/>
              </a:solidFill>
              <a:latin typeface="Arial"/>
            </a:endParaRPr>
          </a:p>
          <a:p>
            <a:pPr>
              <a:lnSpc>
                <a:spcPct val="100000"/>
              </a:lnSpc>
            </a:pPr>
            <a:r>
              <a:rPr b="0" lang="fr-FR" sz="1200" spc="-1" strike="noStrike">
                <a:solidFill>
                  <a:srgbClr val="000000"/>
                </a:solidFill>
                <a:latin typeface="Arial"/>
                <a:ea typeface="DejaVu Sans"/>
              </a:rPr>
              <a:t>Cet état va nous permettre d’être dans une situation d’efficacité maximale de nos capacités.</a:t>
            </a:r>
            <a:endParaRPr b="0" lang="fr-FR" sz="1200" spc="-1" strike="noStrike">
              <a:solidFill>
                <a:srgbClr val="000000"/>
              </a:solidFill>
              <a:latin typeface="Arial"/>
            </a:endParaRPr>
          </a:p>
          <a:p>
            <a:pPr>
              <a:lnSpc>
                <a:spcPct val="100000"/>
              </a:lnSpc>
            </a:pPr>
            <a:r>
              <a:rPr b="0" lang="fr-FR" sz="1200" spc="-1" strike="noStrike">
                <a:solidFill>
                  <a:srgbClr val="000000"/>
                </a:solidFill>
                <a:latin typeface="Arial"/>
                <a:ea typeface="DejaVu Sans"/>
              </a:rPr>
              <a:t>La situation de Flow peut être générée par différentes activités comme la pratique d’activités artistiques, sportives ou le jeu de société. </a:t>
            </a:r>
            <a:endParaRPr b="0" lang="fr-FR" sz="1200" spc="-1" strike="noStrike">
              <a:solidFill>
                <a:srgbClr val="000000"/>
              </a:solidFill>
              <a:latin typeface="Arial"/>
            </a:endParaRPr>
          </a:p>
          <a:p>
            <a:pPr>
              <a:lnSpc>
                <a:spcPct val="100000"/>
              </a:lnSpc>
            </a:pPr>
            <a:endParaRPr b="0" lang="fr-FR" sz="1200" spc="-1" strike="noStrike">
              <a:solidFill>
                <a:srgbClr val="000000"/>
              </a:solidFill>
              <a:latin typeface="Arial"/>
            </a:endParaRPr>
          </a:p>
          <a:p>
            <a:pPr>
              <a:lnSpc>
                <a:spcPct val="100000"/>
              </a:lnSpc>
            </a:pPr>
            <a:r>
              <a:rPr b="0" lang="fr-FR" sz="1200" spc="-1" strike="noStrike">
                <a:solidFill>
                  <a:srgbClr val="000000"/>
                </a:solidFill>
                <a:latin typeface="Arial"/>
                <a:ea typeface="DejaVu Sans"/>
              </a:rPr>
              <a:t>Physiologiquement, cela va se traduire par une sécrétion de </a:t>
            </a:r>
            <a:r>
              <a:rPr b="1" lang="fr-FR" sz="1200" spc="-1" strike="noStrike">
                <a:solidFill>
                  <a:srgbClr val="000000"/>
                </a:solidFill>
                <a:latin typeface="Arial"/>
                <a:ea typeface="DejaVu Sans"/>
              </a:rPr>
              <a:t>dopamine</a:t>
            </a:r>
            <a:r>
              <a:rPr b="0" lang="fr-FR" sz="1200" spc="-1" strike="noStrike">
                <a:solidFill>
                  <a:srgbClr val="000000"/>
                </a:solidFill>
                <a:latin typeface="Arial"/>
                <a:ea typeface="DejaVu Sans"/>
              </a:rPr>
              <a:t> qui va faire ressentir au joueur une sensation de </a:t>
            </a:r>
            <a:r>
              <a:rPr b="1" lang="fr-FR" sz="1200" spc="-1" strike="noStrike">
                <a:solidFill>
                  <a:srgbClr val="000000"/>
                </a:solidFill>
                <a:latin typeface="Arial"/>
                <a:ea typeface="DejaVu Sans"/>
              </a:rPr>
              <a:t>bien-être</a:t>
            </a:r>
            <a:r>
              <a:rPr b="0" lang="fr-FR" sz="1200" spc="-1" strike="noStrike">
                <a:solidFill>
                  <a:srgbClr val="000000"/>
                </a:solidFill>
                <a:latin typeface="Arial"/>
                <a:ea typeface="DejaVu Sans"/>
              </a:rPr>
              <a:t>, et d’</a:t>
            </a:r>
            <a:r>
              <a:rPr b="1" lang="fr-FR" sz="1200" spc="-1" strike="noStrike">
                <a:solidFill>
                  <a:srgbClr val="000000"/>
                </a:solidFill>
                <a:latin typeface="Arial"/>
                <a:ea typeface="DejaVu Sans"/>
              </a:rPr>
              <a:t>efficience maximale</a:t>
            </a:r>
            <a:r>
              <a:rPr b="0" lang="fr-FR" sz="1200" spc="-1" strike="noStrike">
                <a:solidFill>
                  <a:srgbClr val="000000"/>
                </a:solidFill>
                <a:latin typeface="Arial"/>
                <a:ea typeface="DejaVu Sans"/>
              </a:rPr>
              <a:t>.</a:t>
            </a:r>
            <a:endParaRPr b="0" lang="fr-FR" sz="1200" spc="-1" strike="noStrike">
              <a:solidFill>
                <a:srgbClr val="000000"/>
              </a:solidFill>
              <a:latin typeface="Arial"/>
            </a:endParaRPr>
          </a:p>
        </p:txBody>
      </p:sp>
      <p:pic>
        <p:nvPicPr>
          <p:cNvPr id="167" name="" descr=""/>
          <p:cNvPicPr/>
          <p:nvPr/>
        </p:nvPicPr>
        <p:blipFill>
          <a:blip r:embed="rId2"/>
          <a:stretch/>
        </p:blipFill>
        <p:spPr>
          <a:xfrm>
            <a:off x="2268720" y="540000"/>
            <a:ext cx="4597200" cy="232164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68" name=""/>
          <p:cNvSpPr/>
          <p:nvPr/>
        </p:nvSpPr>
        <p:spPr>
          <a:xfrm>
            <a:off x="360000" y="219960"/>
            <a:ext cx="8459280" cy="4284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1"/>
              </a:spcBef>
              <a:spcAft>
                <a:spcPts val="992"/>
              </a:spcAft>
            </a:pPr>
            <a:r>
              <a:rPr b="0" lang="fr-FR" sz="1800" spc="-1" strike="noStrike">
                <a:solidFill>
                  <a:srgbClr val="ff0000"/>
                </a:solidFill>
                <a:latin typeface="Arial"/>
                <a:ea typeface="DejaVu Sans"/>
              </a:rPr>
              <a:t>Comment jouer en classe ? </a:t>
            </a:r>
            <a:endParaRPr b="0" lang="fr-FR" sz="1800" spc="-1" strike="noStrike">
              <a:solidFill>
                <a:srgbClr val="000000"/>
              </a:solidFill>
              <a:latin typeface="Arial"/>
            </a:endParaRPr>
          </a:p>
          <a:p>
            <a:pPr>
              <a:lnSpc>
                <a:spcPct val="100000"/>
              </a:lnSpc>
            </a:pPr>
            <a:r>
              <a:rPr b="0" lang="fr-FR" sz="1400" spc="-1" strike="noStrike">
                <a:solidFill>
                  <a:srgbClr val="000000"/>
                </a:solidFill>
                <a:latin typeface="Arial"/>
                <a:ea typeface="DejaVu Sans"/>
              </a:rPr>
              <a:t>Introduire le jeu dans ses pratiques nécessite de penser l’avant, le pendant et l’après</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r>
              <a:rPr b="0" lang="fr-FR" sz="1200" spc="-1" strike="noStrike">
                <a:solidFill>
                  <a:srgbClr val="007660"/>
                </a:solidFill>
                <a:latin typeface="Arial"/>
                <a:ea typeface="DejaVu Sans"/>
              </a:rPr>
              <a:t>1. Avant : la préparation</a:t>
            </a:r>
            <a:endParaRPr b="0" lang="fr-FR" sz="1200" spc="-1" strike="noStrike">
              <a:solidFill>
                <a:srgbClr val="000000"/>
              </a:solidFill>
              <a:latin typeface="Arial"/>
            </a:endParaRPr>
          </a:p>
          <a:p>
            <a:pPr>
              <a:lnSpc>
                <a:spcPct val="100000"/>
              </a:lnSpc>
            </a:pPr>
            <a:r>
              <a:rPr b="0" lang="fr-FR" sz="1200" spc="-1" strike="noStrike">
                <a:solidFill>
                  <a:srgbClr val="000000"/>
                </a:solidFill>
                <a:latin typeface="Arial"/>
                <a:ea typeface="DejaVu Sans"/>
              </a:rPr>
              <a:t>Choix de jeux en fonction des situations à proposer et des compétences </a:t>
            </a:r>
            <a:endParaRPr b="0" lang="fr-FR" sz="1200" spc="-1" strike="noStrike">
              <a:solidFill>
                <a:srgbClr val="000000"/>
              </a:solidFill>
              <a:latin typeface="Arial"/>
            </a:endParaRPr>
          </a:p>
          <a:p>
            <a:pPr>
              <a:lnSpc>
                <a:spcPct val="100000"/>
              </a:lnSpc>
            </a:pPr>
            <a:r>
              <a:rPr b="0" lang="fr-FR" sz="1200" spc="-1" strike="noStrike">
                <a:solidFill>
                  <a:srgbClr val="000000"/>
                </a:solidFill>
                <a:latin typeface="Arial"/>
                <a:ea typeface="DejaVu Sans"/>
              </a:rPr>
              <a:t>S’assurer que les élèves ont les prérequis pour pratiquer ce jeu et qu’ils y trouvent un intérêt certain dans le plaisir de jeu</a:t>
            </a:r>
            <a:endParaRPr b="0" lang="fr-FR" sz="1200" spc="-1" strike="noStrike">
              <a:solidFill>
                <a:srgbClr val="000000"/>
              </a:solidFill>
              <a:latin typeface="Arial"/>
            </a:endParaRPr>
          </a:p>
          <a:p>
            <a:pPr>
              <a:lnSpc>
                <a:spcPct val="100000"/>
              </a:lnSpc>
            </a:pPr>
            <a:endParaRPr b="0" lang="fr-FR" sz="1200" spc="-1" strike="noStrike">
              <a:solidFill>
                <a:srgbClr val="000000"/>
              </a:solidFill>
              <a:latin typeface="Arial"/>
            </a:endParaRPr>
          </a:p>
          <a:p>
            <a:pPr>
              <a:lnSpc>
                <a:spcPct val="100000"/>
              </a:lnSpc>
            </a:pPr>
            <a:r>
              <a:rPr b="0" lang="fr-FR" sz="1200" spc="-1" strike="noStrike">
                <a:solidFill>
                  <a:srgbClr val="007660"/>
                </a:solidFill>
                <a:latin typeface="Arial"/>
                <a:ea typeface="DejaVu Sans"/>
              </a:rPr>
              <a:t>2. Pendant : la séance</a:t>
            </a:r>
            <a:endParaRPr b="0" lang="fr-FR" sz="1200" spc="-1" strike="noStrike">
              <a:solidFill>
                <a:srgbClr val="000000"/>
              </a:solidFill>
              <a:latin typeface="Arial"/>
            </a:endParaRPr>
          </a:p>
          <a:p>
            <a:pPr>
              <a:lnSpc>
                <a:spcPct val="100000"/>
              </a:lnSpc>
            </a:pPr>
            <a:r>
              <a:rPr b="0" lang="fr-FR" sz="1200" spc="-1" strike="noStrike">
                <a:solidFill>
                  <a:srgbClr val="000000"/>
                </a:solidFill>
                <a:latin typeface="Arial"/>
                <a:ea typeface="DejaVu Sans"/>
              </a:rPr>
              <a:t>La posture de l’enseignant durant la séance varie : </a:t>
            </a:r>
            <a:endParaRPr b="0" lang="fr-FR" sz="1200" spc="-1" strike="noStrike">
              <a:solidFill>
                <a:srgbClr val="000000"/>
              </a:solidFill>
              <a:latin typeface="Arial"/>
            </a:endParaRPr>
          </a:p>
          <a:p>
            <a:pPr>
              <a:lnSpc>
                <a:spcPct val="100000"/>
              </a:lnSpc>
            </a:pPr>
            <a:r>
              <a:rPr b="0" lang="fr-FR" sz="1200" spc="-1" strike="noStrike">
                <a:solidFill>
                  <a:srgbClr val="000000"/>
                </a:solidFill>
                <a:latin typeface="Arial"/>
                <a:ea typeface="Noto Sans CJK SC"/>
              </a:rPr>
              <a:t> </a:t>
            </a:r>
            <a:r>
              <a:rPr b="0" lang="fr-FR" sz="1200" spc="-1" strike="noStrike">
                <a:solidFill>
                  <a:srgbClr val="000000"/>
                </a:solidFill>
                <a:latin typeface="Arial"/>
                <a:ea typeface="Noto Sans CJK SC"/>
              </a:rPr>
              <a:t>- Jeu libre : rester en retrait</a:t>
            </a:r>
            <a:endParaRPr b="0" lang="fr-FR" sz="1200" spc="-1" strike="noStrike">
              <a:solidFill>
                <a:srgbClr val="000000"/>
              </a:solidFill>
              <a:latin typeface="Arial"/>
            </a:endParaRPr>
          </a:p>
          <a:p>
            <a:pPr>
              <a:lnSpc>
                <a:spcPct val="100000"/>
              </a:lnSpc>
            </a:pPr>
            <a:r>
              <a:rPr b="0" lang="fr-FR" sz="1200" spc="-1" strike="noStrike">
                <a:solidFill>
                  <a:srgbClr val="000000"/>
                </a:solidFill>
                <a:latin typeface="Arial"/>
                <a:ea typeface="Noto Sans CJK SC"/>
              </a:rPr>
              <a:t> </a:t>
            </a:r>
            <a:r>
              <a:rPr b="0" lang="fr-FR" sz="1200" spc="-1" strike="noStrike">
                <a:solidFill>
                  <a:srgbClr val="000000"/>
                </a:solidFill>
                <a:latin typeface="Arial"/>
                <a:ea typeface="Noto Sans CJK SC"/>
              </a:rPr>
              <a:t>- Faire jouer/donner à jouer : adopter une position d’animateur et d’observateur.</a:t>
            </a:r>
            <a:endParaRPr b="0" lang="fr-FR" sz="1200" spc="-1" strike="noStrike">
              <a:solidFill>
                <a:srgbClr val="000000"/>
              </a:solidFill>
              <a:latin typeface="Arial"/>
            </a:endParaRPr>
          </a:p>
          <a:p>
            <a:pPr>
              <a:lnSpc>
                <a:spcPct val="100000"/>
              </a:lnSpc>
            </a:pPr>
            <a:r>
              <a:rPr b="0" lang="fr-FR" sz="1200" spc="-1" strike="noStrike">
                <a:solidFill>
                  <a:srgbClr val="000000"/>
                </a:solidFill>
                <a:latin typeface="Arial"/>
                <a:ea typeface="Noto Sans CJK SC"/>
              </a:rPr>
              <a:t> </a:t>
            </a:r>
            <a:r>
              <a:rPr b="0" lang="fr-FR" sz="1200" spc="-1" strike="noStrike">
                <a:solidFill>
                  <a:srgbClr val="000000"/>
                </a:solidFill>
                <a:latin typeface="Arial"/>
                <a:ea typeface="Noto Sans CJK SC"/>
              </a:rPr>
              <a:t>- Jouer avec :  incarne la règle et la posture de joueur - commente la partie pour faire ressortir des stratégies - dynamise la partie.</a:t>
            </a:r>
            <a:endParaRPr b="0" lang="fr-FR" sz="1200" spc="-1" strike="noStrike">
              <a:solidFill>
                <a:srgbClr val="000000"/>
              </a:solidFill>
              <a:latin typeface="Arial"/>
            </a:endParaRPr>
          </a:p>
          <a:p>
            <a:pPr>
              <a:lnSpc>
                <a:spcPct val="100000"/>
              </a:lnSpc>
            </a:pPr>
            <a:endParaRPr b="0" lang="fr-FR" sz="1200" spc="-1" strike="noStrike">
              <a:solidFill>
                <a:srgbClr val="000000"/>
              </a:solidFill>
              <a:latin typeface="Arial"/>
            </a:endParaRPr>
          </a:p>
          <a:p>
            <a:pPr>
              <a:lnSpc>
                <a:spcPct val="100000"/>
              </a:lnSpc>
            </a:pPr>
            <a:r>
              <a:rPr b="0" lang="fr-FR" sz="1200" spc="-1" strike="noStrike">
                <a:solidFill>
                  <a:srgbClr val="007660"/>
                </a:solidFill>
                <a:latin typeface="Arial"/>
                <a:ea typeface="Noto Sans CJK SC"/>
              </a:rPr>
              <a:t>3. Après : le débriefing</a:t>
            </a:r>
            <a:endParaRPr b="0" lang="fr-FR" sz="1200" spc="-1" strike="noStrike">
              <a:solidFill>
                <a:srgbClr val="000000"/>
              </a:solidFill>
              <a:latin typeface="Arial"/>
            </a:endParaRPr>
          </a:p>
          <a:p>
            <a:pPr>
              <a:lnSpc>
                <a:spcPct val="100000"/>
              </a:lnSpc>
            </a:pPr>
            <a:r>
              <a:rPr b="0" lang="fr-FR" sz="1200" spc="-1" strike="noStrike">
                <a:solidFill>
                  <a:srgbClr val="000000"/>
                </a:solidFill>
                <a:latin typeface="Arial"/>
                <a:ea typeface="Noto Sans CJK SC"/>
              </a:rPr>
              <a:t>Étape essentielle dans le processus d’apprentissage. Cette phase de métacognition permet aux enfants de s’exprimer sur leur ressenti et de relativiser le fait d’avoir gagné ou perdu, en mettant l’accent sur les stratégies mises en place lors de la partie. </a:t>
            </a:r>
            <a:endParaRPr b="0" lang="fr-FR" sz="1200" spc="-1" strike="noStrike">
              <a:solidFill>
                <a:srgbClr val="000000"/>
              </a:solidFill>
              <a:latin typeface="Arial"/>
            </a:endParaRPr>
          </a:p>
          <a:p>
            <a:pPr>
              <a:lnSpc>
                <a:spcPct val="100000"/>
              </a:lnSpc>
            </a:pPr>
            <a:r>
              <a:rPr b="0" lang="fr-FR" sz="1200" spc="-1" strike="noStrike">
                <a:solidFill>
                  <a:srgbClr val="000000"/>
                </a:solidFill>
                <a:latin typeface="Arial"/>
                <a:ea typeface="Noto Sans CJK SC"/>
              </a:rPr>
              <a:t>Avoir un retour réflexif sur sa pratique c’est:</a:t>
            </a:r>
            <a:endParaRPr b="0" lang="fr-FR" sz="1200" spc="-1" strike="noStrike">
              <a:solidFill>
                <a:srgbClr val="000000"/>
              </a:solidFill>
              <a:latin typeface="Arial"/>
            </a:endParaRPr>
          </a:p>
          <a:p>
            <a:pPr>
              <a:lnSpc>
                <a:spcPct val="100000"/>
              </a:lnSpc>
            </a:pPr>
            <a:r>
              <a:rPr b="0" lang="fr-FR" sz="1200" spc="-1" strike="noStrike">
                <a:solidFill>
                  <a:srgbClr val="000000"/>
                </a:solidFill>
                <a:latin typeface="Arial"/>
                <a:ea typeface="Noto Sans CJK SC"/>
              </a:rPr>
              <a:t>• </a:t>
            </a:r>
            <a:r>
              <a:rPr b="0" lang="fr-FR" sz="1200" spc="-1" strike="noStrike">
                <a:solidFill>
                  <a:srgbClr val="000000"/>
                </a:solidFill>
                <a:latin typeface="Arial"/>
                <a:ea typeface="Noto Sans CJK SC"/>
              </a:rPr>
              <a:t>prendre de la distance pour pouvoir analyser.</a:t>
            </a:r>
            <a:endParaRPr b="0" lang="fr-FR" sz="1200" spc="-1" strike="noStrike">
              <a:solidFill>
                <a:srgbClr val="000000"/>
              </a:solidFill>
              <a:latin typeface="Arial"/>
            </a:endParaRPr>
          </a:p>
          <a:p>
            <a:pPr>
              <a:lnSpc>
                <a:spcPct val="100000"/>
              </a:lnSpc>
            </a:pPr>
            <a:r>
              <a:rPr b="0" lang="fr-FR" sz="1200" spc="-1" strike="noStrike">
                <a:solidFill>
                  <a:srgbClr val="000000"/>
                </a:solidFill>
                <a:latin typeface="Arial"/>
                <a:ea typeface="Noto Sans CJK SC"/>
              </a:rPr>
              <a:t>• </a:t>
            </a:r>
            <a:r>
              <a:rPr b="0" lang="fr-FR" sz="1200" spc="-1" strike="noStrike">
                <a:solidFill>
                  <a:srgbClr val="000000"/>
                </a:solidFill>
                <a:latin typeface="Arial"/>
                <a:ea typeface="Noto Sans CJK SC"/>
              </a:rPr>
              <a:t>mettre en mots ce que l’on vient de vivre.</a:t>
            </a:r>
            <a:endParaRPr b="0" lang="fr-FR" sz="1200" spc="-1" strike="noStrike">
              <a:solidFill>
                <a:srgbClr val="000000"/>
              </a:solidFill>
              <a:latin typeface="Arial"/>
            </a:endParaRPr>
          </a:p>
          <a:p>
            <a:pPr>
              <a:lnSpc>
                <a:spcPct val="100000"/>
              </a:lnSpc>
            </a:pPr>
            <a:r>
              <a:rPr b="0" lang="fr-FR" sz="1200" spc="-1" strike="noStrike">
                <a:solidFill>
                  <a:srgbClr val="000000"/>
                </a:solidFill>
                <a:latin typeface="Arial"/>
                <a:ea typeface="Noto Sans CJK SC"/>
              </a:rPr>
              <a:t>• </a:t>
            </a:r>
            <a:r>
              <a:rPr b="0" lang="fr-FR" sz="1200" spc="-1" strike="noStrike">
                <a:solidFill>
                  <a:srgbClr val="000000"/>
                </a:solidFill>
                <a:latin typeface="Arial"/>
                <a:ea typeface="Noto Sans CJK SC"/>
              </a:rPr>
              <a:t>se projeter sur les prochaines parties.</a:t>
            </a:r>
            <a:endParaRPr b="0" lang="fr-FR" sz="1200" spc="-1" strike="noStrike">
              <a:solidFill>
                <a:srgbClr val="000000"/>
              </a:solidFill>
              <a:latin typeface="Arial"/>
            </a:endParaRPr>
          </a:p>
          <a:p>
            <a:pPr>
              <a:lnSpc>
                <a:spcPct val="100000"/>
              </a:lnSpc>
            </a:pPr>
            <a:r>
              <a:rPr b="0" lang="fr-FR" sz="1200" spc="-1" strike="noStrike">
                <a:solidFill>
                  <a:srgbClr val="000000"/>
                </a:solidFill>
                <a:latin typeface="Arial"/>
                <a:ea typeface="Noto Sans CJK SC"/>
              </a:rPr>
              <a:t>Cette mise en projet est essentielle pour construire des compétences dans le temps et les consolider au fil des parties.</a:t>
            </a:r>
            <a:endParaRPr b="0" lang="fr-FR"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69" name=""/>
          <p:cNvSpPr/>
          <p:nvPr/>
        </p:nvSpPr>
        <p:spPr>
          <a:xfrm>
            <a:off x="-36000" y="180360"/>
            <a:ext cx="1117800" cy="17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1400" spc="-1" strike="noStrike">
                <a:solidFill>
                  <a:srgbClr val="4169e1"/>
                </a:solidFill>
                <a:latin typeface="Arial"/>
                <a:ea typeface="DejaVu Sans"/>
              </a:rPr>
              <a:t>Exemples</a:t>
            </a:r>
            <a:endParaRPr b="1" lang="fr-FR" sz="1400" spc="-1" strike="noStrike">
              <a:solidFill>
                <a:srgbClr val="4169e1"/>
              </a:solidFill>
              <a:latin typeface="Arial"/>
            </a:endParaRPr>
          </a:p>
        </p:txBody>
      </p:sp>
      <p:pic>
        <p:nvPicPr>
          <p:cNvPr id="170" name="" descr=""/>
          <p:cNvPicPr/>
          <p:nvPr/>
        </p:nvPicPr>
        <p:blipFill>
          <a:blip r:embed="rId2"/>
          <a:stretch/>
        </p:blipFill>
        <p:spPr>
          <a:xfrm>
            <a:off x="1081800" y="-2880"/>
            <a:ext cx="6971760" cy="514332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71" name=""/>
          <p:cNvSpPr/>
          <p:nvPr/>
        </p:nvSpPr>
        <p:spPr>
          <a:xfrm>
            <a:off x="36000" y="220320"/>
            <a:ext cx="1117800" cy="17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1400" spc="-1" strike="noStrike">
                <a:solidFill>
                  <a:srgbClr val="008080"/>
                </a:solidFill>
                <a:latin typeface="Arial"/>
                <a:ea typeface="DejaVu Sans"/>
              </a:rPr>
              <a:t>Exemples</a:t>
            </a:r>
            <a:endParaRPr b="1" lang="fr-FR" sz="1400" spc="-1" strike="noStrike">
              <a:solidFill>
                <a:srgbClr val="008080"/>
              </a:solidFill>
              <a:latin typeface="Arial"/>
            </a:endParaRPr>
          </a:p>
        </p:txBody>
      </p:sp>
      <p:pic>
        <p:nvPicPr>
          <p:cNvPr id="172" name="" descr=""/>
          <p:cNvPicPr/>
          <p:nvPr/>
        </p:nvPicPr>
        <p:blipFill>
          <a:blip r:embed="rId2"/>
          <a:stretch/>
        </p:blipFill>
        <p:spPr>
          <a:xfrm>
            <a:off x="1225440" y="-2880"/>
            <a:ext cx="6684480" cy="514332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73" name=""/>
          <p:cNvSpPr/>
          <p:nvPr/>
        </p:nvSpPr>
        <p:spPr>
          <a:xfrm>
            <a:off x="216000" y="220320"/>
            <a:ext cx="1117800" cy="17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1400" spc="-1" strike="noStrike">
                <a:solidFill>
                  <a:srgbClr val="008080"/>
                </a:solidFill>
                <a:latin typeface="Arial"/>
                <a:ea typeface="DejaVu Sans"/>
              </a:rPr>
              <a:t>Exemples</a:t>
            </a:r>
            <a:endParaRPr b="1" lang="fr-FR" sz="1400" spc="-1" strike="noStrike">
              <a:solidFill>
                <a:srgbClr val="008080"/>
              </a:solidFill>
              <a:latin typeface="Arial"/>
            </a:endParaRPr>
          </a:p>
        </p:txBody>
      </p:sp>
      <p:pic>
        <p:nvPicPr>
          <p:cNvPr id="174" name="" descr=""/>
          <p:cNvPicPr/>
          <p:nvPr/>
        </p:nvPicPr>
        <p:blipFill>
          <a:blip r:embed="rId2"/>
          <a:stretch/>
        </p:blipFill>
        <p:spPr>
          <a:xfrm>
            <a:off x="1891440" y="-2880"/>
            <a:ext cx="5352120" cy="514332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75" name=""/>
          <p:cNvSpPr/>
          <p:nvPr/>
        </p:nvSpPr>
        <p:spPr>
          <a:xfrm>
            <a:off x="216000" y="220320"/>
            <a:ext cx="1117800" cy="17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1400" spc="-1" strike="noStrike">
                <a:solidFill>
                  <a:srgbClr val="008080"/>
                </a:solidFill>
                <a:latin typeface="Arial"/>
                <a:ea typeface="DejaVu Sans"/>
              </a:rPr>
              <a:t>Exemples</a:t>
            </a:r>
            <a:endParaRPr b="1" lang="fr-FR" sz="1400" spc="-1" strike="noStrike">
              <a:solidFill>
                <a:srgbClr val="008080"/>
              </a:solidFill>
              <a:latin typeface="Arial"/>
            </a:endParaRPr>
          </a:p>
        </p:txBody>
      </p:sp>
      <p:pic>
        <p:nvPicPr>
          <p:cNvPr id="176" name="" descr=""/>
          <p:cNvPicPr/>
          <p:nvPr/>
        </p:nvPicPr>
        <p:blipFill>
          <a:blip r:embed="rId2"/>
          <a:stretch/>
        </p:blipFill>
        <p:spPr>
          <a:xfrm>
            <a:off x="1599120" y="-2880"/>
            <a:ext cx="5936760" cy="51433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31" name=""/>
          <p:cNvSpPr/>
          <p:nvPr/>
        </p:nvSpPr>
        <p:spPr>
          <a:xfrm>
            <a:off x="-18720" y="180000"/>
            <a:ext cx="9226800" cy="5173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fr-FR" sz="1000" spc="-1" strike="noStrike">
              <a:solidFill>
                <a:srgbClr val="000000"/>
              </a:solidFill>
              <a:latin typeface="Arial"/>
            </a:endParaRPr>
          </a:p>
        </p:txBody>
      </p:sp>
      <p:sp>
        <p:nvSpPr>
          <p:cNvPr id="132" name=""/>
          <p:cNvSpPr/>
          <p:nvPr/>
        </p:nvSpPr>
        <p:spPr>
          <a:xfrm>
            <a:off x="360000" y="360000"/>
            <a:ext cx="8459640" cy="4662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fr-FR" sz="1800" spc="-1" strike="noStrike">
              <a:solidFill>
                <a:srgbClr val="000000"/>
              </a:solidFill>
              <a:latin typeface="Arial"/>
            </a:endParaRPr>
          </a:p>
          <a:p>
            <a:pPr>
              <a:lnSpc>
                <a:spcPct val="100000"/>
              </a:lnSpc>
            </a:pPr>
            <a:r>
              <a:rPr b="0" lang="fr-FR" sz="1800" spc="-1" strike="noStrike">
                <a:solidFill>
                  <a:srgbClr val="000000"/>
                </a:solidFill>
                <a:latin typeface="Arial"/>
              </a:rPr>
              <a:t> </a:t>
            </a:r>
            <a:endParaRPr b="0" lang="fr-FR" sz="1800" spc="-1" strike="noStrike">
              <a:solidFill>
                <a:srgbClr val="000000"/>
              </a:solidFill>
              <a:latin typeface="Arial"/>
            </a:endParaRPr>
          </a:p>
          <a:p>
            <a:pPr>
              <a:lnSpc>
                <a:spcPct val="100000"/>
              </a:lnSpc>
            </a:pPr>
            <a:r>
              <a:rPr b="0" lang="fr-FR" sz="1400" spc="-1" strike="noStrike">
                <a:solidFill>
                  <a:srgbClr val="000000"/>
                </a:solidFill>
                <a:latin typeface="Arial"/>
              </a:rPr>
              <a:t>D’après </a:t>
            </a:r>
            <a:r>
              <a:rPr b="0" lang="fr-FR" sz="1400" spc="-1" strike="noStrike" u="sng">
                <a:solidFill>
                  <a:srgbClr val="0563c1"/>
                </a:solidFill>
                <a:uFillTx/>
                <a:latin typeface="Arial"/>
                <a:hlinkClick r:id="rId2"/>
              </a:rPr>
              <a:t>wikipédia</a:t>
            </a:r>
            <a:r>
              <a:rPr b="0" lang="fr-FR" sz="1400" spc="-1" strike="noStrike">
                <a:solidFill>
                  <a:srgbClr val="000000"/>
                </a:solidFill>
                <a:latin typeface="Arial"/>
              </a:rPr>
              <a:t>, la Ludopédagogie est une méthode utilisée dans la </a:t>
            </a:r>
            <a:r>
              <a:rPr b="0" lang="fr-FR" sz="1400" spc="-1" strike="noStrike" u="sng">
                <a:solidFill>
                  <a:srgbClr val="0563c1"/>
                </a:solidFill>
                <a:uFillTx/>
                <a:latin typeface="Arial"/>
                <a:hlinkClick r:id="rId3"/>
              </a:rPr>
              <a:t>formation professionnelle</a:t>
            </a:r>
            <a:r>
              <a:rPr b="0" lang="fr-FR" sz="1400" spc="-1" strike="noStrike">
                <a:solidFill>
                  <a:srgbClr val="000000"/>
                </a:solidFill>
                <a:latin typeface="Arial"/>
              </a:rPr>
              <a:t>consistant à sortir les participants de leur contexte de travail pour leur faire prendre conscience par le jeu de telle ou telle notion (importance de la communication dans une équipe, importance de l’écoute dans un acte de vente, fonctionnement du leadership, etc.).</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rPr>
              <a:t>Parce que le contexte est changé et que le participant n’est pas mis en situation dans le cadre de son métier, il accepte plus facilement de commettre des erreurs et d’en tirer les leçons.</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rPr>
              <a:t>L’aspect ludique de l’enseignement facilite d’ailleurs l’adhésion et l’implication des participants.</a:t>
            </a: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rPr>
              <a:t>Cette méthode, aujourd’hui très présente dans les pays anglo-saxons, a été mise au point par des chercheurs canadiens dans la lignée des travaux du psychiatre et psychologue </a:t>
            </a:r>
            <a:r>
              <a:rPr b="0" lang="fr-FR" sz="1400" spc="-1" strike="noStrike" u="sng">
                <a:solidFill>
                  <a:srgbClr val="0563c1"/>
                </a:solidFill>
                <a:uFillTx/>
                <a:latin typeface="Arial"/>
                <a:hlinkClick r:id="rId4"/>
              </a:rPr>
              <a:t>Erik Erikson</a:t>
            </a:r>
            <a:r>
              <a:rPr b="0" lang="fr-FR" sz="1400" spc="-1" strike="noStrike">
                <a:solidFill>
                  <a:srgbClr val="000000"/>
                </a:solidFill>
                <a:latin typeface="Arial"/>
              </a:rPr>
              <a:t>.</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rPr>
              <a:t>Elle a fait, depuis quelques années, son apparition en France, bien que son utilisation reste encore assez limitée et souvent confondue avec les serious games.</a:t>
            </a:r>
            <a:endParaRPr b="0" lang="fr-FR" sz="1400" spc="-1" strike="noStrike">
              <a:solidFill>
                <a:srgbClr val="000000"/>
              </a:solidFill>
              <a:latin typeface="Arial"/>
            </a:endParaRPr>
          </a:p>
          <a:p>
            <a:pPr>
              <a:lnSpc>
                <a:spcPct val="100000"/>
              </a:lnSpc>
            </a:pPr>
            <a:endParaRPr b="0" lang="fr-FR" sz="1000" spc="-1" strike="noStrike">
              <a:solidFill>
                <a:srgbClr val="000000"/>
              </a:solidFill>
              <a:latin typeface="Arial"/>
            </a:endParaRPr>
          </a:p>
        </p:txBody>
      </p:sp>
      <p:sp>
        <p:nvSpPr>
          <p:cNvPr id="133" name="Titre 6"/>
          <p:cNvSpPr/>
          <p:nvPr/>
        </p:nvSpPr>
        <p:spPr>
          <a:xfrm>
            <a:off x="242280" y="300240"/>
            <a:ext cx="8521560" cy="363240"/>
          </a:xfrm>
          <a:prstGeom prst="rect">
            <a:avLst/>
          </a:prstGeom>
          <a:noFill/>
          <a:ln w="0">
            <a:noFill/>
          </a:ln>
        </p:spPr>
        <p:style>
          <a:lnRef idx="0"/>
          <a:fillRef idx="0"/>
          <a:effectRef idx="0"/>
          <a:fontRef idx="minor"/>
        </p:style>
        <p:txBody>
          <a:bodyPr lIns="0" rIns="0" tIns="0" bIns="0" anchor="t">
            <a:noAutofit/>
          </a:bodyPr>
          <a:p>
            <a:pPr algn="ctr">
              <a:lnSpc>
                <a:spcPct val="90000"/>
              </a:lnSpc>
            </a:pPr>
            <a:r>
              <a:rPr b="0" lang="fr-FR" sz="2800" spc="-1" strike="noStrike">
                <a:solidFill>
                  <a:srgbClr val="007660"/>
                </a:solidFill>
                <a:latin typeface="Arial"/>
                <a:ea typeface="DejaVu Sans"/>
              </a:rPr>
              <a:t>Des définitions</a:t>
            </a:r>
            <a:endParaRPr b="0" lang="fr-FR" sz="2800" spc="-1" strike="noStrike">
              <a:solidFill>
                <a:srgbClr val="000000"/>
              </a:solidFill>
              <a:latin typeface="Arial"/>
            </a:endParaRPr>
          </a:p>
          <a:p>
            <a:pPr>
              <a:lnSpc>
                <a:spcPct val="90000"/>
              </a:lnSpc>
            </a:pPr>
            <a:r>
              <a:rPr b="0" lang="fr-FR" sz="2800" spc="-1" strike="noStrike">
                <a:solidFill>
                  <a:srgbClr val="007660"/>
                </a:solidFill>
                <a:latin typeface="Arial"/>
                <a:ea typeface="DejaVu Sans"/>
              </a:rPr>
              <a:t> </a:t>
            </a:r>
            <a:br>
              <a:rPr sz="2800"/>
            </a:br>
            <a:endParaRPr b="0" lang="fr-F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177" name="" descr=""/>
          <p:cNvPicPr/>
          <p:nvPr/>
        </p:nvPicPr>
        <p:blipFill>
          <a:blip r:embed="rId2"/>
          <a:stretch/>
        </p:blipFill>
        <p:spPr>
          <a:xfrm>
            <a:off x="2304360" y="-2880"/>
            <a:ext cx="4526280" cy="5143320"/>
          </a:xfrm>
          <a:prstGeom prst="rect">
            <a:avLst/>
          </a:prstGeom>
          <a:ln w="0">
            <a:noFill/>
          </a:ln>
        </p:spPr>
      </p:pic>
      <p:sp>
        <p:nvSpPr>
          <p:cNvPr id="178" name=""/>
          <p:cNvSpPr/>
          <p:nvPr/>
        </p:nvSpPr>
        <p:spPr>
          <a:xfrm>
            <a:off x="216000" y="260280"/>
            <a:ext cx="1117800" cy="17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1400" spc="-1" strike="noStrike">
                <a:solidFill>
                  <a:srgbClr val="008080"/>
                </a:solidFill>
                <a:latin typeface="Arial"/>
                <a:ea typeface="DejaVu Sans"/>
              </a:rPr>
              <a:t>Exemples</a:t>
            </a:r>
            <a:endParaRPr b="1" lang="fr-FR" sz="1400" spc="-1" strike="noStrike">
              <a:solidFill>
                <a:srgbClr val="00808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79" name=""/>
          <p:cNvSpPr/>
          <p:nvPr/>
        </p:nvSpPr>
        <p:spPr>
          <a:xfrm>
            <a:off x="1260000" y="1474920"/>
            <a:ext cx="6479280" cy="612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fr-FR" sz="2600" spc="-1" strike="noStrike">
                <a:solidFill>
                  <a:srgbClr val="4169e1"/>
                </a:solidFill>
                <a:latin typeface="Arial"/>
                <a:ea typeface="DejaVu Sans"/>
              </a:rPr>
              <a:t>LES JEUX SÉRIEUX</a:t>
            </a:r>
            <a:endParaRPr b="0" lang="fr-FR" sz="2600" spc="-1" strike="noStrike">
              <a:solidFill>
                <a:srgbClr val="000000"/>
              </a:solidFill>
              <a:latin typeface="Arial"/>
            </a:endParaRPr>
          </a:p>
          <a:p>
            <a:pPr algn="ctr">
              <a:lnSpc>
                <a:spcPct val="100000"/>
              </a:lnSpc>
            </a:pPr>
            <a:endParaRPr b="0" lang="fr-FR" sz="2600" spc="-1" strike="noStrike">
              <a:solidFill>
                <a:srgbClr val="000000"/>
              </a:solidFill>
              <a:latin typeface="Arial"/>
            </a:endParaRPr>
          </a:p>
          <a:p>
            <a:pPr algn="ctr">
              <a:lnSpc>
                <a:spcPct val="100000"/>
              </a:lnSpc>
            </a:pPr>
            <a:r>
              <a:rPr b="1" lang="fr-FR" sz="2600" spc="-1" strike="noStrike">
                <a:solidFill>
                  <a:srgbClr val="4169e1"/>
                </a:solidFill>
                <a:latin typeface="Arial"/>
                <a:ea typeface="DejaVu Sans"/>
              </a:rPr>
              <a:t>Serious games</a:t>
            </a:r>
            <a:endParaRPr b="0" lang="fr-FR" sz="2600" spc="-1" strike="noStrike">
              <a:solidFill>
                <a:srgbClr val="000000"/>
              </a:solidFill>
              <a:latin typeface="Arial"/>
            </a:endParaRPr>
          </a:p>
        </p:txBody>
      </p:sp>
      <p:sp>
        <p:nvSpPr>
          <p:cNvPr id="180" name="Titre 3"/>
          <p:cNvSpPr/>
          <p:nvPr/>
        </p:nvSpPr>
        <p:spPr>
          <a:xfrm>
            <a:off x="242280" y="299880"/>
            <a:ext cx="8521560" cy="363240"/>
          </a:xfrm>
          <a:prstGeom prst="rect">
            <a:avLst/>
          </a:prstGeom>
          <a:noFill/>
          <a:ln w="0">
            <a:noFill/>
          </a:ln>
        </p:spPr>
        <p:style>
          <a:lnRef idx="0"/>
          <a:fillRef idx="0"/>
          <a:effectRef idx="0"/>
          <a:fontRef idx="minor"/>
        </p:style>
        <p:txBody>
          <a:bodyPr lIns="0" rIns="0" tIns="0" bIns="0" anchor="t">
            <a:noAutofit/>
          </a:bodyPr>
          <a:p>
            <a:pPr>
              <a:lnSpc>
                <a:spcPct val="90000"/>
              </a:lnSpc>
            </a:pPr>
            <a:r>
              <a:rPr b="0" lang="fr-FR" sz="2550" spc="-1" strike="noStrike">
                <a:solidFill>
                  <a:srgbClr val="007660"/>
                </a:solidFill>
                <a:latin typeface="Arial"/>
                <a:ea typeface="DejaVu Sans"/>
              </a:rPr>
              <a:t>Jouer en classe</a:t>
            </a:r>
            <a:endParaRPr b="0" lang="fr-FR" sz="255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81" name=""/>
          <p:cNvSpPr/>
          <p:nvPr/>
        </p:nvSpPr>
        <p:spPr>
          <a:xfrm>
            <a:off x="396000" y="180000"/>
            <a:ext cx="8639280" cy="1278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1800" spc="-1" strike="noStrike">
                <a:solidFill>
                  <a:srgbClr val="f4a460"/>
                </a:solidFill>
                <a:latin typeface="Arial"/>
                <a:ea typeface="DejaVu Sans"/>
              </a:rPr>
              <a:t>Serious Gaming :</a:t>
            </a:r>
            <a:r>
              <a:rPr b="0" lang="fr-FR" sz="1600" spc="-1" strike="noStrike">
                <a:solidFill>
                  <a:srgbClr val="000000"/>
                </a:solidFill>
                <a:latin typeface="Arial"/>
                <a:ea typeface="DejaVu Sans"/>
              </a:rPr>
              <a:t> L’objectif est de détourner, par les usages (Serious diverting)</a:t>
            </a:r>
            <a:endParaRPr b="0" lang="fr-FR" sz="1600" spc="-1" strike="noStrike">
              <a:solidFill>
                <a:srgbClr val="000000"/>
              </a:solidFill>
              <a:latin typeface="Arial"/>
            </a:endParaRPr>
          </a:p>
          <a:p>
            <a:pPr>
              <a:lnSpc>
                <a:spcPct val="100000"/>
              </a:lnSpc>
            </a:pPr>
            <a:r>
              <a:rPr b="0" lang="fr-FR" sz="1600" spc="-1" strike="noStrike">
                <a:solidFill>
                  <a:srgbClr val="000000"/>
                </a:solidFill>
                <a:latin typeface="Arial"/>
                <a:ea typeface="DejaVu Sans"/>
              </a:rPr>
              <a:t>ou par modification (Serious modding), un jeu existant, numérique ou non.</a:t>
            </a:r>
            <a:endParaRPr b="0" lang="fr-FR" sz="1600" spc="-1" strike="noStrike">
              <a:solidFill>
                <a:srgbClr val="000000"/>
              </a:solidFill>
              <a:latin typeface="Arial"/>
            </a:endParaRPr>
          </a:p>
          <a:p>
            <a:pPr>
              <a:lnSpc>
                <a:spcPct val="100000"/>
              </a:lnSpc>
            </a:pPr>
            <a:r>
              <a:rPr b="0" lang="fr-FR" sz="1600" spc="-1" strike="noStrike">
                <a:solidFill>
                  <a:srgbClr val="000000"/>
                </a:solidFill>
                <a:latin typeface="Arial"/>
                <a:ea typeface="DejaVu Sans"/>
              </a:rPr>
              <a:t>On lui assigne ainsi des fonctions ou des objectifs utilitaires.</a:t>
            </a:r>
            <a:endParaRPr b="0" lang="fr-FR" sz="1600" spc="-1" strike="noStrike">
              <a:solidFill>
                <a:srgbClr val="000000"/>
              </a:solidFill>
              <a:latin typeface="Arial"/>
            </a:endParaRPr>
          </a:p>
          <a:p>
            <a:pPr>
              <a:lnSpc>
                <a:spcPct val="100000"/>
              </a:lnSpc>
            </a:pPr>
            <a:endParaRPr b="0" lang="fr-FR" sz="1600" spc="-1" strike="noStrike">
              <a:solidFill>
                <a:srgbClr val="000000"/>
              </a:solidFill>
              <a:latin typeface="Arial"/>
            </a:endParaRPr>
          </a:p>
          <a:p>
            <a:pPr>
              <a:lnSpc>
                <a:spcPct val="100000"/>
              </a:lnSpc>
            </a:pPr>
            <a:r>
              <a:rPr b="1" lang="fr-FR" sz="1800" spc="-1" strike="noStrike">
                <a:solidFill>
                  <a:srgbClr val="ba55d3"/>
                </a:solidFill>
                <a:latin typeface="Arial"/>
                <a:ea typeface="DejaVu Sans"/>
              </a:rPr>
              <a:t>Serious diverting :</a:t>
            </a:r>
            <a:r>
              <a:rPr b="0" lang="fr-FR" sz="1600" spc="-1" strike="noStrike">
                <a:solidFill>
                  <a:srgbClr val="000000"/>
                </a:solidFill>
                <a:latin typeface="Arial"/>
                <a:ea typeface="DejaVu Sans"/>
              </a:rPr>
              <a:t> « utilisation sérieuse de jeu créé pour le divertissement»</a:t>
            </a:r>
            <a:endParaRPr b="0" lang="fr-FR" sz="1600" spc="-1" strike="noStrike">
              <a:solidFill>
                <a:srgbClr val="000000"/>
              </a:solidFill>
              <a:latin typeface="Arial"/>
            </a:endParaRPr>
          </a:p>
        </p:txBody>
      </p:sp>
      <p:pic>
        <p:nvPicPr>
          <p:cNvPr id="182" name="" descr=""/>
          <p:cNvPicPr/>
          <p:nvPr/>
        </p:nvPicPr>
        <p:blipFill>
          <a:blip r:embed="rId2"/>
          <a:stretch/>
        </p:blipFill>
        <p:spPr>
          <a:xfrm>
            <a:off x="2158560" y="1620000"/>
            <a:ext cx="4817520" cy="352800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83" name=""/>
          <p:cNvSpPr txBox="1"/>
          <p:nvPr/>
        </p:nvSpPr>
        <p:spPr>
          <a:xfrm>
            <a:off x="432000" y="236520"/>
            <a:ext cx="8460000" cy="1505160"/>
          </a:xfrm>
          <a:prstGeom prst="rect">
            <a:avLst/>
          </a:prstGeom>
          <a:noFill/>
          <a:ln w="0">
            <a:noFill/>
          </a:ln>
        </p:spPr>
        <p:txBody>
          <a:bodyPr lIns="90000" rIns="90000" tIns="45000" bIns="45000" anchor="t">
            <a:noAutofit/>
          </a:bodyPr>
          <a:p>
            <a:r>
              <a:rPr b="1" lang="fr-FR" sz="1800" spc="-1" strike="noStrike">
                <a:solidFill>
                  <a:srgbClr val="f4a460"/>
                </a:solidFill>
                <a:latin typeface="Arial"/>
                <a:ea typeface="DejaVu Sans"/>
              </a:rPr>
              <a:t>Serious Gaming :</a:t>
            </a:r>
            <a:r>
              <a:rPr b="0" lang="fr-FR" sz="1600" spc="-1" strike="noStrike">
                <a:solidFill>
                  <a:srgbClr val="000000"/>
                </a:solidFill>
                <a:latin typeface="Arial"/>
                <a:ea typeface="DejaVu Sans"/>
              </a:rPr>
              <a:t> L’objectif est de détourner, par les usages (Serious diverting)</a:t>
            </a:r>
            <a:endParaRPr b="0" lang="fr-FR" sz="1600" spc="-1" strike="noStrike">
              <a:solidFill>
                <a:srgbClr val="000000"/>
              </a:solidFill>
              <a:latin typeface="Arial"/>
            </a:endParaRPr>
          </a:p>
          <a:p>
            <a:r>
              <a:rPr b="0" lang="fr-FR" sz="1600" spc="-1" strike="noStrike">
                <a:solidFill>
                  <a:srgbClr val="000000"/>
                </a:solidFill>
                <a:latin typeface="Arial"/>
                <a:ea typeface="DejaVu Sans"/>
              </a:rPr>
              <a:t>ou par modification (Serious modding), un jeu existant, numérique ou non.</a:t>
            </a:r>
            <a:endParaRPr b="0" lang="fr-FR" sz="1600" spc="-1" strike="noStrike">
              <a:solidFill>
                <a:srgbClr val="000000"/>
              </a:solidFill>
              <a:latin typeface="Arial"/>
            </a:endParaRPr>
          </a:p>
          <a:p>
            <a:r>
              <a:rPr b="0" lang="fr-FR" sz="1600" spc="-1" strike="noStrike">
                <a:solidFill>
                  <a:srgbClr val="000000"/>
                </a:solidFill>
                <a:latin typeface="Arial"/>
                <a:ea typeface="DejaVu Sans"/>
              </a:rPr>
              <a:t>On lui assigne ainsi des fonctions ou des objectifs utilitaires.</a:t>
            </a:r>
            <a:endParaRPr b="0" lang="fr-FR" sz="1600" spc="-1" strike="noStrike">
              <a:solidFill>
                <a:srgbClr val="000000"/>
              </a:solidFill>
              <a:latin typeface="Arial"/>
            </a:endParaRPr>
          </a:p>
          <a:p>
            <a:endParaRPr b="0" lang="fr-FR" sz="1600" spc="-1" strike="noStrike">
              <a:solidFill>
                <a:srgbClr val="000000"/>
              </a:solidFill>
              <a:latin typeface="Arial"/>
            </a:endParaRPr>
          </a:p>
          <a:p>
            <a:r>
              <a:rPr b="1" lang="fr-FR" sz="1800" spc="-1" strike="noStrike">
                <a:solidFill>
                  <a:srgbClr val="ba55d3"/>
                </a:solidFill>
                <a:latin typeface="Arial"/>
                <a:ea typeface="DejaVu Sans"/>
              </a:rPr>
              <a:t>Serious modding :</a:t>
            </a:r>
            <a:r>
              <a:rPr b="0" lang="fr-FR" sz="1600" spc="-1" strike="noStrike">
                <a:solidFill>
                  <a:srgbClr val="000000"/>
                </a:solidFill>
                <a:latin typeface="Arial"/>
                <a:ea typeface="DejaVu Sans"/>
              </a:rPr>
              <a:t> modification, adaptation d’un jeu pour atteindre des objectifs sérieux</a:t>
            </a:r>
            <a:endParaRPr b="0" lang="fr-FR" sz="1600" spc="-1" strike="noStrike">
              <a:solidFill>
                <a:srgbClr val="000000"/>
              </a:solidFill>
              <a:latin typeface="Arial"/>
            </a:endParaRPr>
          </a:p>
        </p:txBody>
      </p:sp>
      <p:pic>
        <p:nvPicPr>
          <p:cNvPr id="184" name="" descr=""/>
          <p:cNvPicPr/>
          <p:nvPr/>
        </p:nvPicPr>
        <p:blipFill>
          <a:blip r:embed="rId2"/>
          <a:stretch/>
        </p:blipFill>
        <p:spPr>
          <a:xfrm>
            <a:off x="2017080" y="1705680"/>
            <a:ext cx="5100840" cy="329004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85" name=""/>
          <p:cNvSpPr/>
          <p:nvPr/>
        </p:nvSpPr>
        <p:spPr>
          <a:xfrm>
            <a:off x="3600000" y="288000"/>
            <a:ext cx="5399280" cy="28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400" spc="-1" strike="noStrike">
                <a:solidFill>
                  <a:srgbClr val="000000"/>
                </a:solidFill>
                <a:latin typeface="Arial"/>
                <a:ea typeface="DejaVu Sans"/>
              </a:rPr>
              <a:t>En ligne : </a:t>
            </a:r>
            <a:r>
              <a:rPr b="0" lang="fr-FR" sz="1400" spc="-1" strike="noStrike" u="sng">
                <a:solidFill>
                  <a:srgbClr val="0563c1"/>
                </a:solidFill>
                <a:uFillTx/>
                <a:latin typeface="Arial"/>
                <a:ea typeface="DejaVu Sans"/>
                <a:hlinkClick r:id="rId2"/>
              </a:rPr>
              <a:t>https://www.reseau-canope.fr/apprendre-par-le-jeu.html</a:t>
            </a:r>
            <a:endParaRPr b="0" lang="fr-FR" sz="1400" spc="-1" strike="noStrike">
              <a:solidFill>
                <a:srgbClr val="000000"/>
              </a:solidFill>
              <a:latin typeface="Arial"/>
            </a:endParaRPr>
          </a:p>
        </p:txBody>
      </p:sp>
      <p:sp>
        <p:nvSpPr>
          <p:cNvPr id="186" name=""/>
          <p:cNvSpPr/>
          <p:nvPr/>
        </p:nvSpPr>
        <p:spPr>
          <a:xfrm>
            <a:off x="4140000" y="4644000"/>
            <a:ext cx="4679280" cy="260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200" spc="-1" strike="noStrike">
                <a:solidFill>
                  <a:srgbClr val="000000"/>
                </a:solidFill>
                <a:latin typeface="Arial"/>
                <a:ea typeface="DejaVu Sans"/>
              </a:rPr>
              <a:t>Des jeux, des kits, des scénarios, des pistes d’adaptation ...</a:t>
            </a:r>
            <a:endParaRPr b="0" lang="fr-FR" sz="1200" spc="-1" strike="noStrike">
              <a:solidFill>
                <a:srgbClr val="000000"/>
              </a:solidFill>
              <a:latin typeface="Arial"/>
            </a:endParaRPr>
          </a:p>
        </p:txBody>
      </p:sp>
      <p:sp>
        <p:nvSpPr>
          <p:cNvPr id="187" name=""/>
          <p:cNvSpPr/>
          <p:nvPr/>
        </p:nvSpPr>
        <p:spPr>
          <a:xfrm>
            <a:off x="288720" y="576000"/>
            <a:ext cx="1870560" cy="719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400" spc="-1" strike="noStrike">
                <a:solidFill>
                  <a:srgbClr val="000000"/>
                </a:solidFill>
                <a:latin typeface="Arial"/>
                <a:ea typeface="DejaVu Sans"/>
              </a:rPr>
              <a:t>Dans les ateliers, ludothèques, mediathèques ...:</a:t>
            </a:r>
            <a:endParaRPr b="0" lang="fr-FR" sz="1400" spc="-1" strike="noStrike">
              <a:solidFill>
                <a:srgbClr val="000000"/>
              </a:solidFill>
              <a:latin typeface="Arial"/>
            </a:endParaRPr>
          </a:p>
        </p:txBody>
      </p:sp>
      <p:pic>
        <p:nvPicPr>
          <p:cNvPr id="188" name="" descr=""/>
          <p:cNvPicPr/>
          <p:nvPr/>
        </p:nvPicPr>
        <p:blipFill>
          <a:blip r:embed="rId3"/>
          <a:stretch/>
        </p:blipFill>
        <p:spPr>
          <a:xfrm>
            <a:off x="141840" y="1762200"/>
            <a:ext cx="3638160" cy="2947320"/>
          </a:xfrm>
          <a:prstGeom prst="rect">
            <a:avLst/>
          </a:prstGeom>
          <a:ln w="0">
            <a:noFill/>
          </a:ln>
        </p:spPr>
      </p:pic>
      <p:pic>
        <p:nvPicPr>
          <p:cNvPr id="189" name="" descr=""/>
          <p:cNvPicPr/>
          <p:nvPr/>
        </p:nvPicPr>
        <p:blipFill>
          <a:blip r:embed="rId4"/>
          <a:stretch/>
        </p:blipFill>
        <p:spPr>
          <a:xfrm>
            <a:off x="3728520" y="720000"/>
            <a:ext cx="5278320" cy="387972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90" name=""/>
          <p:cNvSpPr/>
          <p:nvPr/>
        </p:nvSpPr>
        <p:spPr>
          <a:xfrm>
            <a:off x="1260000" y="1474920"/>
            <a:ext cx="6479280" cy="612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fr-FR" sz="2600" spc="-1" strike="noStrike">
                <a:solidFill>
                  <a:srgbClr val="4169e1"/>
                </a:solidFill>
                <a:latin typeface="Arial"/>
                <a:ea typeface="DejaVu Sans"/>
              </a:rPr>
              <a:t>LES JEUX D’ÉVASION</a:t>
            </a:r>
            <a:endParaRPr b="0" lang="fr-FR" sz="2600" spc="-1" strike="noStrike">
              <a:solidFill>
                <a:srgbClr val="000000"/>
              </a:solidFill>
              <a:latin typeface="Arial"/>
            </a:endParaRPr>
          </a:p>
          <a:p>
            <a:pPr algn="ctr">
              <a:lnSpc>
                <a:spcPct val="100000"/>
              </a:lnSpc>
            </a:pPr>
            <a:endParaRPr b="0" lang="fr-FR" sz="2600" spc="-1" strike="noStrike">
              <a:solidFill>
                <a:srgbClr val="000000"/>
              </a:solidFill>
              <a:latin typeface="Arial"/>
            </a:endParaRPr>
          </a:p>
          <a:p>
            <a:pPr algn="ctr">
              <a:lnSpc>
                <a:spcPct val="100000"/>
              </a:lnSpc>
            </a:pPr>
            <a:r>
              <a:rPr b="1" lang="fr-FR" sz="2600" spc="-1" strike="noStrike">
                <a:solidFill>
                  <a:srgbClr val="4169e1"/>
                </a:solidFill>
                <a:latin typeface="Arial"/>
                <a:ea typeface="DejaVu Sans"/>
              </a:rPr>
              <a:t>Escape games</a:t>
            </a:r>
            <a:endParaRPr b="0" lang="fr-FR" sz="2600" spc="-1" strike="noStrike">
              <a:solidFill>
                <a:srgbClr val="000000"/>
              </a:solidFill>
              <a:latin typeface="Arial"/>
            </a:endParaRPr>
          </a:p>
        </p:txBody>
      </p:sp>
      <p:sp>
        <p:nvSpPr>
          <p:cNvPr id="191" name="Titre 7"/>
          <p:cNvSpPr/>
          <p:nvPr/>
        </p:nvSpPr>
        <p:spPr>
          <a:xfrm>
            <a:off x="242280" y="299880"/>
            <a:ext cx="8521560" cy="363240"/>
          </a:xfrm>
          <a:prstGeom prst="rect">
            <a:avLst/>
          </a:prstGeom>
          <a:noFill/>
          <a:ln w="0">
            <a:noFill/>
          </a:ln>
        </p:spPr>
        <p:style>
          <a:lnRef idx="0"/>
          <a:fillRef idx="0"/>
          <a:effectRef idx="0"/>
          <a:fontRef idx="minor"/>
        </p:style>
        <p:txBody>
          <a:bodyPr lIns="0" rIns="0" tIns="0" bIns="0" anchor="t">
            <a:noAutofit/>
          </a:bodyPr>
          <a:p>
            <a:pPr>
              <a:lnSpc>
                <a:spcPct val="90000"/>
              </a:lnSpc>
            </a:pPr>
            <a:r>
              <a:rPr b="0" lang="fr-FR" sz="2550" spc="-1" strike="noStrike">
                <a:solidFill>
                  <a:srgbClr val="007660"/>
                </a:solidFill>
                <a:latin typeface="Arial"/>
                <a:ea typeface="DejaVu Sans"/>
              </a:rPr>
              <a:t>Jouer en classe</a:t>
            </a:r>
            <a:endParaRPr b="0" lang="fr-FR" sz="255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92" name=""/>
          <p:cNvSpPr/>
          <p:nvPr/>
        </p:nvSpPr>
        <p:spPr>
          <a:xfrm>
            <a:off x="1080" y="47160"/>
            <a:ext cx="8998200" cy="1314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1600" spc="-1" strike="noStrike">
                <a:solidFill>
                  <a:srgbClr val="008080"/>
                </a:solidFill>
                <a:latin typeface="Arial"/>
                <a:ea typeface="DejaVu Sans"/>
              </a:rPr>
              <a:t>Cas particuliers des escape-game ...</a:t>
            </a:r>
            <a:endParaRPr b="0" lang="fr-FR" sz="16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ea typeface="DejaVu Sans"/>
              </a:rPr>
              <a:t>On parle dans ce cadre de</a:t>
            </a:r>
            <a:r>
              <a:rPr b="0" lang="fr-FR" sz="1400" spc="-1" strike="noStrike">
                <a:solidFill>
                  <a:srgbClr val="ff0000"/>
                </a:solidFill>
                <a:latin typeface="Arial"/>
                <a:ea typeface="DejaVu Sans"/>
              </a:rPr>
              <a:t> Serious Escape Game (SEG) ou Escape Game Pédagogique</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DEBRIEFING nécessaire (comme dans toute séance ludopédagogique) et fait partie intégrante d’une séance de SEG</a:t>
            </a:r>
            <a:endParaRPr b="0" lang="fr-FR" sz="1400" spc="-1" strike="noStrike">
              <a:solidFill>
                <a:srgbClr val="000000"/>
              </a:solidFill>
              <a:latin typeface="Arial"/>
            </a:endParaRPr>
          </a:p>
        </p:txBody>
      </p:sp>
      <p:sp>
        <p:nvSpPr>
          <p:cNvPr id="193" name=""/>
          <p:cNvSpPr/>
          <p:nvPr/>
        </p:nvSpPr>
        <p:spPr>
          <a:xfrm>
            <a:off x="83160" y="4335840"/>
            <a:ext cx="8968680" cy="559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400" spc="-1" strike="noStrike">
                <a:solidFill>
                  <a:srgbClr val="000000"/>
                </a:solidFill>
                <a:latin typeface="Arial"/>
                <a:ea typeface="DejaVu Sans"/>
              </a:rPr>
              <a:t>➢ </a:t>
            </a:r>
            <a:r>
              <a:rPr b="0" lang="fr-FR" sz="1400" spc="-1" strike="noStrike">
                <a:solidFill>
                  <a:srgbClr val="000000"/>
                </a:solidFill>
                <a:latin typeface="Arial"/>
                <a:ea typeface="DejaVu Sans"/>
              </a:rPr>
              <a:t>Même dans les escape game purement ludique il y a toujours un débriefing du jeu ... fait par le maitre du jeu</a:t>
            </a: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ea typeface="DejaVu Sans"/>
              </a:rPr>
              <a:t>ou au minimum entre les joueurs qui « rejouent la partie»!</a:t>
            </a:r>
            <a:endParaRPr b="0" lang="fr-FR" sz="1400" spc="-1" strike="noStrike">
              <a:solidFill>
                <a:srgbClr val="000000"/>
              </a:solidFill>
              <a:latin typeface="Arial"/>
            </a:endParaRPr>
          </a:p>
        </p:txBody>
      </p:sp>
      <p:sp>
        <p:nvSpPr>
          <p:cNvPr id="194" name=""/>
          <p:cNvSpPr/>
          <p:nvPr/>
        </p:nvSpPr>
        <p:spPr>
          <a:xfrm>
            <a:off x="1980000" y="4869000"/>
            <a:ext cx="6414480" cy="260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200" spc="-1" strike="noStrike" u="sng">
                <a:solidFill>
                  <a:srgbClr val="0563c1"/>
                </a:solidFill>
                <a:uFillTx/>
                <a:latin typeface="Arial"/>
                <a:ea typeface="DejaVu Sans"/>
                <a:hlinkClick r:id="rId2"/>
              </a:rPr>
              <a:t>https://view.genial.ly/5bb11712304be1592037aa24/interactive-content-guide-ludification</a:t>
            </a:r>
            <a:endParaRPr b="0" lang="fr-FR" sz="1200" spc="-1" strike="noStrike">
              <a:solidFill>
                <a:srgbClr val="000000"/>
              </a:solidFill>
              <a:latin typeface="Arial"/>
            </a:endParaRPr>
          </a:p>
        </p:txBody>
      </p:sp>
      <p:pic>
        <p:nvPicPr>
          <p:cNvPr id="195" name="" descr=""/>
          <p:cNvPicPr/>
          <p:nvPr/>
        </p:nvPicPr>
        <p:blipFill>
          <a:blip r:embed="rId3"/>
          <a:stretch/>
        </p:blipFill>
        <p:spPr>
          <a:xfrm>
            <a:off x="1987560" y="1325520"/>
            <a:ext cx="5159880" cy="295848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96" name="Newspaper 1"/>
          <p:cNvSpPr txBox="1"/>
          <p:nvPr/>
        </p:nvSpPr>
        <p:spPr>
          <a:xfrm>
            <a:off x="3667320" y="2116440"/>
            <a:ext cx="1807200" cy="903600"/>
          </a:xfrm>
          <a:prstGeom prst="rect">
            <a:avLst/>
          </a:prstGeom>
        </p:spPr>
        <p:txBody>
          <a:bodyPr wrap="none" lIns="90000" rIns="90000" tIns="47160" bIns="47160" anchor="ctr">
            <a:prstTxWarp prst="textWave1">
              <a:avLst>
                <a:gd name="adj1" fmla="val 6481"/>
                <a:gd name="adj2" fmla="val 0"/>
              </a:avLst>
            </a:prstTxWarp>
            <a:noAutofit/>
          </a:bodyPr>
          <a:p>
            <a:pPr>
              <a:lnSpc>
                <a:spcPct val="100000"/>
              </a:lnSpc>
            </a:pPr>
            <a:r>
              <a:rPr b="0" lang="fr-FR" sz="2400" spc="-1" strike="noStrike">
                <a:ln w="0">
                  <a:noFill/>
                </a:ln>
                <a:solidFill>
                  <a:srgbClr val="ffffff"/>
                </a:solidFill>
                <a:latin typeface="Noto Serif"/>
                <a:ea typeface="Noto Serif CJK JP"/>
              </a:rPr>
              <a:t>Jeux de rôles</a:t>
            </a:r>
            <a:endParaRPr b="0" lang="fr-FR" sz="2400" spc="-1" strike="noStrike">
              <a:ln w="0">
                <a:noFill/>
              </a:ln>
              <a:solidFill>
                <a:srgbClr val="ffffff"/>
              </a:solidFill>
              <a:latin typeface="Arial"/>
            </a:endParaRPr>
          </a:p>
        </p:txBody>
      </p:sp>
      <p:pic>
        <p:nvPicPr>
          <p:cNvPr id="197" name="" descr=""/>
          <p:cNvPicPr/>
          <p:nvPr/>
        </p:nvPicPr>
        <p:blipFill>
          <a:blip r:embed="rId2"/>
          <a:stretch/>
        </p:blipFill>
        <p:spPr>
          <a:xfrm>
            <a:off x="-4320" y="-352080"/>
            <a:ext cx="9143640" cy="512028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98" name=""/>
          <p:cNvSpPr txBox="1"/>
          <p:nvPr/>
        </p:nvSpPr>
        <p:spPr>
          <a:xfrm>
            <a:off x="3312000" y="72000"/>
            <a:ext cx="2520000" cy="316080"/>
          </a:xfrm>
          <a:prstGeom prst="rect">
            <a:avLst/>
          </a:prstGeom>
          <a:noFill/>
          <a:ln w="0">
            <a:noFill/>
          </a:ln>
        </p:spPr>
        <p:txBody>
          <a:bodyPr lIns="90000" rIns="90000" tIns="45000" bIns="45000" anchor="t">
            <a:noAutofit/>
          </a:bodyPr>
          <a:p>
            <a:r>
              <a:rPr b="1" lang="fr-FR" sz="1600" spc="-1" strike="noStrike">
                <a:solidFill>
                  <a:srgbClr val="4169e1"/>
                </a:solidFill>
                <a:latin typeface="Arial"/>
              </a:rPr>
              <a:t>100 monstres à l’école</a:t>
            </a:r>
            <a:endParaRPr b="1" lang="fr-FR" sz="1600" spc="-1" strike="noStrike">
              <a:solidFill>
                <a:srgbClr val="4169e1"/>
              </a:solidFill>
              <a:latin typeface="Arial"/>
            </a:endParaRPr>
          </a:p>
        </p:txBody>
      </p:sp>
      <p:sp>
        <p:nvSpPr>
          <p:cNvPr id="199" name=""/>
          <p:cNvSpPr txBox="1"/>
          <p:nvPr/>
        </p:nvSpPr>
        <p:spPr>
          <a:xfrm>
            <a:off x="180000" y="533160"/>
            <a:ext cx="8820000" cy="431640"/>
          </a:xfrm>
          <a:prstGeom prst="rect">
            <a:avLst/>
          </a:prstGeom>
          <a:noFill/>
          <a:ln w="0">
            <a:noFill/>
          </a:ln>
        </p:spPr>
        <p:txBody>
          <a:bodyPr lIns="90000" rIns="90000" tIns="45000" bIns="45000" anchor="t">
            <a:noAutofit/>
          </a:bodyPr>
          <a:p>
            <a:r>
              <a:rPr b="0" lang="fr-FR" sz="1200" spc="-1" strike="noStrike">
                <a:solidFill>
                  <a:srgbClr val="000000"/>
                </a:solidFill>
                <a:latin typeface="Arial"/>
              </a:rPr>
              <a:t>Les monstres ont envahi l’école et il faut résoudre un ensemble d’énigmes mathématiques pour retrouver la clé du coffre qui permettra de les enfermer à tout jamais.</a:t>
            </a:r>
            <a:endParaRPr b="0" lang="fr-FR" sz="1200" spc="-1" strike="noStrike">
              <a:solidFill>
                <a:srgbClr val="000000"/>
              </a:solidFill>
              <a:latin typeface="Arial"/>
            </a:endParaRPr>
          </a:p>
        </p:txBody>
      </p:sp>
      <p:sp>
        <p:nvSpPr>
          <p:cNvPr id="200" name=""/>
          <p:cNvSpPr txBox="1"/>
          <p:nvPr/>
        </p:nvSpPr>
        <p:spPr>
          <a:xfrm>
            <a:off x="90720" y="4234320"/>
            <a:ext cx="8909280" cy="602280"/>
          </a:xfrm>
          <a:prstGeom prst="rect">
            <a:avLst/>
          </a:prstGeom>
          <a:noFill/>
          <a:ln w="0">
            <a:noFill/>
          </a:ln>
        </p:spPr>
        <p:txBody>
          <a:bodyPr lIns="90000" rIns="90000" tIns="45000" bIns="45000" anchor="t">
            <a:noAutofit/>
          </a:bodyPr>
          <a:p>
            <a:r>
              <a:rPr b="0" lang="fr-FR" sz="1200" spc="-1" strike="noStrike">
                <a:solidFill>
                  <a:srgbClr val="000000"/>
                </a:solidFill>
                <a:latin typeface="Arial"/>
              </a:rPr>
              <a:t>Comme le montre le magnifique organigramme, l’escape game proposé comporte de belles imbrications : au niveau des énigmes qu’il faudra fusionner afin de trouver les combinaisons des différents cadenas, mais aussi au niveau des éléments du jeu avec notamment trois coffres gigognes qui libèrent leurs contenus au fil de l’aventure.</a:t>
            </a:r>
            <a:endParaRPr b="0" lang="fr-FR" sz="1200" spc="-1" strike="noStrike">
              <a:solidFill>
                <a:srgbClr val="000000"/>
              </a:solidFill>
              <a:latin typeface="Arial"/>
            </a:endParaRPr>
          </a:p>
        </p:txBody>
      </p:sp>
      <p:pic>
        <p:nvPicPr>
          <p:cNvPr id="201" name="" descr=""/>
          <p:cNvPicPr/>
          <p:nvPr/>
        </p:nvPicPr>
        <p:blipFill>
          <a:blip r:embed="rId2"/>
          <a:stretch/>
        </p:blipFill>
        <p:spPr>
          <a:xfrm>
            <a:off x="2099880" y="948600"/>
            <a:ext cx="4935600" cy="319140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02" name=""/>
          <p:cNvSpPr txBox="1"/>
          <p:nvPr/>
        </p:nvSpPr>
        <p:spPr>
          <a:xfrm>
            <a:off x="180000" y="360000"/>
            <a:ext cx="8756280" cy="602280"/>
          </a:xfrm>
          <a:prstGeom prst="rect">
            <a:avLst/>
          </a:prstGeom>
          <a:noFill/>
          <a:ln w="0">
            <a:noFill/>
          </a:ln>
        </p:spPr>
        <p:txBody>
          <a:bodyPr lIns="90000" rIns="90000" tIns="45000" bIns="45000" anchor="t">
            <a:noAutofit/>
          </a:bodyPr>
          <a:p>
            <a:r>
              <a:rPr b="0" lang="fr-FR" sz="1200" spc="-1" strike="noStrike">
                <a:solidFill>
                  <a:srgbClr val="000000"/>
                </a:solidFill>
                <a:latin typeface="Arial"/>
              </a:rPr>
              <a:t>Tout commence par la découverte de la mission grâce à une vidéo lancée par l’intermédiaire d’un QR-code. Les élèves fouillent ensuite l’espace de jeu et découvrent les premiers indices. Ils ne sont pas au bout de leur peine : douze activités les attendent !</a:t>
            </a:r>
            <a:endParaRPr b="0" lang="fr-FR" sz="1200" spc="-1" strike="noStrike">
              <a:solidFill>
                <a:srgbClr val="000000"/>
              </a:solidFill>
              <a:latin typeface="Arial"/>
            </a:endParaRPr>
          </a:p>
        </p:txBody>
      </p:sp>
      <p:sp>
        <p:nvSpPr>
          <p:cNvPr id="203" name=""/>
          <p:cNvSpPr txBox="1"/>
          <p:nvPr/>
        </p:nvSpPr>
        <p:spPr>
          <a:xfrm>
            <a:off x="180000" y="4163760"/>
            <a:ext cx="8975520" cy="602280"/>
          </a:xfrm>
          <a:prstGeom prst="rect">
            <a:avLst/>
          </a:prstGeom>
          <a:noFill/>
          <a:ln w="0">
            <a:noFill/>
          </a:ln>
        </p:spPr>
        <p:txBody>
          <a:bodyPr lIns="90000" rIns="90000" tIns="45000" bIns="45000" anchor="t">
            <a:noAutofit/>
          </a:bodyPr>
          <a:p>
            <a:r>
              <a:rPr b="0" lang="fr-FR" sz="1200" spc="-1" strike="noStrike">
                <a:solidFill>
                  <a:srgbClr val="000000"/>
                </a:solidFill>
                <a:latin typeface="Arial"/>
              </a:rPr>
              <a:t>L’une d’elles est une activité de Pixel Art pour laquelle, en reportant des coordonnées dans une grille, les enfants dessinent un monstre qu’ils doivent reconnaître parmi six images. Ils obtiennent alors un premier chiffre. Avec le jeu Pixel Tangram, il leur faut sélectionner entre deux propositions quel monstre peut être reconstitué.</a:t>
            </a:r>
            <a:endParaRPr b="0" lang="fr-FR" sz="1200" spc="-1" strike="noStrike">
              <a:solidFill>
                <a:srgbClr val="000000"/>
              </a:solidFill>
              <a:latin typeface="Arial"/>
            </a:endParaRPr>
          </a:p>
        </p:txBody>
      </p:sp>
      <p:pic>
        <p:nvPicPr>
          <p:cNvPr id="204" name="" descr=""/>
          <p:cNvPicPr/>
          <p:nvPr/>
        </p:nvPicPr>
        <p:blipFill>
          <a:blip r:embed="rId2"/>
          <a:stretch/>
        </p:blipFill>
        <p:spPr>
          <a:xfrm>
            <a:off x="2102760" y="1056960"/>
            <a:ext cx="4929480" cy="279504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34" name="Titre 1"/>
          <p:cNvSpPr/>
          <p:nvPr/>
        </p:nvSpPr>
        <p:spPr>
          <a:xfrm>
            <a:off x="242280" y="136800"/>
            <a:ext cx="8521560" cy="363240"/>
          </a:xfrm>
          <a:prstGeom prst="rect">
            <a:avLst/>
          </a:prstGeom>
          <a:noFill/>
          <a:ln w="0">
            <a:noFill/>
          </a:ln>
        </p:spPr>
        <p:style>
          <a:lnRef idx="0"/>
          <a:fillRef idx="0"/>
          <a:effectRef idx="0"/>
          <a:fontRef idx="minor"/>
        </p:style>
        <p:txBody>
          <a:bodyPr lIns="0" rIns="0" tIns="0" bIns="0" anchor="t">
            <a:noAutofit/>
          </a:bodyPr>
          <a:p>
            <a:pPr>
              <a:lnSpc>
                <a:spcPct val="90000"/>
              </a:lnSpc>
            </a:pPr>
            <a:r>
              <a:rPr b="0" lang="fr-FR" sz="2800" spc="-1" strike="noStrike">
                <a:solidFill>
                  <a:srgbClr val="007660"/>
                </a:solidFill>
                <a:latin typeface="Arial"/>
                <a:ea typeface="DejaVu Sans"/>
              </a:rPr>
              <a:t>Des définitions</a:t>
            </a:r>
            <a:endParaRPr b="0" lang="fr-FR" sz="2800" spc="-1" strike="noStrike">
              <a:solidFill>
                <a:srgbClr val="000000"/>
              </a:solidFill>
              <a:latin typeface="Arial"/>
            </a:endParaRPr>
          </a:p>
          <a:p>
            <a:pPr>
              <a:lnSpc>
                <a:spcPct val="90000"/>
              </a:lnSpc>
            </a:pPr>
            <a:r>
              <a:rPr b="0" lang="fr-FR" sz="2800" spc="-1" strike="noStrike">
                <a:solidFill>
                  <a:srgbClr val="007660"/>
                </a:solidFill>
                <a:latin typeface="Arial"/>
                <a:ea typeface="DejaVu Sans"/>
              </a:rPr>
              <a:t> </a:t>
            </a:r>
            <a:br>
              <a:rPr sz="2800"/>
            </a:br>
            <a:endParaRPr b="0" lang="fr-FR" sz="2800" spc="-1" strike="noStrike">
              <a:solidFill>
                <a:srgbClr val="000000"/>
              </a:solidFill>
              <a:latin typeface="Arial"/>
            </a:endParaRPr>
          </a:p>
        </p:txBody>
      </p:sp>
      <p:pic>
        <p:nvPicPr>
          <p:cNvPr id="135" name="" descr=""/>
          <p:cNvPicPr/>
          <p:nvPr/>
        </p:nvPicPr>
        <p:blipFill>
          <a:blip r:embed="rId2"/>
          <a:stretch/>
        </p:blipFill>
        <p:spPr>
          <a:xfrm>
            <a:off x="869760" y="757080"/>
            <a:ext cx="7395480" cy="4066920"/>
          </a:xfrm>
          <a:prstGeom prst="rect">
            <a:avLst/>
          </a:prstGeom>
          <a:ln w="0">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05" name=""/>
          <p:cNvSpPr txBox="1"/>
          <p:nvPr/>
        </p:nvSpPr>
        <p:spPr>
          <a:xfrm>
            <a:off x="99000" y="346320"/>
            <a:ext cx="8901000" cy="772920"/>
          </a:xfrm>
          <a:prstGeom prst="rect">
            <a:avLst/>
          </a:prstGeom>
          <a:noFill/>
          <a:ln w="0">
            <a:noFill/>
          </a:ln>
        </p:spPr>
        <p:txBody>
          <a:bodyPr lIns="90000" rIns="90000" tIns="45000" bIns="45000" anchor="t">
            <a:noAutofit/>
          </a:bodyPr>
          <a:p>
            <a:r>
              <a:rPr b="0" lang="fr-FR" sz="1200" spc="-1" strike="noStrike">
                <a:solidFill>
                  <a:srgbClr val="000000"/>
                </a:solidFill>
                <a:latin typeface="Arial"/>
              </a:rPr>
              <a:t>L’énigme des courses est un problème complexe pour lequel les enfants doivent déterminer l’argent restant afin de le partager entre les monstres. Mais ils doivent auparavant retrouver plusieurs inconnues : le nombre de monstres partis faire les courses et l’argent dont ils disposent. Un autre problème complexe leur est proposé avec l’album Le monstre de Soledad Bravi : une simple soustraction à faire, mais nécessitant le repérage des éléments utiles à sa résolution.</a:t>
            </a:r>
            <a:endParaRPr b="0" lang="fr-FR" sz="1200" spc="-1" strike="noStrike">
              <a:solidFill>
                <a:srgbClr val="000000"/>
              </a:solidFill>
              <a:latin typeface="Arial"/>
            </a:endParaRPr>
          </a:p>
        </p:txBody>
      </p:sp>
      <p:sp>
        <p:nvSpPr>
          <p:cNvPr id="206" name=""/>
          <p:cNvSpPr txBox="1"/>
          <p:nvPr/>
        </p:nvSpPr>
        <p:spPr>
          <a:xfrm>
            <a:off x="196560" y="4269240"/>
            <a:ext cx="8742600" cy="431640"/>
          </a:xfrm>
          <a:prstGeom prst="rect">
            <a:avLst/>
          </a:prstGeom>
          <a:noFill/>
          <a:ln w="0">
            <a:noFill/>
          </a:ln>
        </p:spPr>
        <p:txBody>
          <a:bodyPr lIns="90000" rIns="90000" tIns="45000" bIns="45000" anchor="t">
            <a:noAutofit/>
          </a:bodyPr>
          <a:p>
            <a:r>
              <a:rPr b="0" lang="fr-FR" sz="1200" spc="-1" strike="noStrike">
                <a:solidFill>
                  <a:srgbClr val="000000"/>
                </a:solidFill>
                <a:latin typeface="Arial"/>
              </a:rPr>
              <a:t>Dans une autre énigme - la machine à trier - plusieurs cartes portant différentes représentations de nombres (abaques, barres, décompositions additives, monnaie...) sont à trier pour former un mot.</a:t>
            </a:r>
            <a:endParaRPr b="0" lang="fr-FR" sz="1200" spc="-1" strike="noStrike">
              <a:solidFill>
                <a:srgbClr val="000000"/>
              </a:solidFill>
              <a:latin typeface="Arial"/>
            </a:endParaRPr>
          </a:p>
        </p:txBody>
      </p:sp>
      <p:pic>
        <p:nvPicPr>
          <p:cNvPr id="207" name="" descr=""/>
          <p:cNvPicPr/>
          <p:nvPr/>
        </p:nvPicPr>
        <p:blipFill>
          <a:blip r:embed="rId2"/>
          <a:stretch/>
        </p:blipFill>
        <p:spPr>
          <a:xfrm>
            <a:off x="1317600" y="1434600"/>
            <a:ext cx="6499800" cy="245340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08" name=""/>
          <p:cNvSpPr txBox="1"/>
          <p:nvPr/>
        </p:nvSpPr>
        <p:spPr>
          <a:xfrm>
            <a:off x="252000" y="277920"/>
            <a:ext cx="8820000" cy="943560"/>
          </a:xfrm>
          <a:prstGeom prst="rect">
            <a:avLst/>
          </a:prstGeom>
          <a:noFill/>
          <a:ln w="0">
            <a:noFill/>
          </a:ln>
        </p:spPr>
        <p:txBody>
          <a:bodyPr lIns="90000" rIns="90000" tIns="45000" bIns="45000" anchor="t">
            <a:noAutofit/>
          </a:bodyPr>
          <a:p>
            <a:r>
              <a:rPr b="0" lang="fr-FR" sz="1200" spc="-1" strike="noStrike">
                <a:solidFill>
                  <a:srgbClr val="000000"/>
                </a:solidFill>
                <a:latin typeface="Arial"/>
              </a:rPr>
              <a:t>Il reste un problème de cryptarithmétique avec des monstres à la place des chiffres et un tissage énigmatique pour arriver au terme du jeu. Encore faut-il ouvrir les cadenas ! Trois techniques sont exploitées pour que les élèves retrouvent les combinaisons. Les monstres obtenus avec l’exercice de cryptarithmétique rangés dans l’ordre en donnent une. Une combinaison manquante est à retrouver parmi six possibilités de classement. Enfin, un "algorithme" de calcul permet de découvrir le dernier code qui donne accès à la clé de la boîte où enfermer les cent monstres.</a:t>
            </a:r>
            <a:endParaRPr b="0" lang="fr-FR" sz="1200" spc="-1" strike="noStrike">
              <a:solidFill>
                <a:srgbClr val="000000"/>
              </a:solidFill>
              <a:latin typeface="Arial"/>
            </a:endParaRPr>
          </a:p>
        </p:txBody>
      </p:sp>
      <p:sp>
        <p:nvSpPr>
          <p:cNvPr id="209" name=""/>
          <p:cNvSpPr txBox="1"/>
          <p:nvPr/>
        </p:nvSpPr>
        <p:spPr>
          <a:xfrm>
            <a:off x="277560" y="4244760"/>
            <a:ext cx="8866440" cy="602280"/>
          </a:xfrm>
          <a:prstGeom prst="rect">
            <a:avLst/>
          </a:prstGeom>
          <a:noFill/>
          <a:ln w="0">
            <a:noFill/>
          </a:ln>
        </p:spPr>
        <p:txBody>
          <a:bodyPr lIns="90000" rIns="90000" tIns="45000" bIns="45000" anchor="t">
            <a:noAutofit/>
          </a:bodyPr>
          <a:p>
            <a:r>
              <a:rPr b="0" lang="fr-FR" sz="1200" spc="-1" strike="noStrike">
                <a:solidFill>
                  <a:srgbClr val="000000"/>
                </a:solidFill>
                <a:latin typeface="Arial"/>
              </a:rPr>
              <a:t>Les énigmes sont variées, favorisant ainsi la diversification des compétences visées. Les consignes sont bien dosées pour laisser suffisamment d’autonomie aux élèves. L’immersion est parfaite. Outre la centaine de figurines, il y a des monstres partout : dans les reproductions des œuvres de Murakami Takashi, sous forme de peluches, sur la couverture des albums...</a:t>
            </a:r>
            <a:endParaRPr b="0" lang="fr-FR" sz="1200" spc="-1" strike="noStrike">
              <a:solidFill>
                <a:srgbClr val="000000"/>
              </a:solidFill>
              <a:latin typeface="Arial"/>
            </a:endParaRPr>
          </a:p>
        </p:txBody>
      </p:sp>
      <p:pic>
        <p:nvPicPr>
          <p:cNvPr id="210" name="" descr=""/>
          <p:cNvPicPr/>
          <p:nvPr/>
        </p:nvPicPr>
        <p:blipFill>
          <a:blip r:embed="rId2"/>
          <a:stretch/>
        </p:blipFill>
        <p:spPr>
          <a:xfrm>
            <a:off x="2345040" y="1468440"/>
            <a:ext cx="4444920" cy="2419560"/>
          </a:xfrm>
          <a:prstGeom prst="rect">
            <a:avLst/>
          </a:prstGeom>
          <a:ln w="0">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11" name=""/>
          <p:cNvSpPr/>
          <p:nvPr/>
        </p:nvSpPr>
        <p:spPr>
          <a:xfrm>
            <a:off x="180000" y="91800"/>
            <a:ext cx="8819640" cy="345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800" spc="-1" strike="noStrike">
                <a:solidFill>
                  <a:srgbClr val="008080"/>
                </a:solidFill>
                <a:latin typeface="Arial"/>
              </a:rPr>
              <a:t>Pégase de Réseau Canopé :</a:t>
            </a:r>
            <a:r>
              <a:rPr b="0" lang="fr-FR" sz="1800" spc="-1" strike="noStrike">
                <a:solidFill>
                  <a:srgbClr val="4169e1"/>
                </a:solidFill>
                <a:latin typeface="Arial"/>
              </a:rPr>
              <a:t>       https://pegase.canope-ara.fr/catalogue/</a:t>
            </a:r>
            <a:endParaRPr b="0" lang="fr-FR" sz="1800" spc="-1" strike="noStrike">
              <a:solidFill>
                <a:srgbClr val="000000"/>
              </a:solidFill>
              <a:latin typeface="Arial"/>
            </a:endParaRPr>
          </a:p>
        </p:txBody>
      </p:sp>
      <p:pic>
        <p:nvPicPr>
          <p:cNvPr id="212" name="" descr=""/>
          <p:cNvPicPr/>
          <p:nvPr/>
        </p:nvPicPr>
        <p:blipFill>
          <a:blip r:embed="rId2"/>
          <a:stretch/>
        </p:blipFill>
        <p:spPr>
          <a:xfrm>
            <a:off x="-4320" y="558720"/>
            <a:ext cx="9143640" cy="4281840"/>
          </a:xfrm>
          <a:prstGeom prst="rect">
            <a:avLst/>
          </a:prstGeom>
          <a:ln w="0">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13" name=""/>
          <p:cNvSpPr/>
          <p:nvPr/>
        </p:nvSpPr>
        <p:spPr>
          <a:xfrm>
            <a:off x="1260000" y="1906920"/>
            <a:ext cx="6479280" cy="612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fr-FR" sz="2600" spc="-1" strike="noStrike">
                <a:solidFill>
                  <a:srgbClr val="4169e1"/>
                </a:solidFill>
                <a:latin typeface="Arial"/>
                <a:ea typeface="DejaVu Sans"/>
              </a:rPr>
              <a:t>LES JEUX DE RÔLES</a:t>
            </a:r>
            <a:endParaRPr b="0" lang="fr-FR" sz="2600" spc="-1" strike="noStrike">
              <a:solidFill>
                <a:srgbClr val="000000"/>
              </a:solidFill>
              <a:latin typeface="Arial"/>
            </a:endParaRPr>
          </a:p>
        </p:txBody>
      </p:sp>
      <p:sp>
        <p:nvSpPr>
          <p:cNvPr id="214" name="Titre 8"/>
          <p:cNvSpPr/>
          <p:nvPr/>
        </p:nvSpPr>
        <p:spPr>
          <a:xfrm>
            <a:off x="242280" y="299880"/>
            <a:ext cx="8521560" cy="363240"/>
          </a:xfrm>
          <a:prstGeom prst="rect">
            <a:avLst/>
          </a:prstGeom>
          <a:noFill/>
          <a:ln w="0">
            <a:noFill/>
          </a:ln>
        </p:spPr>
        <p:style>
          <a:lnRef idx="0"/>
          <a:fillRef idx="0"/>
          <a:effectRef idx="0"/>
          <a:fontRef idx="minor"/>
        </p:style>
        <p:txBody>
          <a:bodyPr lIns="0" rIns="0" tIns="0" bIns="0" anchor="t">
            <a:noAutofit/>
          </a:bodyPr>
          <a:p>
            <a:pPr>
              <a:lnSpc>
                <a:spcPct val="90000"/>
              </a:lnSpc>
            </a:pPr>
            <a:r>
              <a:rPr b="0" lang="fr-FR" sz="2550" spc="-1" strike="noStrike">
                <a:solidFill>
                  <a:srgbClr val="007660"/>
                </a:solidFill>
                <a:latin typeface="Arial"/>
                <a:ea typeface="DejaVu Sans"/>
              </a:rPr>
              <a:t>Jouer en classe</a:t>
            </a:r>
            <a:endParaRPr b="0" lang="fr-FR" sz="255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215" name="" descr=""/>
          <p:cNvPicPr/>
          <p:nvPr/>
        </p:nvPicPr>
        <p:blipFill>
          <a:blip r:embed="rId2"/>
          <a:stretch/>
        </p:blipFill>
        <p:spPr>
          <a:xfrm>
            <a:off x="2160000" y="0"/>
            <a:ext cx="4654800" cy="5040000"/>
          </a:xfrm>
          <a:prstGeom prst="rect">
            <a:avLst/>
          </a:prstGeom>
          <a:ln w="0">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216" name="" descr=""/>
          <p:cNvPicPr/>
          <p:nvPr/>
        </p:nvPicPr>
        <p:blipFill>
          <a:blip r:embed="rId2"/>
          <a:stretch/>
        </p:blipFill>
        <p:spPr>
          <a:xfrm>
            <a:off x="2373840" y="180000"/>
            <a:ext cx="4387680" cy="4680000"/>
          </a:xfrm>
          <a:prstGeom prst="rect">
            <a:avLst/>
          </a:prstGeom>
          <a:ln w="0">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217" name="" descr=""/>
          <p:cNvPicPr/>
          <p:nvPr/>
        </p:nvPicPr>
        <p:blipFill>
          <a:blip r:embed="rId2"/>
          <a:stretch/>
        </p:blipFill>
        <p:spPr>
          <a:xfrm>
            <a:off x="1745640" y="4320"/>
            <a:ext cx="5644080" cy="5143320"/>
          </a:xfrm>
          <a:prstGeom prst="rect">
            <a:avLst/>
          </a:prstGeom>
          <a:ln w="0">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18" name=""/>
          <p:cNvSpPr txBox="1"/>
          <p:nvPr/>
        </p:nvSpPr>
        <p:spPr>
          <a:xfrm>
            <a:off x="1800000" y="3618360"/>
            <a:ext cx="5580000" cy="1241640"/>
          </a:xfrm>
          <a:prstGeom prst="rect">
            <a:avLst/>
          </a:prstGeom>
          <a:noFill/>
          <a:ln w="0">
            <a:noFill/>
          </a:ln>
        </p:spPr>
        <p:txBody>
          <a:bodyPr lIns="90000" rIns="90000" tIns="45000" bIns="45000" anchor="t">
            <a:noAutofit/>
          </a:bodyPr>
          <a:p>
            <a:pPr>
              <a:lnSpc>
                <a:spcPct val="150000"/>
              </a:lnSpc>
            </a:pPr>
            <a:r>
              <a:rPr b="0" lang="fr-FR" sz="1800" spc="-1" strike="noStrike">
                <a:solidFill>
                  <a:srgbClr val="000000"/>
                </a:solidFill>
                <a:latin typeface="Arial"/>
              </a:rPr>
              <a:t>Emprunte :</a:t>
            </a:r>
            <a:endParaRPr b="0" lang="fr-FR"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fr-FR" sz="1800" spc="-1" strike="noStrike">
                <a:solidFill>
                  <a:srgbClr val="000000"/>
                </a:solidFill>
                <a:latin typeface="Arial"/>
              </a:rPr>
              <a:t>La mécanique du rôle (chacun joue un personnage avec des caractéristiques particulières)</a:t>
            </a:r>
            <a:endParaRPr b="0" lang="fr-FR" sz="1800" spc="-1" strike="noStrike">
              <a:solidFill>
                <a:srgbClr val="000000"/>
              </a:solidFill>
              <a:latin typeface="Arial"/>
            </a:endParaRPr>
          </a:p>
        </p:txBody>
      </p:sp>
      <p:pic>
        <p:nvPicPr>
          <p:cNvPr id="219" name="" descr=""/>
          <p:cNvPicPr/>
          <p:nvPr/>
        </p:nvPicPr>
        <p:blipFill>
          <a:blip r:embed="rId2"/>
          <a:stretch/>
        </p:blipFill>
        <p:spPr>
          <a:xfrm>
            <a:off x="1669680" y="463680"/>
            <a:ext cx="5795640" cy="2848320"/>
          </a:xfrm>
          <a:prstGeom prst="rect">
            <a:avLst/>
          </a:prstGeom>
          <a:ln w="0">
            <a:noFill/>
          </a:ln>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20" name=""/>
          <p:cNvSpPr txBox="1"/>
          <p:nvPr/>
        </p:nvSpPr>
        <p:spPr>
          <a:xfrm>
            <a:off x="1800000" y="3474720"/>
            <a:ext cx="5580000" cy="1241640"/>
          </a:xfrm>
          <a:prstGeom prst="rect">
            <a:avLst/>
          </a:prstGeom>
          <a:noFill/>
          <a:ln w="0">
            <a:noFill/>
          </a:ln>
        </p:spPr>
        <p:txBody>
          <a:bodyPr lIns="90000" rIns="90000" tIns="45000" bIns="45000" anchor="t">
            <a:noAutofit/>
          </a:bodyPr>
          <a:p>
            <a:pPr>
              <a:lnSpc>
                <a:spcPct val="150000"/>
              </a:lnSpc>
            </a:pPr>
            <a:r>
              <a:rPr b="0" lang="fr-FR" sz="1800" spc="-1" strike="noStrike">
                <a:solidFill>
                  <a:srgbClr val="000000"/>
                </a:solidFill>
                <a:latin typeface="Arial"/>
              </a:rPr>
              <a:t>Emprunte :</a:t>
            </a:r>
            <a:endParaRPr b="0" lang="fr-FR" sz="1800" spc="-1" strike="noStrike">
              <a:solidFill>
                <a:srgbClr val="000000"/>
              </a:solidFill>
              <a:latin typeface="Arial"/>
            </a:endParaRPr>
          </a:p>
          <a:p>
            <a:pPr marL="216000" indent="-216000">
              <a:lnSpc>
                <a:spcPct val="150000"/>
              </a:lnSpc>
              <a:buClr>
                <a:srgbClr val="000000"/>
              </a:buClr>
              <a:buSzPct val="45000"/>
              <a:buFont typeface="Wingdings" charset="2"/>
              <a:buChar char=""/>
            </a:pPr>
            <a:r>
              <a:rPr b="0" lang="fr-FR" sz="1800" spc="-1" strike="noStrike">
                <a:solidFill>
                  <a:srgbClr val="000000"/>
                </a:solidFill>
                <a:latin typeface="Arial"/>
              </a:rPr>
              <a:t>La mécanique du rôle (chacun joue un personnage avec des caractéristiques particulières)</a:t>
            </a:r>
            <a:endParaRPr b="0" lang="fr-FR" sz="1800" spc="-1" strike="noStrike">
              <a:solidFill>
                <a:srgbClr val="000000"/>
              </a:solidFill>
              <a:latin typeface="Arial"/>
            </a:endParaRPr>
          </a:p>
        </p:txBody>
      </p:sp>
      <p:pic>
        <p:nvPicPr>
          <p:cNvPr id="221" name="" descr=""/>
          <p:cNvPicPr/>
          <p:nvPr/>
        </p:nvPicPr>
        <p:blipFill>
          <a:blip r:embed="rId2"/>
          <a:stretch/>
        </p:blipFill>
        <p:spPr>
          <a:xfrm>
            <a:off x="1652040" y="537120"/>
            <a:ext cx="5830920" cy="2846880"/>
          </a:xfrm>
          <a:prstGeom prst="rect">
            <a:avLst/>
          </a:prstGeom>
          <a:ln w="0">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222" name="" descr=""/>
          <p:cNvPicPr/>
          <p:nvPr/>
        </p:nvPicPr>
        <p:blipFill>
          <a:blip r:embed="rId2"/>
          <a:stretch/>
        </p:blipFill>
        <p:spPr>
          <a:xfrm>
            <a:off x="1724040" y="11160"/>
            <a:ext cx="5687280" cy="51433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36" name=""/>
          <p:cNvSpPr/>
          <p:nvPr/>
        </p:nvSpPr>
        <p:spPr>
          <a:xfrm>
            <a:off x="310320" y="180000"/>
            <a:ext cx="8528400" cy="4499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1800" spc="-1" strike="noStrike">
                <a:solidFill>
                  <a:srgbClr val="008080"/>
                </a:solidFill>
                <a:latin typeface="Arial"/>
                <a:ea typeface="DejaVu Sans"/>
              </a:rPr>
              <a:t>Gamification</a:t>
            </a:r>
            <a:r>
              <a:rPr b="1" lang="fr-FR" sz="1800" spc="-1" strike="noStrike">
                <a:solidFill>
                  <a:srgbClr val="000000"/>
                </a:solidFill>
                <a:latin typeface="Arial"/>
                <a:ea typeface="DejaVu Sans"/>
              </a:rPr>
              <a:t>       </a:t>
            </a:r>
            <a:r>
              <a:rPr b="0" lang="fr-FR" sz="1200" spc="-1" strike="noStrike">
                <a:solidFill>
                  <a:srgbClr val="000000"/>
                </a:solidFill>
                <a:latin typeface="Arial"/>
                <a:ea typeface="DejaVu Sans"/>
              </a:rPr>
              <a:t>(Zimmermann - Cummingham– Gamification by design)</a:t>
            </a:r>
            <a:endParaRPr b="0" lang="fr-FR" sz="1200" spc="-1" strike="noStrike">
              <a:solidFill>
                <a:srgbClr val="000000"/>
              </a:solidFill>
              <a:latin typeface="Arial"/>
            </a:endParaRPr>
          </a:p>
          <a:p>
            <a:pPr>
              <a:lnSpc>
                <a:spcPct val="100000"/>
              </a:lnSpc>
            </a:pPr>
            <a:endParaRPr b="0" lang="fr-FR" sz="1200" spc="-1" strike="noStrike">
              <a:solidFill>
                <a:srgbClr val="000000"/>
              </a:solidFill>
              <a:latin typeface="Arial"/>
            </a:endParaRPr>
          </a:p>
          <a:p>
            <a:pPr>
              <a:lnSpc>
                <a:spcPct val="100000"/>
              </a:lnSpc>
            </a:pPr>
            <a:r>
              <a:rPr b="0" i="1" lang="fr-FR" sz="1400" spc="-1" strike="noStrike">
                <a:solidFill>
                  <a:srgbClr val="000000"/>
                </a:solidFill>
                <a:latin typeface="Arial"/>
                <a:ea typeface="DejaVu Sans"/>
              </a:rPr>
              <a:t>“</a:t>
            </a:r>
            <a:r>
              <a:rPr b="0" i="1" lang="fr-FR" sz="1400" spc="-1" strike="noStrike">
                <a:solidFill>
                  <a:srgbClr val="000000"/>
                </a:solidFill>
                <a:latin typeface="Arial"/>
                <a:ea typeface="DejaVu Sans"/>
              </a:rPr>
              <a:t>The process of game-thinking and game mechanics to engage users and solve</a:t>
            </a:r>
            <a:endParaRPr b="0" lang="fr-FR" sz="1400" spc="-1" strike="noStrike">
              <a:solidFill>
                <a:srgbClr val="000000"/>
              </a:solidFill>
              <a:latin typeface="Arial"/>
            </a:endParaRPr>
          </a:p>
          <a:p>
            <a:pPr>
              <a:lnSpc>
                <a:spcPct val="100000"/>
              </a:lnSpc>
            </a:pPr>
            <a:r>
              <a:rPr b="0" i="1" lang="fr-FR" sz="1400" spc="-1" strike="noStrike">
                <a:solidFill>
                  <a:srgbClr val="000000"/>
                </a:solidFill>
                <a:latin typeface="Arial"/>
                <a:ea typeface="DejaVu Sans"/>
              </a:rPr>
              <a:t>Problems. »</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ea typeface="DejaVu Sans"/>
              </a:rPr>
              <a:t>Processus qui consiste à user de l’état d’esprit et de la mécanique du jeu pour</a:t>
            </a: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ea typeface="DejaVu Sans"/>
              </a:rPr>
              <a:t>résoudre des problèmes et faire participer les usagers, les principes de base</a:t>
            </a: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ea typeface="DejaVu Sans"/>
              </a:rPr>
              <a:t>du design de jeu étant appliqués dans différents contextes.</a:t>
            </a:r>
            <a:endParaRPr b="0" lang="fr-FR" sz="1400" spc="-1" strike="noStrike">
              <a:solidFill>
                <a:srgbClr val="000000"/>
              </a:solidFill>
              <a:latin typeface="Arial"/>
            </a:endParaRPr>
          </a:p>
          <a:p>
            <a:pPr>
              <a:lnSpc>
                <a:spcPct val="100000"/>
              </a:lnSpc>
            </a:pPr>
            <a:endParaRPr b="0" lang="fr-FR" sz="1300" spc="-1" strike="noStrike">
              <a:solidFill>
                <a:srgbClr val="000000"/>
              </a:solidFill>
              <a:latin typeface="Arial"/>
            </a:endParaRPr>
          </a:p>
          <a:p>
            <a:pPr>
              <a:lnSpc>
                <a:spcPct val="100000"/>
              </a:lnSpc>
            </a:pPr>
            <a:endParaRPr b="0" lang="fr-FR" sz="1300" spc="-1" strike="noStrike">
              <a:solidFill>
                <a:srgbClr val="000000"/>
              </a:solidFill>
              <a:latin typeface="Arial"/>
            </a:endParaRPr>
          </a:p>
          <a:p>
            <a:pPr algn="ctr">
              <a:lnSpc>
                <a:spcPct val="100000"/>
              </a:lnSpc>
            </a:pPr>
            <a:r>
              <a:rPr b="0" lang="fr-FR" sz="1400" spc="-1" strike="noStrike">
                <a:solidFill>
                  <a:srgbClr val="4169e1"/>
                </a:solidFill>
                <a:latin typeface="Arial"/>
                <a:ea typeface="DejaVu Sans"/>
              </a:rPr>
              <a:t>https://www.youtube.com/watch?v=nG_PbHVW5cQ</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endParaRPr b="0" lang="fr-FR" sz="1800" spc="-1" strike="noStrike">
              <a:solidFill>
                <a:srgbClr val="000000"/>
              </a:solidFill>
              <a:latin typeface="Arial"/>
            </a:endParaRPr>
          </a:p>
          <a:p>
            <a:pPr>
              <a:lnSpc>
                <a:spcPct val="100000"/>
              </a:lnSpc>
            </a:pPr>
            <a:r>
              <a:rPr b="1" lang="fr-FR" sz="1800" spc="-1" strike="noStrike">
                <a:solidFill>
                  <a:srgbClr val="008080"/>
                </a:solidFill>
                <a:latin typeface="Arial"/>
                <a:ea typeface="DejaVu Sans"/>
              </a:rPr>
              <a:t>Ludification</a:t>
            </a:r>
            <a:r>
              <a:rPr b="1" lang="fr-FR" sz="1800" spc="-1" strike="noStrike">
                <a:solidFill>
                  <a:srgbClr val="000000"/>
                </a:solidFill>
                <a:latin typeface="Arial"/>
                <a:ea typeface="DejaVu Sans"/>
              </a:rPr>
              <a:t>  </a:t>
            </a:r>
            <a:r>
              <a:rPr b="0" lang="fr-FR" sz="1200" spc="-1" strike="noStrike">
                <a:solidFill>
                  <a:srgbClr val="000000"/>
                </a:solidFill>
                <a:latin typeface="Arial"/>
                <a:ea typeface="DejaVu Sans"/>
              </a:rPr>
              <a:t>(Ecole branchée)</a:t>
            </a:r>
            <a:endParaRPr b="0" lang="fr-FR" sz="1200" spc="-1" strike="noStrike">
              <a:solidFill>
                <a:srgbClr val="000000"/>
              </a:solidFill>
              <a:latin typeface="Arial"/>
            </a:endParaRPr>
          </a:p>
          <a:p>
            <a:pPr>
              <a:lnSpc>
                <a:spcPct val="100000"/>
              </a:lnSpc>
            </a:pPr>
            <a:endParaRPr b="0" lang="fr-FR" sz="1200" spc="-1" strike="noStrike">
              <a:solidFill>
                <a:srgbClr val="000000"/>
              </a:solidFill>
              <a:latin typeface="Arial"/>
            </a:endParaRPr>
          </a:p>
          <a:p>
            <a:pPr>
              <a:lnSpc>
                <a:spcPct val="100000"/>
              </a:lnSpc>
            </a:pPr>
            <a:r>
              <a:rPr b="0" lang="fr-FR" sz="1400" spc="-1" strike="noStrike">
                <a:solidFill>
                  <a:srgbClr val="000000"/>
                </a:solidFill>
                <a:latin typeface="Arial"/>
                <a:ea typeface="DejaVu Sans"/>
              </a:rPr>
              <a:t>LUDIFICATION (v.f. de gamification) : Utilisation de mécanismes </a:t>
            </a: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ea typeface="DejaVu Sans"/>
              </a:rPr>
              <a:t>traditionnellement associés aux jeux vidéo dans des contextes autres </a:t>
            </a: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ea typeface="DejaVu Sans"/>
              </a:rPr>
              <a:t>que ceux du jeu (commerce, santé, réseaux sociaux, plateformes web, etc.).</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r>
              <a:rPr b="0" lang="fr-FR" sz="1400" spc="-1" strike="noStrike">
                <a:solidFill>
                  <a:srgbClr val="4169e1"/>
                </a:solidFill>
                <a:latin typeface="Arial"/>
                <a:ea typeface="DejaVu Sans"/>
              </a:rPr>
              <a:t>https://ecolebranchee.com/jouer-pour-apprendre-de-la-ludification-a-la-ludicisation/</a:t>
            </a:r>
            <a:endParaRPr b="0" lang="fr-FR" sz="1400" spc="-1" strike="noStrike">
              <a:solidFill>
                <a:srgbClr val="000000"/>
              </a:solidFill>
              <a:latin typeface="Arial"/>
            </a:endParaRPr>
          </a:p>
        </p:txBody>
      </p:sp>
      <p:pic>
        <p:nvPicPr>
          <p:cNvPr id="137" name="" descr=""/>
          <p:cNvPicPr/>
          <p:nvPr/>
        </p:nvPicPr>
        <p:blipFill>
          <a:blip r:embed="rId2"/>
          <a:stretch/>
        </p:blipFill>
        <p:spPr>
          <a:xfrm>
            <a:off x="7001280" y="413640"/>
            <a:ext cx="1828800" cy="2286360"/>
          </a:xfrm>
          <a:prstGeom prst="rect">
            <a:avLst/>
          </a:prstGeom>
          <a:ln w="0">
            <a:noFill/>
          </a:ln>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223" name="" descr=""/>
          <p:cNvPicPr/>
          <p:nvPr/>
        </p:nvPicPr>
        <p:blipFill>
          <a:blip r:embed="rId2"/>
          <a:stretch/>
        </p:blipFill>
        <p:spPr>
          <a:xfrm>
            <a:off x="916200" y="1013400"/>
            <a:ext cx="7302600" cy="3486600"/>
          </a:xfrm>
          <a:prstGeom prst="rect">
            <a:avLst/>
          </a:prstGeom>
          <a:ln w="0">
            <a:noFill/>
          </a:ln>
        </p:spPr>
      </p:pic>
      <p:sp>
        <p:nvSpPr>
          <p:cNvPr id="224" name=""/>
          <p:cNvSpPr txBox="1"/>
          <p:nvPr/>
        </p:nvSpPr>
        <p:spPr>
          <a:xfrm>
            <a:off x="2808000" y="216000"/>
            <a:ext cx="3960000" cy="360000"/>
          </a:xfrm>
          <a:prstGeom prst="rect">
            <a:avLst/>
          </a:prstGeom>
          <a:noFill/>
          <a:ln w="0">
            <a:noFill/>
          </a:ln>
        </p:spPr>
        <p:txBody>
          <a:bodyPr lIns="90000" rIns="90000" tIns="45000" bIns="45000" anchor="t">
            <a:noAutofit/>
          </a:bodyPr>
          <a:p>
            <a:r>
              <a:rPr b="1" lang="fr-FR" sz="1800" spc="-1" strike="noStrike">
                <a:solidFill>
                  <a:srgbClr val="008080"/>
                </a:solidFill>
                <a:latin typeface="Arial"/>
              </a:rPr>
              <a:t>Les compétences psychosociales</a:t>
            </a:r>
            <a:endParaRPr b="1" lang="fr-FR" sz="1800" spc="-1" strike="noStrike">
              <a:solidFill>
                <a:srgbClr val="008080"/>
              </a:solidFill>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graphicFrame>
        <p:nvGraphicFramePr>
          <p:cNvPr id="225" name=""/>
          <p:cNvGraphicFramePr/>
          <p:nvPr/>
        </p:nvGraphicFramePr>
        <p:xfrm>
          <a:off x="187920" y="1197000"/>
          <a:ext cx="3057840" cy="1083600"/>
        </p:xfrm>
        <a:graphic>
          <a:graphicData uri="http://schemas.openxmlformats.org/presentationml/2006/ole">
            <p:oleObj progId="Word.Document.12" r:id="rId2" spid="">
              <p:embed/>
              <p:pic>
                <p:nvPicPr>
                  <p:cNvPr id="226" name="" descr=""/>
                  <p:cNvPicPr/>
                  <p:nvPr/>
                </p:nvPicPr>
                <p:blipFill>
                  <a:blip r:embed="rId3"/>
                  <a:stretch/>
                </p:blipFill>
                <p:spPr>
                  <a:xfrm>
                    <a:off x="187920" y="1197000"/>
                    <a:ext cx="3057840" cy="1083600"/>
                  </a:xfrm>
                  <a:prstGeom prst="rect">
                    <a:avLst/>
                  </a:prstGeom>
                  <a:ln w="0">
                    <a:noFill/>
                  </a:ln>
                </p:spPr>
              </p:pic>
            </p:oleObj>
          </a:graphicData>
        </a:graphic>
      </p:graphicFrame>
      <p:sp>
        <p:nvSpPr>
          <p:cNvPr id="227" name=""/>
          <p:cNvSpPr/>
          <p:nvPr/>
        </p:nvSpPr>
        <p:spPr>
          <a:xfrm>
            <a:off x="173520" y="720000"/>
            <a:ext cx="3498120" cy="29055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800" spc="-1" strike="noStrike">
                <a:solidFill>
                  <a:srgbClr val="000000"/>
                </a:solidFill>
                <a:latin typeface="Arial"/>
              </a:rPr>
              <a:t>Les jeux de rôles sont utilisés à l’université.</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p>
            <a:pPr>
              <a:lnSpc>
                <a:spcPct val="100000"/>
              </a:lnSpc>
            </a:pPr>
            <a:r>
              <a:rPr b="0" lang="fr-FR" sz="1800" spc="-1" strike="noStrike">
                <a:solidFill>
                  <a:srgbClr val="000000"/>
                </a:solidFill>
                <a:latin typeface="Arial"/>
              </a:rPr>
              <a:t>Très peu dans le 1</a:t>
            </a:r>
            <a:r>
              <a:rPr b="0" lang="fr-FR" sz="1800" spc="-1" strike="noStrike" baseline="33000">
                <a:solidFill>
                  <a:srgbClr val="000000"/>
                </a:solidFill>
                <a:latin typeface="Arial"/>
              </a:rPr>
              <a:t>er</a:t>
            </a:r>
            <a:r>
              <a:rPr b="0" lang="fr-FR" sz="1800" spc="-1" strike="noStrike">
                <a:solidFill>
                  <a:srgbClr val="000000"/>
                </a:solidFill>
                <a:latin typeface="Arial"/>
              </a:rPr>
              <a:t> et second degré (un peu en HG et en langues)</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p>
            <a:pPr>
              <a:lnSpc>
                <a:spcPct val="100000"/>
              </a:lnSpc>
            </a:pPr>
            <a:r>
              <a:rPr b="0" lang="fr-FR" sz="1800" spc="-1" strike="noStrike">
                <a:solidFill>
                  <a:srgbClr val="000000"/>
                </a:solidFill>
                <a:latin typeface="Arial"/>
              </a:rPr>
              <a:t>Contrairement au Québec, ou certains days européens.</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p>
            <a:pPr>
              <a:lnSpc>
                <a:spcPct val="100000"/>
              </a:lnSpc>
            </a:pPr>
            <a:r>
              <a:rPr b="0" lang="fr-FR" sz="1800" spc="-1" strike="noStrike">
                <a:solidFill>
                  <a:srgbClr val="000000"/>
                </a:solidFill>
                <a:latin typeface="Arial"/>
                <a:ea typeface="Noto Sans CJK SC"/>
              </a:rPr>
              <a:t>Ex : les JDR sont dans les programmes officiels en Espagne</a:t>
            </a:r>
            <a:endParaRPr b="0" lang="fr-FR" sz="1800" spc="-1" strike="noStrike">
              <a:solidFill>
                <a:srgbClr val="000000"/>
              </a:solidFill>
              <a:latin typeface="Arial"/>
            </a:endParaRPr>
          </a:p>
        </p:txBody>
      </p:sp>
      <p:pic>
        <p:nvPicPr>
          <p:cNvPr id="228" name="" descr=""/>
          <p:cNvPicPr/>
          <p:nvPr/>
        </p:nvPicPr>
        <p:blipFill>
          <a:blip r:embed="rId4"/>
          <a:stretch/>
        </p:blipFill>
        <p:spPr>
          <a:xfrm>
            <a:off x="3864240" y="2160000"/>
            <a:ext cx="5207760" cy="1620000"/>
          </a:xfrm>
          <a:prstGeom prst="rect">
            <a:avLst/>
          </a:prstGeom>
          <a:ln w="0">
            <a:noFill/>
          </a:ln>
        </p:spPr>
      </p:pic>
      <p:sp>
        <p:nvSpPr>
          <p:cNvPr id="229" name=""/>
          <p:cNvSpPr txBox="1"/>
          <p:nvPr/>
        </p:nvSpPr>
        <p:spPr>
          <a:xfrm>
            <a:off x="4968000" y="1116000"/>
            <a:ext cx="3960000" cy="1114200"/>
          </a:xfrm>
          <a:prstGeom prst="rect">
            <a:avLst/>
          </a:prstGeom>
          <a:noFill/>
          <a:ln w="0">
            <a:noFill/>
          </a:ln>
        </p:spPr>
        <p:txBody>
          <a:bodyPr lIns="90000" rIns="90000" tIns="45000" bIns="45000" anchor="t">
            <a:noAutofit/>
          </a:bodyPr>
          <a:p>
            <a:r>
              <a:rPr b="1" lang="fr-FR" sz="1400" spc="-1" strike="noStrike">
                <a:solidFill>
                  <a:srgbClr val="000000"/>
                </a:solidFill>
                <a:latin typeface="Arial"/>
              </a:rPr>
              <a:t>JDR Pédagogique ?</a:t>
            </a:r>
            <a:endParaRPr b="1" lang="fr-FR" sz="1400" spc="-1" strike="noStrike">
              <a:solidFill>
                <a:srgbClr val="000000"/>
              </a:solidFill>
              <a:latin typeface="Arial"/>
            </a:endParaRPr>
          </a:p>
          <a:p>
            <a:endParaRPr b="1" lang="fr-FR" sz="1400" spc="-1" strike="noStrike">
              <a:solidFill>
                <a:srgbClr val="000000"/>
              </a:solidFill>
              <a:latin typeface="Arial"/>
            </a:endParaRPr>
          </a:p>
          <a:p>
            <a:r>
              <a:rPr b="1" lang="fr-FR" sz="1400" spc="-1" strike="noStrike">
                <a:solidFill>
                  <a:srgbClr val="000000"/>
                </a:solidFill>
                <a:latin typeface="Arial"/>
              </a:rPr>
              <a:t>	</a:t>
            </a:r>
            <a:r>
              <a:rPr b="0" lang="fr-FR" sz="1400" spc="-1" strike="noStrike">
                <a:solidFill>
                  <a:srgbClr val="000000"/>
                </a:solidFill>
                <a:latin typeface="Arial"/>
              </a:rPr>
              <a:t>P. Lépinard, enseignant-chercheur</a:t>
            </a:r>
            <a:endParaRPr b="1" lang="fr-FR" sz="1400" spc="-1" strike="noStrike">
              <a:solidFill>
                <a:srgbClr val="000000"/>
              </a:solidFill>
              <a:latin typeface="Arial"/>
            </a:endParaRPr>
          </a:p>
          <a:p>
            <a:r>
              <a:rPr b="0" lang="fr-FR" sz="1400" spc="-1" strike="noStrike">
                <a:solidFill>
                  <a:srgbClr val="000000"/>
                </a:solidFill>
                <a:latin typeface="Arial"/>
              </a:rPr>
              <a:t>	</a:t>
            </a:r>
            <a:r>
              <a:rPr b="0" lang="fr-FR" sz="1400" spc="-1" strike="noStrike">
                <a:solidFill>
                  <a:srgbClr val="000000"/>
                </a:solidFill>
                <a:latin typeface="Arial"/>
              </a:rPr>
              <a:t>à l’Université de Paris-Est Créteil</a:t>
            </a:r>
            <a:endParaRPr b="1" lang="fr-FR"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30" name=""/>
          <p:cNvSpPr/>
          <p:nvPr/>
        </p:nvSpPr>
        <p:spPr>
          <a:xfrm>
            <a:off x="241200" y="1075680"/>
            <a:ext cx="8830440" cy="2393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800" spc="-1" strike="noStrike">
                <a:solidFill>
                  <a:srgbClr val="000000"/>
                </a:solidFill>
                <a:latin typeface="Arial"/>
              </a:rPr>
              <a:t>LE JDR est un  formidable outil de motivation et d’immersion.</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p>
            <a:pPr>
              <a:lnSpc>
                <a:spcPct val="100000"/>
              </a:lnSpc>
            </a:pPr>
            <a:r>
              <a:rPr b="0" lang="fr-FR" sz="1800" spc="-1" strike="noStrike">
                <a:solidFill>
                  <a:srgbClr val="000000"/>
                </a:solidFill>
                <a:latin typeface="Arial"/>
              </a:rPr>
              <a:t>Il permet d’intégrer des savoirs et des savoirs-faire liés au programmes et contenus de l’enseignement :  </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p>
            <a:pPr>
              <a:lnSpc>
                <a:spcPct val="100000"/>
              </a:lnSpc>
            </a:pPr>
            <a:r>
              <a:rPr b="0" lang="fr-FR" sz="1800" spc="-1" strike="noStrike">
                <a:solidFill>
                  <a:srgbClr val="000000"/>
                </a:solidFill>
                <a:latin typeface="Arial"/>
              </a:rPr>
              <a:t>Enigmes mathématiques,  scientififiques, etc</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p>
            <a:pPr>
              <a:lnSpc>
                <a:spcPct val="100000"/>
              </a:lnSpc>
            </a:pPr>
            <a:r>
              <a:rPr b="0" lang="fr-FR" sz="1800" spc="-1" strike="noStrike">
                <a:solidFill>
                  <a:srgbClr val="000000"/>
                </a:solidFill>
                <a:latin typeface="Arial"/>
              </a:rPr>
              <a:t>Ou emaillés de références littéraires qui seront l’occasion d’enrichir la phase de débriefing après chaque seance de JDR.</a:t>
            </a: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31" name=""/>
          <p:cNvSpPr/>
          <p:nvPr/>
        </p:nvSpPr>
        <p:spPr>
          <a:xfrm>
            <a:off x="144000" y="144000"/>
            <a:ext cx="3816000" cy="11138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1600" spc="-1" strike="noStrike">
                <a:solidFill>
                  <a:srgbClr val="008080"/>
                </a:solidFill>
                <a:latin typeface="Arial"/>
              </a:rPr>
              <a:t>Des exemples sur le site de Mallory :</a:t>
            </a:r>
            <a:endParaRPr b="1" lang="fr-FR" sz="1600" spc="-1" strike="noStrike">
              <a:solidFill>
                <a:srgbClr val="000000"/>
              </a:solidFill>
              <a:latin typeface="Arial"/>
            </a:endParaRPr>
          </a:p>
          <a:p>
            <a:pPr>
              <a:lnSpc>
                <a:spcPct val="100000"/>
              </a:lnSpc>
            </a:pPr>
            <a:endParaRPr b="1" lang="fr-FR" sz="1600" spc="-1" strike="noStrike">
              <a:solidFill>
                <a:srgbClr val="000000"/>
              </a:solidFill>
              <a:latin typeface="Arial"/>
            </a:endParaRPr>
          </a:p>
          <a:p>
            <a:pPr>
              <a:lnSpc>
                <a:spcPct val="100000"/>
              </a:lnSpc>
            </a:pPr>
            <a:r>
              <a:rPr b="1" lang="fr-FR" sz="1600" spc="-1" strike="noStrike">
                <a:solidFill>
                  <a:srgbClr val="4169e1"/>
                </a:solidFill>
                <a:latin typeface="Arial"/>
                <a:hlinkClick r:id="rId2"/>
              </a:rPr>
              <a:t>https://laclassedemallory.net/category/escape-games/</a:t>
            </a:r>
            <a:endParaRPr b="1" lang="fr-FR" sz="1600" spc="-1" strike="noStrike">
              <a:solidFill>
                <a:srgbClr val="000000"/>
              </a:solidFill>
              <a:latin typeface="Arial"/>
            </a:endParaRPr>
          </a:p>
        </p:txBody>
      </p:sp>
      <p:pic>
        <p:nvPicPr>
          <p:cNvPr id="232" name="" descr=""/>
          <p:cNvPicPr/>
          <p:nvPr/>
        </p:nvPicPr>
        <p:blipFill>
          <a:blip r:embed="rId3"/>
          <a:stretch/>
        </p:blipFill>
        <p:spPr>
          <a:xfrm>
            <a:off x="4443480" y="12600"/>
            <a:ext cx="4136040" cy="4847400"/>
          </a:xfrm>
          <a:prstGeom prst="rect">
            <a:avLst/>
          </a:prstGeom>
          <a:ln w="0">
            <a:noFill/>
          </a:ln>
        </p:spPr>
      </p:pic>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33" name=""/>
          <p:cNvSpPr/>
          <p:nvPr/>
        </p:nvSpPr>
        <p:spPr>
          <a:xfrm>
            <a:off x="198000" y="4536720"/>
            <a:ext cx="8710200" cy="430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600" spc="-1" strike="noStrike" u="sng">
                <a:solidFill>
                  <a:srgbClr val="0563c1"/>
                </a:solidFill>
                <a:uFillTx/>
                <a:latin typeface="Arial"/>
                <a:hlinkClick r:id="rId2"/>
              </a:rPr>
              <a:t>https://www.mieux-apprendre.com/lapproche-du-mieux-apprendre/les-outils/les-jeux-cadres/</a:t>
            </a:r>
            <a:endParaRPr b="0" lang="fr-FR" sz="1600" spc="-1" strike="noStrike">
              <a:solidFill>
                <a:srgbClr val="000000"/>
              </a:solidFill>
              <a:latin typeface="Arial"/>
            </a:endParaRPr>
          </a:p>
        </p:txBody>
      </p:sp>
      <p:pic>
        <p:nvPicPr>
          <p:cNvPr id="234" name="" descr=""/>
          <p:cNvPicPr/>
          <p:nvPr/>
        </p:nvPicPr>
        <p:blipFill>
          <a:blip r:embed="rId3"/>
          <a:stretch/>
        </p:blipFill>
        <p:spPr>
          <a:xfrm>
            <a:off x="1043280" y="84600"/>
            <a:ext cx="7048080" cy="4307400"/>
          </a:xfrm>
          <a:prstGeom prst="rect">
            <a:avLst/>
          </a:prstGeom>
          <a:ln w="0">
            <a:noFill/>
          </a:ln>
        </p:spPr>
      </p:pic>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35" name=""/>
          <p:cNvSpPr/>
          <p:nvPr/>
        </p:nvSpPr>
        <p:spPr>
          <a:xfrm>
            <a:off x="360000" y="360000"/>
            <a:ext cx="8850240" cy="4426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1800" spc="-1" strike="noStrike">
                <a:solidFill>
                  <a:srgbClr val="008080"/>
                </a:solidFill>
                <a:latin typeface="Arial"/>
              </a:rPr>
              <a:t>Les jeux-cadres</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p>
            <a:pPr>
              <a:lnSpc>
                <a:spcPct val="100000"/>
              </a:lnSpc>
            </a:pPr>
            <a:r>
              <a:rPr b="0" lang="fr-FR" sz="1400" spc="-1" strike="noStrike">
                <a:solidFill>
                  <a:srgbClr val="000000"/>
                </a:solidFill>
                <a:latin typeface="Arial"/>
              </a:rPr>
              <a:t>Le concept de « jeu-cadre » a été formalisé par Thiagi</a:t>
            </a: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rPr>
              <a:t>Tous les jeux comportent deux blocs bien distincts : </a:t>
            </a: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rPr>
              <a:t>– </a:t>
            </a:r>
            <a:r>
              <a:rPr b="1" lang="fr-FR" sz="1400" spc="-1" strike="noStrike">
                <a:solidFill>
                  <a:srgbClr val="000000"/>
                </a:solidFill>
                <a:latin typeface="Arial"/>
              </a:rPr>
              <a:t>le contenu du jeu</a:t>
            </a:r>
            <a:r>
              <a:rPr b="0" lang="fr-FR" sz="1400" spc="-1" strike="noStrike">
                <a:solidFill>
                  <a:srgbClr val="000000"/>
                </a:solidFill>
                <a:latin typeface="Arial"/>
              </a:rPr>
              <a:t> (l’idée du jeu),</a:t>
            </a: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rPr>
              <a:t>– </a:t>
            </a:r>
            <a:r>
              <a:rPr b="0" lang="fr-FR" sz="1400" spc="-1" strike="noStrike">
                <a:solidFill>
                  <a:srgbClr val="000000"/>
                </a:solidFill>
                <a:latin typeface="Arial"/>
              </a:rPr>
              <a:t>et </a:t>
            </a:r>
            <a:r>
              <a:rPr b="1" lang="fr-FR" sz="1400" spc="-1" strike="noStrike">
                <a:solidFill>
                  <a:srgbClr val="000000"/>
                </a:solidFill>
                <a:latin typeface="Arial"/>
              </a:rPr>
              <a:t>les procédures pour jouer</a:t>
            </a:r>
            <a:r>
              <a:rPr b="0" lang="fr-FR" sz="1400" spc="-1" strike="noStrike">
                <a:solidFill>
                  <a:srgbClr val="000000"/>
                </a:solidFill>
                <a:latin typeface="Arial"/>
              </a:rPr>
              <a:t> (les règles).</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rPr>
              <a:t>Le concept de jeu-cadre, au départ, est de considérer un jeu comme une coque pouvant être remplie de différents contenus, pour l’adapter à de très nombreuses circonstances d’apprentissage, de réflexion, de recherche d’idées, etc …</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rPr>
              <a:t>Ainsi le même jeu-cadre peut être utilisé dans des circonstances extrêmement variées. Par exemple, le jeu-cadre « De 5 en 5 » peut être utilisé aussi bien dans une classe de Primaire que dans une formation au management ou une réunion d’entreprise : même règles, mais contenus différents.</a:t>
            </a:r>
            <a:endParaRPr b="0" lang="fr-FR" sz="1400" spc="-1" strike="noStrike">
              <a:solidFill>
                <a:srgbClr val="000000"/>
              </a:solidFill>
              <a:latin typeface="Arial"/>
            </a:endParaRPr>
          </a:p>
          <a:p>
            <a:pPr>
              <a:lnSpc>
                <a:spcPct val="100000"/>
              </a:lnSpc>
            </a:pPr>
            <a:endParaRPr b="0" lang="fr-FR"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36" name=""/>
          <p:cNvSpPr/>
          <p:nvPr/>
        </p:nvSpPr>
        <p:spPr>
          <a:xfrm>
            <a:off x="164160" y="180000"/>
            <a:ext cx="8835480" cy="40208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1800" spc="-1" strike="noStrike">
                <a:solidFill>
                  <a:srgbClr val="008080"/>
                </a:solidFill>
                <a:latin typeface="Arial"/>
              </a:rPr>
              <a:t>Que peut-on faire avec des jeux-cadres ?</a:t>
            </a:r>
            <a:endParaRPr b="0" lang="fr-FR" sz="18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rPr>
              <a:t>Avec des jeux-cadres, on peut aborder de </a:t>
            </a:r>
            <a:r>
              <a:rPr b="1" lang="fr-FR" sz="1400" spc="-1" strike="noStrike">
                <a:solidFill>
                  <a:srgbClr val="000000"/>
                </a:solidFill>
                <a:latin typeface="Arial"/>
              </a:rPr>
              <a:t>nombreux domaines</a:t>
            </a:r>
            <a:r>
              <a:rPr b="0" lang="fr-FR" sz="1400" spc="-1" strike="noStrike">
                <a:solidFill>
                  <a:srgbClr val="000000"/>
                </a:solidFill>
                <a:latin typeface="Arial"/>
              </a:rPr>
              <a:t>, et souvent d’une </a:t>
            </a:r>
            <a:r>
              <a:rPr b="1" lang="fr-FR" sz="1400" spc="-1" strike="noStrike">
                <a:solidFill>
                  <a:srgbClr val="000000"/>
                </a:solidFill>
                <a:latin typeface="Arial"/>
              </a:rPr>
              <a:t>manière combinée</a:t>
            </a:r>
            <a:r>
              <a:rPr b="0" lang="fr-FR" sz="1400" spc="-1" strike="noStrike">
                <a:solidFill>
                  <a:srgbClr val="000000"/>
                </a:solidFill>
                <a:latin typeface="Arial"/>
              </a:rPr>
              <a:t>.</a:t>
            </a:r>
            <a:endParaRPr b="0" lang="fr-FR" sz="1400" spc="-1" strike="noStrike">
              <a:solidFill>
                <a:srgbClr val="000000"/>
              </a:solidFill>
              <a:latin typeface="Arial"/>
            </a:endParaRPr>
          </a:p>
          <a:p>
            <a:pPr>
              <a:lnSpc>
                <a:spcPct val="115000"/>
              </a:lnSpc>
              <a:spcAft>
                <a:spcPts val="709"/>
              </a:spcAft>
            </a:pPr>
            <a:r>
              <a:rPr b="0" lang="fr-FR" sz="1400" spc="-1" strike="noStrike">
                <a:solidFill>
                  <a:srgbClr val="000000"/>
                </a:solidFill>
                <a:latin typeface="Arial"/>
              </a:rPr>
              <a:t>On peut par exemple : </a:t>
            </a:r>
            <a:r>
              <a:rPr b="1" lang="fr-FR" sz="1400" spc="-1" strike="noStrike">
                <a:solidFill>
                  <a:srgbClr val="000000"/>
                </a:solidFill>
                <a:latin typeface="Arial"/>
              </a:rPr>
              <a:t>réfléchir</a:t>
            </a:r>
            <a:r>
              <a:rPr b="0" lang="fr-FR" sz="1400" spc="-1" strike="noStrike">
                <a:solidFill>
                  <a:srgbClr val="000000"/>
                </a:solidFill>
                <a:latin typeface="Arial"/>
              </a:rPr>
              <a:t> sur un sujet complexe, </a:t>
            </a:r>
            <a:r>
              <a:rPr b="1" lang="fr-FR" sz="1400" spc="-1" strike="noStrike">
                <a:solidFill>
                  <a:srgbClr val="000000"/>
                </a:solidFill>
                <a:latin typeface="Arial"/>
              </a:rPr>
              <a:t>mémorise</a:t>
            </a:r>
            <a:r>
              <a:rPr b="0" lang="fr-FR" sz="1400" spc="-1" strike="noStrike">
                <a:solidFill>
                  <a:srgbClr val="000000"/>
                </a:solidFill>
                <a:latin typeface="Arial"/>
              </a:rPr>
              <a:t>r des faits, rendre des conférences </a:t>
            </a:r>
            <a:r>
              <a:rPr b="1" lang="fr-FR" sz="1400" spc="-1" strike="noStrike">
                <a:solidFill>
                  <a:srgbClr val="000000"/>
                </a:solidFill>
                <a:latin typeface="Arial"/>
              </a:rPr>
              <a:t>passionnantes</a:t>
            </a:r>
            <a:r>
              <a:rPr b="0" lang="fr-FR" sz="1400" spc="-1" strike="noStrike">
                <a:solidFill>
                  <a:srgbClr val="000000"/>
                </a:solidFill>
                <a:latin typeface="Arial"/>
              </a:rPr>
              <a:t>,</a:t>
            </a:r>
            <a:r>
              <a:rPr b="1" lang="fr-FR" sz="1400" spc="-1" strike="noStrike">
                <a:solidFill>
                  <a:srgbClr val="000000"/>
                </a:solidFill>
                <a:latin typeface="Arial"/>
              </a:rPr>
              <a:t> apprendre </a:t>
            </a:r>
            <a:r>
              <a:rPr b="0" lang="fr-FR" sz="1400" spc="-1" strike="noStrike">
                <a:solidFill>
                  <a:srgbClr val="000000"/>
                </a:solidFill>
                <a:latin typeface="Arial"/>
              </a:rPr>
              <a:t>avec d’autres, </a:t>
            </a:r>
            <a:r>
              <a:rPr b="1" lang="fr-FR" sz="1400" spc="-1" strike="noStrike">
                <a:solidFill>
                  <a:srgbClr val="000000"/>
                </a:solidFill>
                <a:latin typeface="Arial"/>
              </a:rPr>
              <a:t>résoudre</a:t>
            </a:r>
            <a:r>
              <a:rPr b="0" lang="fr-FR" sz="1400" spc="-1" strike="noStrike">
                <a:solidFill>
                  <a:srgbClr val="000000"/>
                </a:solidFill>
                <a:latin typeface="Arial"/>
              </a:rPr>
              <a:t> des conflits, accroître l’efficacité d’une lecture, chercher des solutions à différents problèmes, faire des révisions, faire un brainstorming, apprendre à se servir d’un ordinateur ou d’une machine, remplacer des réunions inutiles et/ou inefficaces, rompre la glace dans une réunion, ordonner les idées par ordre d’importance, apprendre à vivre avec d’autres, évaluer des connaissances, faire un debriefing d’une activité complexe, présenter une notion, (apprendre à) travailler ensemble, comprendre un raisonnement complexe, etc.</a:t>
            </a:r>
            <a:endParaRPr b="0" lang="fr-FR" sz="1400" spc="-1" strike="noStrike">
              <a:solidFill>
                <a:srgbClr val="000000"/>
              </a:solidFill>
              <a:latin typeface="Arial"/>
            </a:endParaRPr>
          </a:p>
          <a:p>
            <a:pPr>
              <a:lnSpc>
                <a:spcPct val="115000"/>
              </a:lnSpc>
              <a:spcAft>
                <a:spcPts val="709"/>
              </a:spcAft>
            </a:pPr>
            <a:r>
              <a:rPr b="0" lang="fr-FR" sz="1400" spc="-1" strike="noStrike">
                <a:solidFill>
                  <a:srgbClr val="000000"/>
                </a:solidFill>
                <a:latin typeface="Arial"/>
              </a:rPr>
              <a:t>De plus, l’une des caractéristiques les plus intéressantes d’un jeu-cadre est son extrême adaptabilité aux besoins et aux contraintes de l’utilisateur. Et pour un </a:t>
            </a:r>
            <a:r>
              <a:rPr b="1" lang="fr-FR" sz="1400" spc="-1" strike="noStrike">
                <a:solidFill>
                  <a:srgbClr val="000000"/>
                </a:solidFill>
                <a:latin typeface="Arial"/>
              </a:rPr>
              <a:t>coût quasi nul</a:t>
            </a:r>
            <a:r>
              <a:rPr b="0" lang="fr-FR" sz="1400" spc="-1" strike="noStrike">
                <a:solidFill>
                  <a:srgbClr val="000000"/>
                </a:solidFill>
                <a:latin typeface="Arial"/>
              </a:rPr>
              <a:t> !</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rPr>
              <a:t>Tous les jeux-cadres peuvent être employés en milieu scolaire, en entreprise ou dans un emploi personnel.</a:t>
            </a:r>
            <a:endParaRPr b="0" lang="fr-FR" sz="1400" spc="-1" strike="noStrike">
              <a:solidFill>
                <a:srgbClr val="000000"/>
              </a:solidFill>
              <a:latin typeface="Arial"/>
            </a:endParaRPr>
          </a:p>
          <a:p>
            <a:pPr>
              <a:lnSpc>
                <a:spcPct val="100000"/>
              </a:lnSpc>
            </a:pPr>
            <a:endParaRPr b="0" lang="fr-FR"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37" name=""/>
          <p:cNvSpPr/>
          <p:nvPr/>
        </p:nvSpPr>
        <p:spPr>
          <a:xfrm>
            <a:off x="360000" y="180000"/>
            <a:ext cx="8461080" cy="47145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1800" spc="-1" strike="noStrike">
                <a:solidFill>
                  <a:srgbClr val="008080"/>
                </a:solidFill>
                <a:latin typeface="Arial"/>
              </a:rPr>
              <a:t>Les jeux à thèmes</a:t>
            </a:r>
            <a:endParaRPr b="0" lang="fr-FR" sz="18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rPr>
              <a:t>Les jeux à thèmes sont des </a:t>
            </a:r>
            <a:r>
              <a:rPr b="1" lang="fr-FR" sz="1400" spc="-1" strike="noStrike">
                <a:solidFill>
                  <a:srgbClr val="000000"/>
                </a:solidFill>
                <a:latin typeface="Arial"/>
              </a:rPr>
              <a:t>activités interactives</a:t>
            </a:r>
            <a:r>
              <a:rPr b="0" lang="fr-FR" sz="1400" spc="-1" strike="noStrike">
                <a:solidFill>
                  <a:srgbClr val="000000"/>
                </a:solidFill>
                <a:latin typeface="Arial"/>
              </a:rPr>
              <a:t> inventées par Thiagi pour l’animation de formations à thème, sur des besoins précis de formation.</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rPr>
              <a:t>Pratiquement tous les thèmes du management sont couverts par des jeux spécifiques. Comme tous les jeux de Thiagi, ils ont les propriétés suivantes :</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rPr>
              <a:t> </a:t>
            </a:r>
            <a:r>
              <a:rPr b="0" lang="fr-FR" sz="1400" spc="-1" strike="noStrike">
                <a:solidFill>
                  <a:srgbClr val="000000"/>
                </a:solidFill>
                <a:latin typeface="Arial"/>
              </a:rPr>
              <a:t>- adaptables aux contraintes : temps disponible, nombre de participants, niveau de connaissance, âge... </a:t>
            </a: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rPr>
              <a:t> </a:t>
            </a:r>
            <a:r>
              <a:rPr b="0" lang="fr-FR" sz="1400" spc="-1" strike="noStrike">
                <a:solidFill>
                  <a:srgbClr val="000000"/>
                </a:solidFill>
                <a:latin typeface="Arial"/>
              </a:rPr>
              <a:t>- extrêmement efficaces,</a:t>
            </a: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rPr>
              <a:t> </a:t>
            </a:r>
            <a:r>
              <a:rPr b="0" lang="fr-FR" sz="1400" spc="-1" strike="noStrike">
                <a:solidFill>
                  <a:srgbClr val="000000"/>
                </a:solidFill>
                <a:latin typeface="Arial"/>
              </a:rPr>
              <a:t>- en rapport avec ce qui est étudié,</a:t>
            </a: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rPr>
              <a:t> </a:t>
            </a:r>
            <a:r>
              <a:rPr b="0" lang="fr-FR" sz="1400" spc="-1" strike="noStrike">
                <a:solidFill>
                  <a:srgbClr val="000000"/>
                </a:solidFill>
                <a:latin typeface="Arial"/>
              </a:rPr>
              <a:t>- impliquent tous les participants à la fois,</a:t>
            </a: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rPr>
              <a:t> </a:t>
            </a:r>
            <a:r>
              <a:rPr b="0" lang="fr-FR" sz="1400" spc="-1" strike="noStrike">
                <a:solidFill>
                  <a:srgbClr val="000000"/>
                </a:solidFill>
                <a:latin typeface="Arial"/>
              </a:rPr>
              <a:t>- donnent aux participants l’occasion de prendre des décisions intéressantes,</a:t>
            </a: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rPr>
              <a:t> </a:t>
            </a:r>
            <a:r>
              <a:rPr b="0" lang="fr-FR" sz="1400" spc="-1" strike="noStrike">
                <a:solidFill>
                  <a:srgbClr val="000000"/>
                </a:solidFill>
                <a:latin typeface="Arial"/>
              </a:rPr>
              <a:t>- contiennent des éléments de surprise,</a:t>
            </a: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ea typeface="Noto Sans CJK SC"/>
              </a:rPr>
              <a:t> </a:t>
            </a:r>
            <a:r>
              <a:rPr b="0" lang="fr-FR" sz="1400" spc="-1" strike="noStrike">
                <a:solidFill>
                  <a:srgbClr val="000000"/>
                </a:solidFill>
                <a:latin typeface="Arial"/>
                <a:ea typeface="Noto Sans CJK SC"/>
              </a:rPr>
              <a:t>- </a:t>
            </a:r>
            <a:r>
              <a:rPr b="0" lang="fr-FR" sz="1400" spc="-1" strike="noStrike">
                <a:solidFill>
                  <a:srgbClr val="000000"/>
                </a:solidFill>
                <a:latin typeface="Arial"/>
              </a:rPr>
              <a:t>un coût quasi nul</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rPr>
              <a:t>le débriefing est un élément central du jeu à thème qui renforce le lien entre l’activité et le monde professionnel,</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rPr>
              <a:t>Quelques thèmes de jeux de Thiagi : Le travail en équipes ; Vivre et travailler ensemble ; Relations interpersonnelles ; Communication ; Management ; Gestion du changement ; Formation ; Coaching ; Gestion de conflit, etc.</a:t>
            </a:r>
            <a:endParaRPr b="0" lang="fr-FR"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8" name="Image 6" descr=""/>
          <p:cNvPicPr/>
          <p:nvPr/>
        </p:nvPicPr>
        <p:blipFill>
          <a:blip r:embed="rId1"/>
          <a:stretch/>
        </p:blipFill>
        <p:spPr>
          <a:xfrm>
            <a:off x="7204320" y="2259360"/>
            <a:ext cx="1343520" cy="1260360"/>
          </a:xfrm>
          <a:prstGeom prst="rect">
            <a:avLst/>
          </a:prstGeom>
          <a:ln w="0">
            <a:noFill/>
          </a:ln>
        </p:spPr>
      </p:pic>
      <p:pic>
        <p:nvPicPr>
          <p:cNvPr id="239" name="Image 5" descr="Une image contenant habits, intérieur, personne, mur&#10;&#10;Description générée automatiquement"/>
          <p:cNvPicPr/>
          <p:nvPr/>
        </p:nvPicPr>
        <p:blipFill>
          <a:blip r:embed="rId2"/>
          <a:stretch/>
        </p:blipFill>
        <p:spPr>
          <a:xfrm>
            <a:off x="185040" y="2342880"/>
            <a:ext cx="3655080" cy="1355760"/>
          </a:xfrm>
          <a:prstGeom prst="rect">
            <a:avLst/>
          </a:prstGeom>
          <a:ln w="0">
            <a:noFill/>
          </a:ln>
        </p:spPr>
      </p:pic>
      <p:sp>
        <p:nvSpPr>
          <p:cNvPr id="240" name="ZoneTexte 2"/>
          <p:cNvSpPr/>
          <p:nvPr/>
        </p:nvSpPr>
        <p:spPr>
          <a:xfrm>
            <a:off x="2933640" y="187200"/>
            <a:ext cx="5557320" cy="455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fr-FR" sz="2400" spc="-1" strike="noStrike">
                <a:solidFill>
                  <a:srgbClr val="1eaab2"/>
                </a:solidFill>
                <a:latin typeface="Calibri"/>
                <a:ea typeface="DejaVu Sans"/>
              </a:rPr>
              <a:t>Atelier Canopé de la Charente</a:t>
            </a:r>
            <a:endParaRPr b="0" lang="fr-FR" sz="2400" spc="-1" strike="noStrike">
              <a:solidFill>
                <a:srgbClr val="000000"/>
              </a:solidFill>
              <a:latin typeface="Arial"/>
            </a:endParaRPr>
          </a:p>
        </p:txBody>
      </p:sp>
      <p:pic>
        <p:nvPicPr>
          <p:cNvPr id="241" name="Image 7" descr="Une image contenant texte, Police, nombre, capture d’écran&#10;&#10;Description générée automatiquement"/>
          <p:cNvPicPr/>
          <p:nvPr/>
        </p:nvPicPr>
        <p:blipFill>
          <a:blip r:embed="rId3"/>
          <a:stretch/>
        </p:blipFill>
        <p:spPr>
          <a:xfrm>
            <a:off x="982440" y="172800"/>
            <a:ext cx="1449360" cy="557280"/>
          </a:xfrm>
          <a:prstGeom prst="rect">
            <a:avLst/>
          </a:prstGeom>
          <a:ln w="0">
            <a:noFill/>
          </a:ln>
        </p:spPr>
      </p:pic>
      <p:pic>
        <p:nvPicPr>
          <p:cNvPr id="242" name="Image 8" descr="Une image contenant texte, Police, blanc, logo&#10;&#10;Description générée automatiquement"/>
          <p:cNvPicPr/>
          <p:nvPr/>
        </p:nvPicPr>
        <p:blipFill>
          <a:blip r:embed="rId4"/>
          <a:stretch/>
        </p:blipFill>
        <p:spPr>
          <a:xfrm>
            <a:off x="81360" y="91800"/>
            <a:ext cx="895680" cy="883440"/>
          </a:xfrm>
          <a:prstGeom prst="rect">
            <a:avLst/>
          </a:prstGeom>
          <a:ln w="0">
            <a:noFill/>
          </a:ln>
        </p:spPr>
      </p:pic>
      <p:pic>
        <p:nvPicPr>
          <p:cNvPr id="243" name="Image 9" descr="Une image contenant conception&#10;&#10;Description générée automatiquement"/>
          <p:cNvPicPr/>
          <p:nvPr/>
        </p:nvPicPr>
        <p:blipFill>
          <a:blip r:embed="rId5"/>
          <a:stretch/>
        </p:blipFill>
        <p:spPr>
          <a:xfrm>
            <a:off x="162000" y="4422600"/>
            <a:ext cx="1544760" cy="580320"/>
          </a:xfrm>
          <a:prstGeom prst="rect">
            <a:avLst/>
          </a:prstGeom>
          <a:ln w="0">
            <a:noFill/>
          </a:ln>
        </p:spPr>
      </p:pic>
      <p:sp>
        <p:nvSpPr>
          <p:cNvPr id="244" name="ZoneTexte 8"/>
          <p:cNvSpPr/>
          <p:nvPr/>
        </p:nvSpPr>
        <p:spPr>
          <a:xfrm>
            <a:off x="142200" y="922320"/>
            <a:ext cx="3710520" cy="3330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1600" spc="-1" strike="noStrike">
                <a:solidFill>
                  <a:srgbClr val="000000"/>
                </a:solidFill>
                <a:latin typeface="Calibri"/>
                <a:ea typeface="DejaVu Sans"/>
              </a:rPr>
              <a:t>Une équipe à votre disposition</a:t>
            </a:r>
            <a:endParaRPr b="0" lang="fr-FR" sz="1600" spc="-1" strike="noStrike">
              <a:solidFill>
                <a:srgbClr val="000000"/>
              </a:solidFill>
              <a:latin typeface="Arial"/>
            </a:endParaRPr>
          </a:p>
        </p:txBody>
      </p:sp>
      <p:sp>
        <p:nvSpPr>
          <p:cNvPr id="245" name="ZoneTexte 9"/>
          <p:cNvSpPr/>
          <p:nvPr/>
        </p:nvSpPr>
        <p:spPr>
          <a:xfrm>
            <a:off x="142200" y="1382760"/>
            <a:ext cx="3798720" cy="8816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fr-FR" sz="1300" spc="-1" strike="noStrike">
                <a:solidFill>
                  <a:srgbClr val="1eaab2"/>
                </a:solidFill>
                <a:latin typeface="Calibri"/>
                <a:ea typeface="DejaVu Sans"/>
              </a:rPr>
              <a:t>Carole POURRAGEAUD, directrice</a:t>
            </a:r>
            <a:endParaRPr b="0" lang="fr-FR" sz="1300" spc="-1" strike="noStrike">
              <a:solidFill>
                <a:srgbClr val="000000"/>
              </a:solidFill>
              <a:latin typeface="Arial"/>
            </a:endParaRPr>
          </a:p>
          <a:p>
            <a:pPr>
              <a:lnSpc>
                <a:spcPct val="100000"/>
              </a:lnSpc>
            </a:pPr>
            <a:r>
              <a:rPr b="0" lang="fr-FR" sz="1300" spc="-1" strike="noStrike">
                <a:solidFill>
                  <a:srgbClr val="000000"/>
                </a:solidFill>
                <a:latin typeface="Calibri"/>
                <a:ea typeface="DejaVu Sans"/>
              </a:rPr>
              <a:t>Stéphanie BOURASSEAU, Stéphanie FAYE, Mehdi KALAÏ, Françoise MERLE, Virginie PORTE, Isabelle REGNIER.</a:t>
            </a:r>
            <a:endParaRPr b="0" lang="fr-FR" sz="1300" spc="-1" strike="noStrike">
              <a:solidFill>
                <a:srgbClr val="000000"/>
              </a:solidFill>
              <a:latin typeface="Arial"/>
            </a:endParaRPr>
          </a:p>
        </p:txBody>
      </p:sp>
      <p:sp>
        <p:nvSpPr>
          <p:cNvPr id="246" name="ZoneTexte 10"/>
          <p:cNvSpPr/>
          <p:nvPr/>
        </p:nvSpPr>
        <p:spPr>
          <a:xfrm>
            <a:off x="4160160" y="1353960"/>
            <a:ext cx="467784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fr-FR" sz="1800" spc="-1" strike="noStrike">
                <a:solidFill>
                  <a:srgbClr val="000000"/>
                </a:solidFill>
                <a:latin typeface="Calibri"/>
                <a:ea typeface="Calibri"/>
              </a:rPr>
              <a:t>Des espaces de formation</a:t>
            </a:r>
            <a:endParaRPr b="0" lang="fr-FR" sz="1800" spc="-1" strike="noStrike">
              <a:solidFill>
                <a:srgbClr val="000000"/>
              </a:solidFill>
              <a:latin typeface="Arial"/>
            </a:endParaRPr>
          </a:p>
          <a:p>
            <a:pPr>
              <a:lnSpc>
                <a:spcPct val="100000"/>
              </a:lnSpc>
            </a:pPr>
            <a:r>
              <a:rPr b="0" lang="fr-FR" sz="1800" spc="-1" strike="noStrike">
                <a:solidFill>
                  <a:srgbClr val="1eaab2"/>
                </a:solidFill>
                <a:latin typeface="Calibri"/>
                <a:ea typeface="Calibri"/>
              </a:rPr>
              <a:t>confortables, adaptés, modulables et connectés</a:t>
            </a:r>
            <a:endParaRPr b="0" lang="fr-FR" sz="1800" spc="-1" strike="noStrike">
              <a:solidFill>
                <a:srgbClr val="000000"/>
              </a:solidFill>
              <a:latin typeface="Arial"/>
            </a:endParaRPr>
          </a:p>
        </p:txBody>
      </p:sp>
      <p:sp>
        <p:nvSpPr>
          <p:cNvPr id="247" name="ZoneTexte 11"/>
          <p:cNvSpPr/>
          <p:nvPr/>
        </p:nvSpPr>
        <p:spPr>
          <a:xfrm>
            <a:off x="2088000" y="3808800"/>
            <a:ext cx="2000520" cy="12776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fr-FR" sz="1300" spc="-1" strike="noStrike">
                <a:solidFill>
                  <a:srgbClr val="1eaab2"/>
                </a:solidFill>
                <a:latin typeface="Calibri"/>
                <a:ea typeface="DejaVu Sans"/>
              </a:rPr>
              <a:t>Atelier Canopé 16</a:t>
            </a:r>
            <a:endParaRPr b="0" lang="fr-FR" sz="1300" spc="-1" strike="noStrike">
              <a:solidFill>
                <a:srgbClr val="000000"/>
              </a:solidFill>
              <a:latin typeface="Arial"/>
            </a:endParaRPr>
          </a:p>
          <a:p>
            <a:pPr>
              <a:lnSpc>
                <a:spcPct val="100000"/>
              </a:lnSpc>
            </a:pPr>
            <a:r>
              <a:rPr b="0" lang="fr-FR" sz="1300" spc="-1" strike="noStrike">
                <a:solidFill>
                  <a:srgbClr val="000000"/>
                </a:solidFill>
                <a:latin typeface="Calibri"/>
                <a:ea typeface="DejaVu Sans"/>
              </a:rPr>
              <a:t>12 rue Pierre Aumaître</a:t>
            </a:r>
            <a:endParaRPr b="0" lang="fr-FR" sz="1300" spc="-1" strike="noStrike">
              <a:solidFill>
                <a:srgbClr val="000000"/>
              </a:solidFill>
              <a:latin typeface="Arial"/>
            </a:endParaRPr>
          </a:p>
          <a:p>
            <a:pPr>
              <a:lnSpc>
                <a:spcPct val="100000"/>
              </a:lnSpc>
            </a:pPr>
            <a:r>
              <a:rPr b="0" lang="fr-FR" sz="1300" spc="-1" strike="noStrike">
                <a:solidFill>
                  <a:srgbClr val="000000"/>
                </a:solidFill>
                <a:latin typeface="Calibri"/>
                <a:ea typeface="DejaVu Sans"/>
              </a:rPr>
              <a:t>16 000 ANGOULÊME</a:t>
            </a:r>
            <a:endParaRPr b="0" lang="fr-FR" sz="1300" spc="-1" strike="noStrike">
              <a:solidFill>
                <a:srgbClr val="000000"/>
              </a:solidFill>
              <a:latin typeface="Arial"/>
            </a:endParaRPr>
          </a:p>
          <a:p>
            <a:pPr>
              <a:lnSpc>
                <a:spcPct val="100000"/>
              </a:lnSpc>
            </a:pPr>
            <a:r>
              <a:rPr b="0" lang="fr-FR" sz="1300" spc="-1" strike="noStrike">
                <a:solidFill>
                  <a:srgbClr val="000000"/>
                </a:solidFill>
                <a:latin typeface="Calibri"/>
                <a:ea typeface="DejaVu Sans"/>
              </a:rPr>
              <a:t>05 45 67 31 67</a:t>
            </a:r>
            <a:endParaRPr b="0" lang="fr-FR" sz="1300" spc="-1" strike="noStrike">
              <a:solidFill>
                <a:srgbClr val="000000"/>
              </a:solidFill>
              <a:latin typeface="Arial"/>
            </a:endParaRPr>
          </a:p>
          <a:p>
            <a:pPr>
              <a:lnSpc>
                <a:spcPct val="100000"/>
              </a:lnSpc>
            </a:pPr>
            <a:r>
              <a:rPr b="0" lang="fr-FR" sz="1300" spc="-1" strike="noStrike">
                <a:solidFill>
                  <a:srgbClr val="000000"/>
                </a:solidFill>
                <a:latin typeface="Calibri"/>
                <a:ea typeface="DejaVu Sans"/>
              </a:rPr>
              <a:t>contact.atelier16@reseau-canope.fr</a:t>
            </a:r>
            <a:endParaRPr b="0" lang="fr-FR" sz="1300" spc="-1" strike="noStrike">
              <a:solidFill>
                <a:srgbClr val="000000"/>
              </a:solidFill>
              <a:latin typeface="Arial"/>
            </a:endParaRPr>
          </a:p>
        </p:txBody>
      </p:sp>
      <p:pic>
        <p:nvPicPr>
          <p:cNvPr id="248" name="Image 13" descr="Une image contenant texte, capture d’écran, Police&#10;&#10;Description générée automatiquement"/>
          <p:cNvPicPr/>
          <p:nvPr/>
        </p:nvPicPr>
        <p:blipFill>
          <a:blip r:embed="rId6"/>
          <a:stretch/>
        </p:blipFill>
        <p:spPr>
          <a:xfrm>
            <a:off x="6972480" y="3780000"/>
            <a:ext cx="2153160" cy="1224360"/>
          </a:xfrm>
          <a:prstGeom prst="rect">
            <a:avLst/>
          </a:prstGeom>
          <a:ln w="0">
            <a:noFill/>
          </a:ln>
        </p:spPr>
      </p:pic>
      <p:pic>
        <p:nvPicPr>
          <p:cNvPr id="249" name="Image 14" descr="Une image contenant texte, porte, mur, propriété&#10;&#10;Description générée automatiquement"/>
          <p:cNvPicPr/>
          <p:nvPr/>
        </p:nvPicPr>
        <p:blipFill>
          <a:blip r:embed="rId7"/>
          <a:stretch/>
        </p:blipFill>
        <p:spPr>
          <a:xfrm>
            <a:off x="4194720" y="3881880"/>
            <a:ext cx="2696760" cy="1018800"/>
          </a:xfrm>
          <a:prstGeom prst="rect">
            <a:avLst/>
          </a:prstGeom>
          <a:ln w="0">
            <a:noFill/>
          </a:ln>
        </p:spPr>
      </p:pic>
      <p:pic>
        <p:nvPicPr>
          <p:cNvPr id="250" name="Image 15" descr="Une image contenant intérieur, habits, personne, femme&#10;&#10;Description générée automatiquement"/>
          <p:cNvPicPr/>
          <p:nvPr/>
        </p:nvPicPr>
        <p:blipFill>
          <a:blip r:embed="rId8"/>
          <a:stretch/>
        </p:blipFill>
        <p:spPr>
          <a:xfrm>
            <a:off x="4220280" y="2198880"/>
            <a:ext cx="2609640" cy="1353240"/>
          </a:xfrm>
          <a:prstGeom prst="rect">
            <a:avLst/>
          </a:prstGeom>
          <a:ln w="0">
            <a:noFill/>
          </a:ln>
        </p:spPr>
      </p:pic>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51" name=""/>
          <p:cNvSpPr txBox="1"/>
          <p:nvPr/>
        </p:nvSpPr>
        <p:spPr>
          <a:xfrm>
            <a:off x="5040000" y="1470600"/>
            <a:ext cx="2520000" cy="1301400"/>
          </a:xfrm>
          <a:prstGeom prst="rect">
            <a:avLst/>
          </a:prstGeom>
          <a:noFill/>
          <a:ln w="0">
            <a:noFill/>
          </a:ln>
        </p:spPr>
        <p:txBody>
          <a:bodyPr lIns="90000" rIns="90000" tIns="45000" bIns="45000" anchor="t">
            <a:noAutofit/>
          </a:bodyPr>
          <a:p>
            <a:r>
              <a:rPr b="0" lang="fr-FR" sz="1000" spc="-1" strike="noStrike">
                <a:solidFill>
                  <a:srgbClr val="000000"/>
                </a:solidFill>
                <a:latin typeface="Arial"/>
              </a:rPr>
              <a:t>Atelier Canopé 17 - La Rochelle</a:t>
            </a:r>
            <a:endParaRPr b="0" lang="fr-FR" sz="1000" spc="-1" strike="noStrike">
              <a:solidFill>
                <a:srgbClr val="000000"/>
              </a:solidFill>
              <a:latin typeface="Arial"/>
            </a:endParaRPr>
          </a:p>
          <a:p>
            <a:r>
              <a:rPr b="0" lang="fr-FR" sz="1000" spc="-1" strike="noStrike">
                <a:solidFill>
                  <a:srgbClr val="000000"/>
                </a:solidFill>
                <a:latin typeface="Arial"/>
              </a:rPr>
              <a:t>84 rue de Bel-Air - 17000 La Rochelle</a:t>
            </a:r>
            <a:endParaRPr b="0" lang="fr-FR" sz="1000" spc="-1" strike="noStrike">
              <a:solidFill>
                <a:srgbClr val="000000"/>
              </a:solidFill>
              <a:latin typeface="Arial"/>
            </a:endParaRPr>
          </a:p>
          <a:p>
            <a:r>
              <a:rPr b="0" lang="fr-FR" sz="1000" spc="-1" strike="noStrike">
                <a:solidFill>
                  <a:srgbClr val="000000"/>
                </a:solidFill>
                <a:latin typeface="Arial"/>
              </a:rPr>
              <a:t>05 36 73 01 42</a:t>
            </a:r>
            <a:endParaRPr b="0" lang="fr-FR" sz="1000" spc="-1" strike="noStrike">
              <a:solidFill>
                <a:srgbClr val="000000"/>
              </a:solidFill>
              <a:latin typeface="Arial"/>
            </a:endParaRPr>
          </a:p>
          <a:p>
            <a:r>
              <a:rPr b="0" lang="fr-FR" sz="1200" spc="-1" strike="noStrike">
                <a:solidFill>
                  <a:srgbClr val="ffffff"/>
                </a:solidFill>
                <a:highlight>
                  <a:srgbClr val="008080"/>
                </a:highlight>
                <a:latin typeface="Arial"/>
                <a:hlinkClick r:id="rId2"/>
              </a:rPr>
              <a:t>Accéder au site web</a:t>
            </a:r>
            <a:endParaRPr b="0" lang="fr-FR" sz="1200" spc="-1" strike="noStrike">
              <a:solidFill>
                <a:srgbClr val="000000"/>
              </a:solidFill>
              <a:latin typeface="Arial"/>
            </a:endParaRPr>
          </a:p>
          <a:p>
            <a:endParaRPr b="0" lang="fr-FR" sz="1000" spc="-1" strike="noStrike">
              <a:solidFill>
                <a:srgbClr val="000000"/>
              </a:solidFill>
              <a:latin typeface="Arial"/>
            </a:endParaRPr>
          </a:p>
        </p:txBody>
      </p:sp>
      <p:sp>
        <p:nvSpPr>
          <p:cNvPr id="252" name=""/>
          <p:cNvSpPr txBox="1"/>
          <p:nvPr/>
        </p:nvSpPr>
        <p:spPr>
          <a:xfrm>
            <a:off x="1372680" y="1476000"/>
            <a:ext cx="2515320" cy="1116360"/>
          </a:xfrm>
          <a:prstGeom prst="rect">
            <a:avLst/>
          </a:prstGeom>
          <a:noFill/>
          <a:ln w="0">
            <a:noFill/>
          </a:ln>
        </p:spPr>
        <p:txBody>
          <a:bodyPr lIns="90000" rIns="90000" tIns="45000" bIns="45000" anchor="t">
            <a:noAutofit/>
          </a:bodyPr>
          <a:p>
            <a:pPr algn="r">
              <a:spcAft>
                <a:spcPts val="567"/>
              </a:spcAft>
            </a:pPr>
            <a:r>
              <a:rPr b="0" lang="fr-FR" sz="1000" spc="-1" strike="noStrike">
                <a:solidFill>
                  <a:srgbClr val="000000"/>
                </a:solidFill>
                <a:latin typeface="Arial"/>
              </a:rPr>
              <a:t>Atelier Canopé 79 – Niort</a:t>
            </a:r>
            <a:endParaRPr b="0" lang="fr-FR" sz="1000" spc="-1" strike="noStrike">
              <a:solidFill>
                <a:srgbClr val="000000"/>
              </a:solidFill>
              <a:latin typeface="Arial"/>
            </a:endParaRPr>
          </a:p>
          <a:p>
            <a:pPr algn="r">
              <a:spcAft>
                <a:spcPts val="567"/>
              </a:spcAft>
            </a:pPr>
            <a:r>
              <a:rPr b="0" lang="fr-FR" sz="1000" spc="-1" strike="noStrike">
                <a:solidFill>
                  <a:srgbClr val="000000"/>
                </a:solidFill>
                <a:latin typeface="Arial"/>
              </a:rPr>
              <a:t>4 rue Camille Desmoulins - 79000 Niort</a:t>
            </a:r>
            <a:endParaRPr b="0" lang="fr-FR" sz="1000" spc="-1" strike="noStrike">
              <a:solidFill>
                <a:srgbClr val="000000"/>
              </a:solidFill>
              <a:latin typeface="Arial"/>
            </a:endParaRPr>
          </a:p>
          <a:p>
            <a:pPr algn="r">
              <a:spcAft>
                <a:spcPts val="567"/>
              </a:spcAft>
            </a:pPr>
            <a:r>
              <a:rPr b="0" lang="fr-FR" sz="1000" spc="-1" strike="noStrike">
                <a:solidFill>
                  <a:srgbClr val="000000"/>
                </a:solidFill>
                <a:latin typeface="Arial"/>
              </a:rPr>
              <a:t>05 36 73 01 30</a:t>
            </a:r>
            <a:endParaRPr b="0" lang="fr-FR" sz="1000" spc="-1" strike="noStrike">
              <a:solidFill>
                <a:srgbClr val="000000"/>
              </a:solidFill>
              <a:latin typeface="Arial"/>
            </a:endParaRPr>
          </a:p>
          <a:p>
            <a:pPr algn="r">
              <a:spcAft>
                <a:spcPts val="567"/>
              </a:spcAft>
            </a:pPr>
            <a:r>
              <a:rPr b="0" lang="fr-FR" sz="1200" spc="-1" strike="noStrike">
                <a:solidFill>
                  <a:srgbClr val="ffffff"/>
                </a:solidFill>
                <a:highlight>
                  <a:srgbClr val="008080"/>
                </a:highlight>
                <a:latin typeface="Arial"/>
                <a:hlinkClick r:id="rId3"/>
              </a:rPr>
              <a:t>Accéder au site web</a:t>
            </a:r>
            <a:endParaRPr b="0" lang="fr-FR" sz="1200" spc="-1" strike="noStrike">
              <a:solidFill>
                <a:srgbClr val="000000"/>
              </a:solidFill>
              <a:latin typeface="Arial"/>
            </a:endParaRPr>
          </a:p>
          <a:p>
            <a:pPr algn="r">
              <a:spcAft>
                <a:spcPts val="567"/>
              </a:spcAft>
            </a:pPr>
            <a:endParaRPr b="0" lang="fr-FR" sz="1000" spc="-1" strike="noStrike">
              <a:solidFill>
                <a:srgbClr val="000000"/>
              </a:solidFill>
              <a:latin typeface="Arial"/>
            </a:endParaRPr>
          </a:p>
        </p:txBody>
      </p:sp>
      <p:sp>
        <p:nvSpPr>
          <p:cNvPr id="253" name=""/>
          <p:cNvSpPr txBox="1"/>
          <p:nvPr/>
        </p:nvSpPr>
        <p:spPr>
          <a:xfrm>
            <a:off x="1368000" y="2940120"/>
            <a:ext cx="2522160" cy="1055880"/>
          </a:xfrm>
          <a:prstGeom prst="rect">
            <a:avLst/>
          </a:prstGeom>
          <a:noFill/>
          <a:ln w="0">
            <a:noFill/>
          </a:ln>
        </p:spPr>
        <p:txBody>
          <a:bodyPr lIns="90000" rIns="90000" tIns="45000" bIns="45000" anchor="t">
            <a:noAutofit/>
          </a:bodyPr>
          <a:p>
            <a:pPr algn="r">
              <a:spcAft>
                <a:spcPts val="567"/>
              </a:spcAft>
            </a:pPr>
            <a:r>
              <a:rPr b="0" lang="fr-FR" sz="1000" spc="-1" strike="noStrike">
                <a:solidFill>
                  <a:srgbClr val="000000"/>
                </a:solidFill>
                <a:latin typeface="Arial"/>
              </a:rPr>
              <a:t>Atelier Canopé 86 – Poitiers</a:t>
            </a:r>
            <a:endParaRPr b="0" lang="fr-FR" sz="1000" spc="-1" strike="noStrike">
              <a:solidFill>
                <a:srgbClr val="000000"/>
              </a:solidFill>
              <a:latin typeface="Arial"/>
            </a:endParaRPr>
          </a:p>
          <a:p>
            <a:pPr algn="r">
              <a:spcAft>
                <a:spcPts val="567"/>
              </a:spcAft>
            </a:pPr>
            <a:r>
              <a:rPr b="0" lang="fr-FR" sz="1000" spc="-1" strike="noStrike">
                <a:solidFill>
                  <a:srgbClr val="000000"/>
                </a:solidFill>
                <a:latin typeface="Arial"/>
              </a:rPr>
              <a:t>6, rue Sainte Catherine - 86000 Poitiers</a:t>
            </a:r>
            <a:endParaRPr b="0" lang="fr-FR" sz="1000" spc="-1" strike="noStrike">
              <a:solidFill>
                <a:srgbClr val="000000"/>
              </a:solidFill>
              <a:latin typeface="Arial"/>
            </a:endParaRPr>
          </a:p>
          <a:p>
            <a:pPr algn="r">
              <a:spcAft>
                <a:spcPts val="567"/>
              </a:spcAft>
            </a:pPr>
            <a:r>
              <a:rPr b="0" lang="fr-FR" sz="1000" spc="-1" strike="noStrike">
                <a:solidFill>
                  <a:srgbClr val="000000"/>
                </a:solidFill>
                <a:latin typeface="Arial"/>
              </a:rPr>
              <a:t>05 49 60 67 21</a:t>
            </a:r>
            <a:endParaRPr b="0" lang="fr-FR" sz="1000" spc="-1" strike="noStrike">
              <a:solidFill>
                <a:srgbClr val="000000"/>
              </a:solidFill>
              <a:latin typeface="Arial"/>
            </a:endParaRPr>
          </a:p>
          <a:p>
            <a:pPr algn="r">
              <a:spcAft>
                <a:spcPts val="567"/>
              </a:spcAft>
            </a:pPr>
            <a:r>
              <a:rPr b="0" lang="fr-FR" sz="1200" spc="-1" strike="noStrike">
                <a:solidFill>
                  <a:srgbClr val="ffffff"/>
                </a:solidFill>
                <a:highlight>
                  <a:srgbClr val="008080"/>
                </a:highlight>
                <a:latin typeface="Arial"/>
                <a:hlinkClick r:id="rId4"/>
              </a:rPr>
              <a:t>Accéder au site web</a:t>
            </a:r>
            <a:endParaRPr b="0" lang="fr-FR" sz="1200" spc="-1" strike="noStrike">
              <a:solidFill>
                <a:srgbClr val="000000"/>
              </a:solidFill>
              <a:latin typeface="Arial"/>
            </a:endParaRPr>
          </a:p>
        </p:txBody>
      </p:sp>
      <p:sp>
        <p:nvSpPr>
          <p:cNvPr id="254" name=""/>
          <p:cNvSpPr txBox="1"/>
          <p:nvPr/>
        </p:nvSpPr>
        <p:spPr>
          <a:xfrm>
            <a:off x="5132160" y="2946600"/>
            <a:ext cx="3327840" cy="1265400"/>
          </a:xfrm>
          <a:prstGeom prst="rect">
            <a:avLst/>
          </a:prstGeom>
          <a:noFill/>
          <a:ln w="0">
            <a:noFill/>
          </a:ln>
        </p:spPr>
        <p:txBody>
          <a:bodyPr lIns="90000" rIns="90000" tIns="45000" bIns="45000" anchor="t">
            <a:noAutofit/>
          </a:bodyPr>
          <a:p>
            <a:r>
              <a:rPr b="0" lang="fr-FR" sz="1000" spc="-1" strike="noStrike">
                <a:solidFill>
                  <a:srgbClr val="000000"/>
                </a:solidFill>
                <a:latin typeface="Arial"/>
              </a:rPr>
              <a:t>Atelier Canopé 87 – Limoges</a:t>
            </a:r>
            <a:endParaRPr b="0" lang="fr-FR" sz="1000" spc="-1" strike="noStrike">
              <a:solidFill>
                <a:srgbClr val="000000"/>
              </a:solidFill>
              <a:latin typeface="Arial"/>
            </a:endParaRPr>
          </a:p>
          <a:p>
            <a:r>
              <a:rPr b="0" lang="fr-FR" sz="1000" spc="-1" strike="noStrike">
                <a:solidFill>
                  <a:srgbClr val="000000"/>
                </a:solidFill>
                <a:latin typeface="Arial"/>
              </a:rPr>
              <a:t>209 boulevard de Vanteaux - Campus Condorcet</a:t>
            </a:r>
            <a:endParaRPr b="0" lang="fr-FR" sz="1000" spc="-1" strike="noStrike">
              <a:solidFill>
                <a:srgbClr val="000000"/>
              </a:solidFill>
              <a:latin typeface="Arial"/>
            </a:endParaRPr>
          </a:p>
          <a:p>
            <a:r>
              <a:rPr b="0" lang="fr-FR" sz="1000" spc="-1" strike="noStrike">
                <a:solidFill>
                  <a:srgbClr val="000000"/>
                </a:solidFill>
                <a:latin typeface="Arial"/>
              </a:rPr>
              <a:t>87000 Limoges</a:t>
            </a:r>
            <a:endParaRPr b="0" lang="fr-FR" sz="1000" spc="-1" strike="noStrike">
              <a:solidFill>
                <a:srgbClr val="000000"/>
              </a:solidFill>
              <a:latin typeface="Arial"/>
            </a:endParaRPr>
          </a:p>
          <a:p>
            <a:r>
              <a:rPr b="0" lang="fr-FR" sz="1000" spc="-1" strike="noStrike">
                <a:solidFill>
                  <a:srgbClr val="000000"/>
                </a:solidFill>
                <a:latin typeface="Arial"/>
              </a:rPr>
              <a:t>05 36 73 01 60</a:t>
            </a:r>
            <a:endParaRPr b="0" lang="fr-FR" sz="1000" spc="-1" strike="noStrike">
              <a:solidFill>
                <a:srgbClr val="000000"/>
              </a:solidFill>
              <a:latin typeface="Arial"/>
            </a:endParaRPr>
          </a:p>
          <a:p>
            <a:r>
              <a:rPr b="0" lang="fr-FR" sz="1200" spc="-1" strike="noStrike">
                <a:solidFill>
                  <a:srgbClr val="ffffff"/>
                </a:solidFill>
                <a:highlight>
                  <a:srgbClr val="008080"/>
                </a:highlight>
                <a:latin typeface="Arial"/>
                <a:hlinkClick r:id="rId5"/>
              </a:rPr>
              <a:t>Accéder au site web</a:t>
            </a:r>
            <a:endParaRPr b="0" lang="fr-FR" sz="1200" spc="-1" strike="noStrike">
              <a:solidFill>
                <a:srgbClr val="000000"/>
              </a:solidFill>
              <a:latin typeface="Arial"/>
            </a:endParaRPr>
          </a:p>
        </p:txBody>
      </p:sp>
      <p:sp>
        <p:nvSpPr>
          <p:cNvPr id="255" name=""/>
          <p:cNvSpPr txBox="1"/>
          <p:nvPr/>
        </p:nvSpPr>
        <p:spPr>
          <a:xfrm>
            <a:off x="1980000" y="540000"/>
            <a:ext cx="5040000" cy="346320"/>
          </a:xfrm>
          <a:prstGeom prst="rect">
            <a:avLst/>
          </a:prstGeom>
          <a:noFill/>
          <a:ln w="0">
            <a:noFill/>
          </a:ln>
        </p:spPr>
        <p:txBody>
          <a:bodyPr lIns="90000" rIns="90000" tIns="45000" bIns="45000" anchor="t">
            <a:noAutofit/>
          </a:bodyPr>
          <a:p>
            <a:pPr algn="ctr"/>
            <a:r>
              <a:rPr b="1" lang="fr-FR" sz="1800" spc="-1" strike="noStrike">
                <a:solidFill>
                  <a:srgbClr val="008080"/>
                </a:solidFill>
                <a:latin typeface="Arial"/>
              </a:rPr>
              <a:t>Les ateliers Canopé limitrophes</a:t>
            </a:r>
            <a:endParaRPr b="1" lang="fr-FR" sz="1800" spc="-1" strike="noStrike">
              <a:solidFill>
                <a:srgbClr val="00808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38" name=""/>
          <p:cNvSpPr/>
          <p:nvPr/>
        </p:nvSpPr>
        <p:spPr>
          <a:xfrm>
            <a:off x="2994120" y="127080"/>
            <a:ext cx="3485160" cy="345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1800" spc="-1" strike="noStrike">
                <a:solidFill>
                  <a:srgbClr val="000000"/>
                </a:solidFill>
                <a:latin typeface="Arial"/>
                <a:ea typeface="DejaVu Sans"/>
              </a:rPr>
              <a:t>Gamification vs Game design</a:t>
            </a:r>
            <a:endParaRPr b="0" lang="fr-FR" sz="1800" spc="-1" strike="noStrike">
              <a:solidFill>
                <a:srgbClr val="000000"/>
              </a:solidFill>
              <a:latin typeface="Arial"/>
            </a:endParaRPr>
          </a:p>
        </p:txBody>
      </p:sp>
      <p:sp>
        <p:nvSpPr>
          <p:cNvPr id="139" name=""/>
          <p:cNvSpPr/>
          <p:nvPr/>
        </p:nvSpPr>
        <p:spPr>
          <a:xfrm>
            <a:off x="234720" y="2353320"/>
            <a:ext cx="3940560" cy="345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200" spc="-1" strike="noStrike">
                <a:solidFill>
                  <a:srgbClr val="4169e1"/>
                </a:solidFill>
                <a:latin typeface="Arial"/>
                <a:ea typeface="DejaVu Sans"/>
              </a:rPr>
              <a:t>https://www.youtube.com/watch?v=nG_PbHVW5cQ</a:t>
            </a:r>
            <a:endParaRPr b="0" lang="fr-FR" sz="1200" spc="-1" strike="noStrike">
              <a:solidFill>
                <a:srgbClr val="000000"/>
              </a:solidFill>
              <a:latin typeface="Arial"/>
            </a:endParaRPr>
          </a:p>
        </p:txBody>
      </p:sp>
      <p:sp>
        <p:nvSpPr>
          <p:cNvPr id="140" name=""/>
          <p:cNvSpPr/>
          <p:nvPr/>
        </p:nvSpPr>
        <p:spPr>
          <a:xfrm>
            <a:off x="4716000" y="2277360"/>
            <a:ext cx="4319280" cy="430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200" spc="-1" strike="noStrike">
                <a:solidFill>
                  <a:srgbClr val="4169e1"/>
                </a:solidFill>
                <a:latin typeface="Arial"/>
                <a:ea typeface="DejaVu Sans"/>
              </a:rPr>
              <a:t>https://www.ted.com/talks/jane_mcgonigal_gaming_can_mak</a:t>
            </a:r>
            <a:endParaRPr b="0" lang="fr-FR" sz="1200" spc="-1" strike="noStrike">
              <a:solidFill>
                <a:srgbClr val="000000"/>
              </a:solidFill>
              <a:latin typeface="Arial"/>
            </a:endParaRPr>
          </a:p>
          <a:p>
            <a:pPr>
              <a:lnSpc>
                <a:spcPct val="100000"/>
              </a:lnSpc>
            </a:pPr>
            <a:r>
              <a:rPr b="0" lang="fr-FR" sz="1200" spc="-1" strike="noStrike">
                <a:solidFill>
                  <a:srgbClr val="4169e1"/>
                </a:solidFill>
                <a:latin typeface="Arial"/>
                <a:ea typeface="DejaVu Sans"/>
              </a:rPr>
              <a:t>e_a_better_world/transcript</a:t>
            </a:r>
            <a:endParaRPr b="0" lang="fr-FR" sz="1200" spc="-1" strike="noStrike">
              <a:solidFill>
                <a:srgbClr val="000000"/>
              </a:solidFill>
              <a:latin typeface="Arial"/>
            </a:endParaRPr>
          </a:p>
        </p:txBody>
      </p:sp>
      <p:sp>
        <p:nvSpPr>
          <p:cNvPr id="141" name=""/>
          <p:cNvSpPr/>
          <p:nvPr/>
        </p:nvSpPr>
        <p:spPr>
          <a:xfrm>
            <a:off x="2379240" y="4411080"/>
            <a:ext cx="4460040" cy="345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200" spc="-1" strike="noStrike">
                <a:solidFill>
                  <a:srgbClr val="4169e1"/>
                </a:solidFill>
                <a:latin typeface="Arial"/>
                <a:ea typeface="DejaVu Sans"/>
              </a:rPr>
              <a:t>https://a16z.com/2020/01/13/game-design-not-gamification/</a:t>
            </a:r>
            <a:endParaRPr b="0" lang="fr-FR" sz="1200" spc="-1" strike="noStrike">
              <a:solidFill>
                <a:srgbClr val="000000"/>
              </a:solidFill>
              <a:latin typeface="Arial"/>
            </a:endParaRPr>
          </a:p>
        </p:txBody>
      </p:sp>
      <p:pic>
        <p:nvPicPr>
          <p:cNvPr id="142" name="" descr=""/>
          <p:cNvPicPr/>
          <p:nvPr/>
        </p:nvPicPr>
        <p:blipFill>
          <a:blip r:embed="rId2"/>
          <a:stretch/>
        </p:blipFill>
        <p:spPr>
          <a:xfrm>
            <a:off x="1028880" y="720000"/>
            <a:ext cx="2123280" cy="1620000"/>
          </a:xfrm>
          <a:prstGeom prst="rect">
            <a:avLst/>
          </a:prstGeom>
          <a:ln w="0">
            <a:noFill/>
          </a:ln>
        </p:spPr>
      </p:pic>
      <p:pic>
        <p:nvPicPr>
          <p:cNvPr id="143" name="" descr=""/>
          <p:cNvPicPr/>
          <p:nvPr/>
        </p:nvPicPr>
        <p:blipFill>
          <a:blip r:embed="rId3"/>
          <a:stretch/>
        </p:blipFill>
        <p:spPr>
          <a:xfrm>
            <a:off x="4970520" y="684000"/>
            <a:ext cx="2755440" cy="1570320"/>
          </a:xfrm>
          <a:prstGeom prst="rect">
            <a:avLst/>
          </a:prstGeom>
          <a:ln w="0">
            <a:noFill/>
          </a:ln>
        </p:spPr>
      </p:pic>
      <p:pic>
        <p:nvPicPr>
          <p:cNvPr id="144" name="" descr=""/>
          <p:cNvPicPr/>
          <p:nvPr/>
        </p:nvPicPr>
        <p:blipFill>
          <a:blip r:embed="rId4"/>
          <a:stretch/>
        </p:blipFill>
        <p:spPr>
          <a:xfrm>
            <a:off x="3276360" y="3060000"/>
            <a:ext cx="2394360" cy="13510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45" name=""/>
          <p:cNvSpPr/>
          <p:nvPr/>
        </p:nvSpPr>
        <p:spPr>
          <a:xfrm>
            <a:off x="2057040" y="4498920"/>
            <a:ext cx="5035320" cy="601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800" spc="-1" strike="noStrike">
                <a:solidFill>
                  <a:srgbClr val="000000"/>
                </a:solidFill>
                <a:latin typeface="Arial"/>
                <a:ea typeface="DejaVu Sans"/>
              </a:rPr>
              <a:t>Ce type de récompenses est-il suffisant ?</a:t>
            </a:r>
            <a:endParaRPr b="0" lang="fr-FR" sz="1800" spc="-1" strike="noStrike">
              <a:solidFill>
                <a:srgbClr val="000000"/>
              </a:solidFill>
              <a:latin typeface="Arial"/>
            </a:endParaRPr>
          </a:p>
          <a:p>
            <a:pPr>
              <a:lnSpc>
                <a:spcPct val="100000"/>
              </a:lnSpc>
            </a:pPr>
            <a:r>
              <a:rPr b="0" lang="fr-FR" sz="1800" spc="-1" strike="noStrike">
                <a:solidFill>
                  <a:srgbClr val="000000"/>
                </a:solidFill>
                <a:latin typeface="Arial"/>
                <a:ea typeface="DejaVu Sans"/>
              </a:rPr>
              <a:t>Motivation extrinsèque vs motivation intrinsèque</a:t>
            </a:r>
            <a:endParaRPr b="0" lang="fr-FR" sz="1800" spc="-1" strike="noStrike">
              <a:solidFill>
                <a:srgbClr val="000000"/>
              </a:solidFill>
              <a:latin typeface="Arial"/>
            </a:endParaRPr>
          </a:p>
        </p:txBody>
      </p:sp>
      <p:pic>
        <p:nvPicPr>
          <p:cNvPr id="146" name="" descr=""/>
          <p:cNvPicPr/>
          <p:nvPr/>
        </p:nvPicPr>
        <p:blipFill>
          <a:blip r:embed="rId2"/>
          <a:stretch/>
        </p:blipFill>
        <p:spPr>
          <a:xfrm>
            <a:off x="-4320" y="130320"/>
            <a:ext cx="9143640" cy="43732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47" name=""/>
          <p:cNvSpPr/>
          <p:nvPr/>
        </p:nvSpPr>
        <p:spPr>
          <a:xfrm>
            <a:off x="141480" y="163440"/>
            <a:ext cx="8893800" cy="4503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1800" spc="-1" strike="noStrike">
                <a:solidFill>
                  <a:srgbClr val="008080"/>
                </a:solidFill>
                <a:latin typeface="Arial"/>
                <a:ea typeface="DejaVu Sans"/>
              </a:rPr>
              <a:t>Ludicisation</a:t>
            </a:r>
            <a:r>
              <a:rPr b="0" lang="fr-FR" sz="1800" spc="-1" strike="noStrike">
                <a:solidFill>
                  <a:srgbClr val="000000"/>
                </a:solidFill>
                <a:latin typeface="Arial"/>
                <a:ea typeface="DejaVu Sans"/>
              </a:rPr>
              <a:t> </a:t>
            </a:r>
            <a:r>
              <a:rPr b="0" lang="fr-FR" sz="1200" spc="-1" strike="noStrike">
                <a:solidFill>
                  <a:srgbClr val="000000"/>
                </a:solidFill>
                <a:latin typeface="Arial"/>
                <a:ea typeface="DejaVu Sans"/>
              </a:rPr>
              <a:t>(Sébastien Genvo - </a:t>
            </a:r>
            <a:r>
              <a:rPr b="0" lang="fr-FR" sz="1200" spc="-1" strike="noStrike" u="sng">
                <a:solidFill>
                  <a:srgbClr val="0563c1"/>
                </a:solidFill>
                <a:uFillTx/>
                <a:latin typeface="Arial"/>
                <a:ea typeface="DejaVu Sans"/>
                <a:hlinkClick r:id="rId2"/>
              </a:rPr>
              <a:t>Penser les phénomènes de ludicisation à partir de Jacques Henriot</a:t>
            </a:r>
            <a:r>
              <a:rPr b="0" lang="fr-FR" sz="1200" spc="-1" strike="noStrike">
                <a:solidFill>
                  <a:srgbClr val="000000"/>
                </a:solidFill>
                <a:latin typeface="Arial"/>
                <a:ea typeface="DejaVu Sans"/>
              </a:rPr>
              <a:t>)</a:t>
            </a:r>
            <a:endParaRPr b="0" lang="fr-FR" sz="1200" spc="-1" strike="noStrike">
              <a:solidFill>
                <a:srgbClr val="000000"/>
              </a:solidFill>
              <a:latin typeface="Arial"/>
            </a:endParaRPr>
          </a:p>
          <a:p>
            <a:pPr>
              <a:lnSpc>
                <a:spcPct val="100000"/>
              </a:lnSpc>
            </a:pPr>
            <a:endParaRPr b="0" lang="fr-FR" sz="1200" spc="-1" strike="noStrike">
              <a:solidFill>
                <a:srgbClr val="000000"/>
              </a:solidFill>
              <a:latin typeface="Arial"/>
            </a:endParaRPr>
          </a:p>
          <a:p>
            <a:pPr>
              <a:lnSpc>
                <a:spcPct val="100000"/>
              </a:lnSpc>
            </a:pPr>
            <a:r>
              <a:rPr b="0" lang="fr-FR" sz="1400" spc="-1" strike="noStrike">
                <a:solidFill>
                  <a:srgbClr val="000000"/>
                </a:solidFill>
                <a:latin typeface="Arial"/>
                <a:ea typeface="DejaVu Sans"/>
              </a:rPr>
              <a:t>« De façon à comprendre les phénomènes de contagion et de mutation du jeu, il est donc nécessaire de ne pas tenir pour inhérentes les caractéristiques et la dimension ludique d’un objet, mais au contraire de les questionner</a:t>
            </a:r>
            <a:r>
              <a:rPr b="0" lang="fr-FR" sz="1400" spc="-1" strike="noStrike">
                <a:solidFill>
                  <a:srgbClr val="000000"/>
                </a:solidFill>
                <a:highlight>
                  <a:srgbClr val="e3f9e8"/>
                </a:highlight>
                <a:latin typeface="Arial"/>
                <a:ea typeface="DejaVu Sans"/>
              </a:rPr>
              <a:t> pour décrire comment certains objets qui n’étaient pas encore considérés comme des jeux en viennent progressivement à être qualifiés de la sorte </a:t>
            </a:r>
            <a:r>
              <a:rPr b="0" lang="fr-FR" sz="1400" spc="-1" strike="noStrike">
                <a:solidFill>
                  <a:srgbClr val="000000"/>
                </a:solidFill>
                <a:latin typeface="Arial"/>
                <a:ea typeface="DejaVu Sans"/>
              </a:rPr>
              <a:t>et comment, ce faisant, les conceptions que l’on se faisait de ce qu’est un jeu sont amenées à changer. </a:t>
            </a:r>
            <a:r>
              <a:rPr b="0" lang="fr-FR" sz="1400" spc="-1" strike="noStrike">
                <a:solidFill>
                  <a:srgbClr val="000000"/>
                </a:solidFill>
                <a:highlight>
                  <a:srgbClr val="e3f9e8"/>
                </a:highlight>
                <a:latin typeface="Arial"/>
                <a:ea typeface="DejaVu Sans"/>
              </a:rPr>
              <a:t>Nous proposons de nommer ces processus de contagion et de transformation du jeu des processus de Ludicisation. »</a:t>
            </a:r>
            <a:endParaRPr b="0" lang="fr-FR" sz="1400" spc="-1" strike="noStrike">
              <a:solidFill>
                <a:srgbClr val="000000"/>
              </a:solidFill>
              <a:latin typeface="Arial"/>
            </a:endParaRPr>
          </a:p>
          <a:p>
            <a:pPr>
              <a:lnSpc>
                <a:spcPct val="100000"/>
              </a:lnSpc>
            </a:pPr>
            <a:endParaRPr b="0" lang="fr-FR" sz="1200" spc="-1" strike="noStrike">
              <a:solidFill>
                <a:srgbClr val="000000"/>
              </a:solidFill>
              <a:latin typeface="Arial"/>
            </a:endParaRPr>
          </a:p>
          <a:p>
            <a:pPr>
              <a:lnSpc>
                <a:spcPct val="100000"/>
              </a:lnSpc>
            </a:pPr>
            <a:endParaRPr b="0" lang="fr-FR" sz="1200" spc="-1" strike="noStrike">
              <a:solidFill>
                <a:srgbClr val="000000"/>
              </a:solidFill>
              <a:latin typeface="Arial"/>
            </a:endParaRPr>
          </a:p>
          <a:p>
            <a:pPr>
              <a:lnSpc>
                <a:spcPct val="100000"/>
              </a:lnSpc>
            </a:pPr>
            <a:endParaRPr b="0" lang="fr-FR" sz="1200" spc="-1" strike="noStrike">
              <a:solidFill>
                <a:srgbClr val="000000"/>
              </a:solidFill>
              <a:latin typeface="Arial"/>
            </a:endParaRPr>
          </a:p>
          <a:p>
            <a:pPr>
              <a:lnSpc>
                <a:spcPct val="100000"/>
              </a:lnSpc>
            </a:pPr>
            <a:endParaRPr b="0" lang="fr-FR" sz="1200" spc="-1" strike="noStrike">
              <a:solidFill>
                <a:srgbClr val="000000"/>
              </a:solidFill>
              <a:latin typeface="Arial"/>
            </a:endParaRPr>
          </a:p>
          <a:p>
            <a:pPr>
              <a:lnSpc>
                <a:spcPct val="100000"/>
              </a:lnSpc>
            </a:pPr>
            <a:endParaRPr b="0" lang="fr-FR" sz="1200" spc="-1" strike="noStrike">
              <a:solidFill>
                <a:srgbClr val="000000"/>
              </a:solidFill>
              <a:latin typeface="Arial"/>
            </a:endParaRPr>
          </a:p>
          <a:p>
            <a:pPr>
              <a:lnSpc>
                <a:spcPct val="100000"/>
              </a:lnSpc>
            </a:pPr>
            <a:endParaRPr b="0" lang="fr-FR" sz="1200" spc="-1" strike="noStrike">
              <a:solidFill>
                <a:srgbClr val="000000"/>
              </a:solidFill>
              <a:latin typeface="Arial"/>
            </a:endParaRPr>
          </a:p>
          <a:p>
            <a:pPr>
              <a:lnSpc>
                <a:spcPct val="100000"/>
              </a:lnSpc>
            </a:pPr>
            <a:endParaRPr b="0" lang="fr-FR" sz="1200" spc="-1" strike="noStrike">
              <a:solidFill>
                <a:srgbClr val="000000"/>
              </a:solidFill>
              <a:latin typeface="Arial"/>
            </a:endParaRPr>
          </a:p>
          <a:p>
            <a:pPr>
              <a:lnSpc>
                <a:spcPct val="100000"/>
              </a:lnSpc>
            </a:pPr>
            <a:endParaRPr b="0" lang="fr-FR" sz="1200" spc="-1" strike="noStrike">
              <a:solidFill>
                <a:srgbClr val="000000"/>
              </a:solidFill>
              <a:latin typeface="Arial"/>
            </a:endParaRPr>
          </a:p>
          <a:p>
            <a:pPr>
              <a:lnSpc>
                <a:spcPct val="100000"/>
              </a:lnSpc>
            </a:pPr>
            <a:endParaRPr b="0" lang="fr-FR" sz="1200" spc="-1" strike="noStrike">
              <a:solidFill>
                <a:srgbClr val="000000"/>
              </a:solidFill>
              <a:latin typeface="Arial"/>
            </a:endParaRPr>
          </a:p>
          <a:p>
            <a:pPr>
              <a:lnSpc>
                <a:spcPct val="100000"/>
              </a:lnSpc>
            </a:pPr>
            <a:endParaRPr b="0" lang="fr-FR" sz="1200" spc="-1" strike="noStrike">
              <a:solidFill>
                <a:srgbClr val="000000"/>
              </a:solidFill>
              <a:latin typeface="Arial"/>
            </a:endParaRPr>
          </a:p>
          <a:p>
            <a:pPr>
              <a:lnSpc>
                <a:spcPct val="100000"/>
              </a:lnSpc>
            </a:pPr>
            <a:endParaRPr b="0" lang="fr-FR" sz="1200" spc="-1" strike="noStrike">
              <a:solidFill>
                <a:srgbClr val="000000"/>
              </a:solidFill>
              <a:latin typeface="Arial"/>
            </a:endParaRPr>
          </a:p>
          <a:p>
            <a:pPr>
              <a:lnSpc>
                <a:spcPct val="100000"/>
              </a:lnSpc>
            </a:pPr>
            <a:endParaRPr b="0" lang="fr-FR" sz="1200" spc="-1" strike="noStrike">
              <a:solidFill>
                <a:srgbClr val="000000"/>
              </a:solidFill>
              <a:latin typeface="Arial"/>
            </a:endParaRPr>
          </a:p>
          <a:p>
            <a:pPr>
              <a:lnSpc>
                <a:spcPct val="100000"/>
              </a:lnSpc>
            </a:pPr>
            <a:endParaRPr b="0" lang="fr-FR" sz="1200" spc="-1" strike="noStrike">
              <a:solidFill>
                <a:srgbClr val="000000"/>
              </a:solidFill>
              <a:latin typeface="Arial"/>
            </a:endParaRPr>
          </a:p>
          <a:p>
            <a:pPr>
              <a:lnSpc>
                <a:spcPct val="100000"/>
              </a:lnSpc>
            </a:pPr>
            <a:endParaRPr b="0" lang="fr-FR" sz="1200" spc="-1" strike="noStrike">
              <a:solidFill>
                <a:srgbClr val="000000"/>
              </a:solidFill>
              <a:latin typeface="Arial"/>
            </a:endParaRPr>
          </a:p>
          <a:p>
            <a:pPr>
              <a:lnSpc>
                <a:spcPct val="100000"/>
              </a:lnSpc>
            </a:pPr>
            <a:r>
              <a:rPr b="0" lang="fr-FR" sz="1400" spc="-1" strike="noStrike">
                <a:solidFill>
                  <a:srgbClr val="000000"/>
                </a:solidFill>
                <a:latin typeface="Arial"/>
                <a:ea typeface="DejaVu Sans"/>
              </a:rPr>
              <a:t>« L’histoire du jeu d’aventure, qui a en grande partie concouru à la ludicisation de l’ordinateur individuel »</a:t>
            </a:r>
            <a:endParaRPr b="0" lang="fr-FR" sz="1400" spc="-1" strike="noStrike">
              <a:solidFill>
                <a:srgbClr val="000000"/>
              </a:solidFill>
              <a:latin typeface="Arial"/>
            </a:endParaRPr>
          </a:p>
        </p:txBody>
      </p:sp>
      <p:pic>
        <p:nvPicPr>
          <p:cNvPr id="148" name="" descr=""/>
          <p:cNvPicPr/>
          <p:nvPr/>
        </p:nvPicPr>
        <p:blipFill>
          <a:blip r:embed="rId3"/>
          <a:stretch/>
        </p:blipFill>
        <p:spPr>
          <a:xfrm>
            <a:off x="-4320" y="2423880"/>
            <a:ext cx="9143640" cy="18738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149" name="" descr=""/>
          <p:cNvPicPr/>
          <p:nvPr/>
        </p:nvPicPr>
        <p:blipFill>
          <a:blip r:embed="rId2"/>
          <a:stretch/>
        </p:blipFill>
        <p:spPr>
          <a:xfrm>
            <a:off x="1758600" y="1620000"/>
            <a:ext cx="5617800" cy="3520440"/>
          </a:xfrm>
          <a:prstGeom prst="rect">
            <a:avLst/>
          </a:prstGeom>
          <a:ln w="0">
            <a:noFill/>
          </a:ln>
        </p:spPr>
      </p:pic>
      <p:sp>
        <p:nvSpPr>
          <p:cNvPr id="150" name=""/>
          <p:cNvSpPr/>
          <p:nvPr/>
        </p:nvSpPr>
        <p:spPr>
          <a:xfrm>
            <a:off x="252360" y="83160"/>
            <a:ext cx="8644320" cy="15152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1800" spc="-1" strike="noStrike">
                <a:solidFill>
                  <a:srgbClr val="008080"/>
                </a:solidFill>
                <a:latin typeface="Arial"/>
                <a:ea typeface="DejaVu Sans"/>
              </a:rPr>
              <a:t>Ludicisation</a:t>
            </a:r>
            <a:r>
              <a:rPr b="0" lang="fr-FR" sz="1800" spc="-1" strike="noStrike">
                <a:solidFill>
                  <a:srgbClr val="000000"/>
                </a:solidFill>
                <a:latin typeface="Arial"/>
                <a:ea typeface="DejaVu Sans"/>
              </a:rPr>
              <a:t> </a:t>
            </a:r>
            <a:r>
              <a:rPr b="0" lang="fr-FR" sz="1200" spc="-1" strike="noStrike">
                <a:solidFill>
                  <a:srgbClr val="000000"/>
                </a:solidFill>
                <a:latin typeface="Arial"/>
                <a:ea typeface="DejaVu Sans"/>
              </a:rPr>
              <a:t>(Eric Sanchez-)</a:t>
            </a:r>
            <a:endParaRPr b="0" lang="fr-FR" sz="1200" spc="-1" strike="noStrike">
              <a:solidFill>
                <a:srgbClr val="000000"/>
              </a:solidFill>
              <a:latin typeface="Arial"/>
            </a:endParaRPr>
          </a:p>
          <a:p>
            <a:pPr>
              <a:lnSpc>
                <a:spcPct val="100000"/>
              </a:lnSpc>
            </a:pPr>
            <a:endParaRPr b="0" lang="fr-FR" sz="1200" spc="-1" strike="noStrike">
              <a:solidFill>
                <a:srgbClr val="000000"/>
              </a:solidFill>
              <a:latin typeface="Arial"/>
            </a:endParaRPr>
          </a:p>
          <a:p>
            <a:pPr>
              <a:lnSpc>
                <a:spcPct val="100000"/>
              </a:lnSpc>
            </a:pPr>
            <a:r>
              <a:rPr b="0" lang="fr-FR" sz="1400" spc="-1" strike="noStrike">
                <a:solidFill>
                  <a:srgbClr val="000000"/>
                </a:solidFill>
                <a:latin typeface="Arial"/>
                <a:ea typeface="DejaVu Sans"/>
              </a:rPr>
              <a:t>Ludiciser : « rendre possible qu’une situation soit perçue comme ludique »</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r>
              <a:rPr b="0" lang="fr-FR" sz="1400" spc="-1" strike="noStrike">
                <a:solidFill>
                  <a:srgbClr val="000000"/>
                </a:solidFill>
                <a:latin typeface="Arial"/>
                <a:ea typeface="DejaVu Sans"/>
              </a:rPr>
              <a:t>« Changer le sens d’une situation d’apprentissage de manière ce qu’elle soit perçue comme un jeu »</a:t>
            </a:r>
            <a:endParaRPr b="0" lang="fr-FR" sz="14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nSpc>
                <a:spcPct val="100000"/>
              </a:lnSpc>
            </a:pPr>
            <a:r>
              <a:rPr b="0" lang="fr-FR" sz="1400" spc="-1" strike="noStrike" u="sng">
                <a:solidFill>
                  <a:srgbClr val="0563c1"/>
                </a:solidFill>
                <a:uFillTx/>
                <a:latin typeface="Arial"/>
                <a:ea typeface="DejaVu Sans"/>
                <a:hlinkClick r:id="rId3"/>
              </a:rPr>
              <a:t>https://www.cafepedagogique.net/2023/01/24/erice-sanchez-la-ludicisation-des-apprentissages/</a:t>
            </a:r>
            <a:endParaRPr b="0" lang="fr-FR"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51" name=""/>
          <p:cNvSpPr/>
          <p:nvPr/>
        </p:nvSpPr>
        <p:spPr>
          <a:xfrm>
            <a:off x="-9720" y="187200"/>
            <a:ext cx="9168480" cy="1881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1800" spc="-1" strike="noStrike">
                <a:solidFill>
                  <a:srgbClr val="008080"/>
                </a:solidFill>
                <a:latin typeface="Arial"/>
                <a:ea typeface="DejaVu Sans"/>
              </a:rPr>
              <a:t>Ludicisation</a:t>
            </a:r>
            <a:r>
              <a:rPr b="1" lang="fr-FR" sz="1800" spc="-1" strike="noStrike">
                <a:solidFill>
                  <a:srgbClr val="000000"/>
                </a:solidFill>
                <a:latin typeface="Arial"/>
                <a:ea typeface="DejaVu Sans"/>
              </a:rPr>
              <a:t> </a:t>
            </a:r>
            <a:r>
              <a:rPr b="0" lang="fr-FR" sz="1200" spc="-1" strike="noStrike">
                <a:solidFill>
                  <a:srgbClr val="000000"/>
                </a:solidFill>
                <a:latin typeface="Arial"/>
                <a:ea typeface="DejaVu Sans"/>
              </a:rPr>
              <a:t>(école branchée – Alexandre chenette)</a:t>
            </a:r>
            <a:endParaRPr b="0" lang="fr-FR" sz="1200" spc="-1" strike="noStrike">
              <a:solidFill>
                <a:srgbClr val="000000"/>
              </a:solidFill>
              <a:latin typeface="Arial"/>
            </a:endParaRPr>
          </a:p>
          <a:p>
            <a:pPr>
              <a:lnSpc>
                <a:spcPct val="100000"/>
              </a:lnSpc>
            </a:pPr>
            <a:endParaRPr b="0" lang="fr-FR" sz="1400" spc="-1" strike="noStrike">
              <a:solidFill>
                <a:srgbClr val="000000"/>
              </a:solidFill>
              <a:latin typeface="Arial"/>
            </a:endParaRPr>
          </a:p>
          <a:p>
            <a:pPr algn="ctr">
              <a:lnSpc>
                <a:spcPct val="100000"/>
              </a:lnSpc>
            </a:pPr>
            <a:r>
              <a:rPr b="0" lang="fr-FR" sz="1400" spc="-1" strike="noStrike">
                <a:solidFill>
                  <a:srgbClr val="000000"/>
                </a:solidFill>
                <a:latin typeface="Arial"/>
                <a:ea typeface="DejaVu Sans"/>
              </a:rPr>
              <a:t>LUDICISATION : </a:t>
            </a:r>
            <a:r>
              <a:rPr b="0" i="1" lang="fr-FR" sz="1400" spc="-1" strike="noStrike">
                <a:solidFill>
                  <a:srgbClr val="000000"/>
                </a:solidFill>
                <a:latin typeface="Arial"/>
                <a:ea typeface="DejaVu Sans"/>
              </a:rPr>
              <a:t>Ludiciser</a:t>
            </a:r>
            <a:r>
              <a:rPr b="0" lang="fr-FR" sz="1400" spc="-1" strike="noStrike">
                <a:solidFill>
                  <a:srgbClr val="000000"/>
                </a:solidFill>
                <a:latin typeface="Arial"/>
                <a:ea typeface="DejaVu Sans"/>
              </a:rPr>
              <a:t> l’apprentissage, c’est le rendre plus agréable, amusant et</a:t>
            </a:r>
            <a:endParaRPr b="0" lang="fr-FR" sz="1400" spc="-1" strike="noStrike">
              <a:solidFill>
                <a:srgbClr val="000000"/>
              </a:solidFill>
              <a:latin typeface="Arial"/>
            </a:endParaRPr>
          </a:p>
          <a:p>
            <a:pPr algn="ctr">
              <a:lnSpc>
                <a:spcPct val="100000"/>
              </a:lnSpc>
            </a:pPr>
            <a:r>
              <a:rPr b="0" lang="fr-FR" sz="1400" spc="-1" strike="noStrike">
                <a:solidFill>
                  <a:srgbClr val="000000"/>
                </a:solidFill>
                <a:latin typeface="Arial"/>
                <a:ea typeface="DejaVu Sans"/>
              </a:rPr>
              <a:t>engageant en adoptant une attitude ludique. Plutôt que de se concentrer sur les</a:t>
            </a:r>
            <a:endParaRPr b="0" lang="fr-FR" sz="1400" spc="-1" strike="noStrike">
              <a:solidFill>
                <a:srgbClr val="000000"/>
              </a:solidFill>
              <a:latin typeface="Arial"/>
            </a:endParaRPr>
          </a:p>
          <a:p>
            <a:pPr algn="ctr">
              <a:lnSpc>
                <a:spcPct val="100000"/>
              </a:lnSpc>
            </a:pPr>
            <a:r>
              <a:rPr b="0" lang="fr-FR" sz="1400" spc="-1" strike="noStrike">
                <a:solidFill>
                  <a:srgbClr val="000000"/>
                </a:solidFill>
                <a:latin typeface="Arial"/>
                <a:ea typeface="DejaVu Sans"/>
              </a:rPr>
              <a:t>mécanismes de récompenses du jeu (</a:t>
            </a:r>
            <a:r>
              <a:rPr b="0" i="1" lang="fr-FR" sz="1400" spc="-1" strike="noStrike">
                <a:solidFill>
                  <a:srgbClr val="000000"/>
                </a:solidFill>
                <a:latin typeface="Arial"/>
                <a:ea typeface="DejaVu Sans"/>
              </a:rPr>
              <a:t>game-centered design</a:t>
            </a:r>
            <a:r>
              <a:rPr b="0" lang="fr-FR" sz="1400" spc="-1" strike="noStrike">
                <a:solidFill>
                  <a:srgbClr val="000000"/>
                </a:solidFill>
                <a:latin typeface="Arial"/>
                <a:ea typeface="DejaVu Sans"/>
              </a:rPr>
              <a:t>), la ludicisation invite à</a:t>
            </a:r>
            <a:endParaRPr b="0" lang="fr-FR" sz="1400" spc="-1" strike="noStrike">
              <a:solidFill>
                <a:srgbClr val="000000"/>
              </a:solidFill>
              <a:latin typeface="Arial"/>
            </a:endParaRPr>
          </a:p>
          <a:p>
            <a:pPr algn="ctr">
              <a:lnSpc>
                <a:spcPct val="100000"/>
              </a:lnSpc>
            </a:pPr>
            <a:r>
              <a:rPr b="0" lang="fr-FR" sz="1400" spc="-1" strike="noStrike">
                <a:solidFill>
                  <a:srgbClr val="000000"/>
                </a:solidFill>
                <a:latin typeface="Arial"/>
                <a:ea typeface="DejaVu Sans"/>
              </a:rPr>
              <a:t>explorer les facteurs de motivation humaine stimulés par le jeu (human-centered design).</a:t>
            </a:r>
            <a:endParaRPr b="0" lang="fr-FR" sz="1400" spc="-1" strike="noStrike">
              <a:solidFill>
                <a:srgbClr val="000000"/>
              </a:solidFill>
              <a:latin typeface="Arial"/>
            </a:endParaRPr>
          </a:p>
          <a:p>
            <a:pPr algn="ctr">
              <a:lnSpc>
                <a:spcPct val="100000"/>
              </a:lnSpc>
            </a:pPr>
            <a:endParaRPr b="0" lang="fr-FR" sz="1400" spc="-1" strike="noStrike">
              <a:solidFill>
                <a:srgbClr val="000000"/>
              </a:solidFill>
              <a:latin typeface="Arial"/>
            </a:endParaRPr>
          </a:p>
        </p:txBody>
      </p:sp>
      <p:sp>
        <p:nvSpPr>
          <p:cNvPr id="152" name=""/>
          <p:cNvSpPr/>
          <p:nvPr/>
        </p:nvSpPr>
        <p:spPr>
          <a:xfrm>
            <a:off x="1214280" y="4871160"/>
            <a:ext cx="6720840" cy="2898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400" spc="-1" strike="noStrike" u="sng">
                <a:solidFill>
                  <a:srgbClr val="0563c1"/>
                </a:solidFill>
                <a:uFillTx/>
                <a:latin typeface="Arial"/>
                <a:ea typeface="DejaVu Sans"/>
                <a:hlinkClick r:id="rId2"/>
              </a:rPr>
              <a:t>https://ecolebranchee.com/jouer-pour-apprendre-de-la-ludification-a-la-ludicisation/</a:t>
            </a:r>
            <a:endParaRPr b="0" lang="fr-FR" sz="1400" spc="-1" strike="noStrike">
              <a:solidFill>
                <a:srgbClr val="000000"/>
              </a:solidFill>
              <a:latin typeface="Arial"/>
            </a:endParaRPr>
          </a:p>
        </p:txBody>
      </p:sp>
      <p:pic>
        <p:nvPicPr>
          <p:cNvPr id="153" name="" descr=""/>
          <p:cNvPicPr/>
          <p:nvPr/>
        </p:nvPicPr>
        <p:blipFill>
          <a:blip r:embed="rId3"/>
          <a:stretch/>
        </p:blipFill>
        <p:spPr>
          <a:xfrm>
            <a:off x="-4320" y="1867680"/>
            <a:ext cx="9143640" cy="298656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PÉRATEUR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PÉRATEUR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OPÉRATEURS</Template>
  <Manager>Client</Manager>
  <TotalTime>122</TotalTime>
  <Application>LibreOffice/7.4.7.2$Linux_X86_64 LibreOffice_project/723314e595e8007d3cf785c16538505a1c878ca5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2020-06-09T09:53:40Z</dcterms:created>
  <dc:creator>GUICHETEAU Isabelle</dc:creator>
  <dc:description/>
  <dc:language>fr-FR</dc:language>
  <cp:lastModifiedBy/>
  <dcterms:modified xsi:type="dcterms:W3CDTF">2023-11-16T13:00:41Z</dcterms:modified>
  <cp:revision>21</cp:revision>
  <dc:subject>Client</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0x01010057678081E0D9874BB8ACFFF15A4581B9</vt:lpwstr>
  </property>
  <property fmtid="{D5CDD505-2E9C-101B-9397-08002B2CF9AE}" pid="3" name="HiddenSlides">
    <vt:r8>1</vt:r8>
  </property>
  <property fmtid="{D5CDD505-2E9C-101B-9397-08002B2CF9AE}" pid="4" name="Notes">
    <vt:r8>21</vt:r8>
  </property>
  <property fmtid="{D5CDD505-2E9C-101B-9397-08002B2CF9AE}" pid="5" name="PresentationFormat">
    <vt:lpwstr>Affichage à l'écran (16:9)</vt:lpwstr>
  </property>
  <property fmtid="{D5CDD505-2E9C-101B-9397-08002B2CF9AE}" pid="6" name="Slides">
    <vt:r8>24</vt:r8>
  </property>
  <property fmtid="{D5CDD505-2E9C-101B-9397-08002B2CF9AE}" pid="7" name="TypologieDocument">
    <vt:lpwstr>1;#N/A|590b5934-11d1-4345-ab40-b262c114c763</vt:lpwstr>
  </property>
</Properties>
</file>