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sldIdLst>
    <p:sldId id="260" r:id="rId2"/>
    <p:sldId id="266" r:id="rId3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6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6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4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61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35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95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6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2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5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5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4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5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0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3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95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EFFF4-3DD1-4BB1-985F-B55ED43C95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2211" y="697832"/>
            <a:ext cx="9950115" cy="6039852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endParaRPr lang="fr-FR"/>
          </a:p>
          <a:p>
            <a:pPr marL="0" indent="0" fontAlgn="ctr">
              <a:buNone/>
            </a:pPr>
            <a:endParaRPr lang="fr-FR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AD76AB2-C390-4E14-88DC-548024441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85582"/>
              </p:ext>
            </p:extLst>
          </p:nvPr>
        </p:nvGraphicFramePr>
        <p:xfrm>
          <a:off x="907622" y="1407088"/>
          <a:ext cx="10043039" cy="5048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251">
                  <a:extLst>
                    <a:ext uri="{9D8B030D-6E8A-4147-A177-3AD203B41FA5}">
                      <a16:colId xmlns:a16="http://schemas.microsoft.com/office/drawing/2014/main" val="2787977627"/>
                    </a:ext>
                  </a:extLst>
                </a:gridCol>
                <a:gridCol w="8873788">
                  <a:extLst>
                    <a:ext uri="{9D8B030D-6E8A-4147-A177-3AD203B41FA5}">
                      <a16:colId xmlns:a16="http://schemas.microsoft.com/office/drawing/2014/main" val="1207848442"/>
                    </a:ext>
                  </a:extLst>
                </a:gridCol>
              </a:tblGrid>
              <a:tr h="815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Nature de l’élément justifié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Justificatifs à fournir relatif au gestionnaire </a:t>
                      </a:r>
                    </a:p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(nécessaires à tout conventionnement) 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57142"/>
                  </a:ext>
                </a:extLst>
              </a:tr>
              <a:tr h="4594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Existence </a:t>
                      </a:r>
                    </a:p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légale 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les </a:t>
                      </a:r>
                      <a:r>
                        <a:rPr lang="fr-FR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associations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récépissé de déclaration en Préfecture</a:t>
                      </a:r>
                      <a:endParaRPr lang="fr-FR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2592567"/>
                  </a:ext>
                </a:extLst>
              </a:tr>
              <a:tr h="8941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les </a:t>
                      </a:r>
                      <a:r>
                        <a:rPr lang="fr-FR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collectivités territoriales – établissements publics 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Arrêté préfectoral portant création d’un SIVU/SIVOM/EPCI/ Communauté de communes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détaillant le champ de compétence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432759"/>
                  </a:ext>
                </a:extLst>
              </a:tr>
              <a:tr h="7903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Numéro SIREN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SIRET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9796164"/>
                  </a:ext>
                </a:extLst>
              </a:tr>
              <a:tr h="4594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les </a:t>
                      </a:r>
                      <a:r>
                        <a:rPr lang="fr-FR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associations ou EPCI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Statuts datés et signés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889045"/>
                  </a:ext>
                </a:extLst>
              </a:tr>
              <a:tr h="8941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Destinataire du paiement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Relevé d’identité bancaire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postal ou caisse d’épargne du bénéficiaire de l'aide, ou du bénéficiaire de la cession de créance (loi Dailly). RIB , Cession Dailly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1792444"/>
                  </a:ext>
                </a:extLst>
              </a:tr>
              <a:tr h="736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 du contractant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</a:t>
                      </a:r>
                      <a:r>
                        <a:rPr lang="fr-FR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associations 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 datée des membres du conseil d’administration et du bureau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(précisant date du CA,  nom et fonction des membres du bureau)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9198824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20430008-EE6A-4CDD-9FB0-8555443B6A9A}"/>
              </a:ext>
            </a:extLst>
          </p:cNvPr>
          <p:cNvSpPr txBox="1">
            <a:spLocks/>
          </p:cNvSpPr>
          <p:nvPr/>
        </p:nvSpPr>
        <p:spPr>
          <a:xfrm>
            <a:off x="345466" y="120316"/>
            <a:ext cx="11167353" cy="12867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PIECES NECESSAIRES AU Renouvellement des conventions ALSH et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eaje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4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EFFF4-3DD1-4BB1-985F-B55ED43C95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2211" y="697832"/>
            <a:ext cx="9950115" cy="6039852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endParaRPr lang="fr-FR"/>
          </a:p>
          <a:p>
            <a:pPr marL="0" indent="0" fontAlgn="ctr">
              <a:buNone/>
            </a:pPr>
            <a:endParaRPr lang="fr-FR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AD76AB2-C390-4E14-88DC-548024441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7828"/>
              </p:ext>
            </p:extLst>
          </p:nvPr>
        </p:nvGraphicFramePr>
        <p:xfrm>
          <a:off x="842211" y="282874"/>
          <a:ext cx="9950115" cy="2085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433">
                  <a:extLst>
                    <a:ext uri="{9D8B030D-6E8A-4147-A177-3AD203B41FA5}">
                      <a16:colId xmlns:a16="http://schemas.microsoft.com/office/drawing/2014/main" val="2787977627"/>
                    </a:ext>
                  </a:extLst>
                </a:gridCol>
                <a:gridCol w="8791682">
                  <a:extLst>
                    <a:ext uri="{9D8B030D-6E8A-4147-A177-3AD203B41FA5}">
                      <a16:colId xmlns:a16="http://schemas.microsoft.com/office/drawing/2014/main" val="1207848442"/>
                    </a:ext>
                  </a:extLst>
                </a:gridCol>
              </a:tblGrid>
              <a:tr h="683496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Justificatifs à fournir relatifs aux EAJE </a:t>
                      </a:r>
                    </a:p>
                    <a:p>
                      <a:pPr algn="ctr" fontAlgn="ctr"/>
                      <a:r>
                        <a:rPr lang="fr-FR" sz="1200" b="0" u="none" strike="noStrike" dirty="0">
                          <a:effectLst/>
                        </a:rPr>
                        <a:t>(à fournir pour chaque équipement)</a:t>
                      </a:r>
                      <a:endParaRPr lang="fr-FR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57142"/>
                  </a:ext>
                </a:extLst>
              </a:tr>
              <a:tr h="384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</a:t>
                      </a:r>
                    </a:p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projet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 d’établissement</a:t>
                      </a:r>
                      <a:r>
                        <a:rPr lang="fr-FR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projet éducatif et projet social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8890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Règlement de fonctionnement 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8900451"/>
                  </a:ext>
                </a:extLst>
              </a:tr>
              <a:tr h="4904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Personnes habilitées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kern="12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Annexe Liste des personnes habilitées </a:t>
                      </a:r>
                      <a:r>
                        <a:rPr lang="fr-FR" sz="1200" b="0" i="0" u="none" strike="noStrike" kern="12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(fournisseurs de données d’activité - données financières, approbateur)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48023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544E5CB-8651-4BEC-BFC6-10E16DCCD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40907"/>
              </p:ext>
            </p:extLst>
          </p:nvPr>
        </p:nvGraphicFramePr>
        <p:xfrm>
          <a:off x="810229" y="3129249"/>
          <a:ext cx="10014078" cy="2876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100">
                  <a:extLst>
                    <a:ext uri="{9D8B030D-6E8A-4147-A177-3AD203B41FA5}">
                      <a16:colId xmlns:a16="http://schemas.microsoft.com/office/drawing/2014/main" val="2787977627"/>
                    </a:ext>
                  </a:extLst>
                </a:gridCol>
                <a:gridCol w="8608978">
                  <a:extLst>
                    <a:ext uri="{9D8B030D-6E8A-4147-A177-3AD203B41FA5}">
                      <a16:colId xmlns:a16="http://schemas.microsoft.com/office/drawing/2014/main" val="1207848442"/>
                    </a:ext>
                  </a:extLst>
                </a:gridCol>
              </a:tblGrid>
              <a:tr h="6775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Nature de l’élément justifié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Justificatifs à fournir relatif aux ALSH:  Extra – Péri - Accueil ado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u="none" strike="noStrike" dirty="0">
                          <a:effectLst/>
                        </a:rPr>
                        <a:t>(à fournir pour chaque équipement)</a:t>
                      </a:r>
                      <a:endParaRPr lang="fr-FR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57142"/>
                  </a:ext>
                </a:extLst>
              </a:tr>
              <a:tr h="2604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</a:t>
                      </a:r>
                    </a:p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projet</a:t>
                      </a:r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 éducatif</a:t>
                      </a:r>
                      <a:endParaRPr lang="fr-FR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2592567"/>
                  </a:ext>
                </a:extLst>
              </a:tr>
              <a:tr h="3962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 pédagogique</a:t>
                      </a:r>
                      <a:endParaRPr lang="fr-FR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432759"/>
                  </a:ext>
                </a:extLst>
              </a:tr>
              <a:tr h="3719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Grille tarifaire </a:t>
                      </a:r>
                      <a:r>
                        <a:rPr lang="fr-F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garantissant l’accessibilité à tous, </a:t>
                      </a:r>
                      <a:r>
                        <a:rPr lang="fr-FR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moyen d’une tarification modulée en fonction des ressources (hors cotisations)</a:t>
                      </a:r>
                      <a:endParaRPr lang="fr-FR" sz="11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9796164"/>
                  </a:ext>
                </a:extLst>
              </a:tr>
              <a:tr h="3476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Niveau de recueil des données d’activités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Annexe Listes des lieux d’implantation </a:t>
                      </a:r>
                      <a:r>
                        <a:rPr lang="fr-FR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datées et signées. </a:t>
                      </a:r>
                    </a:p>
                    <a:p>
                      <a:pPr algn="l" fontAlgn="ctr"/>
                      <a:endParaRPr lang="fr-FR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889045"/>
                  </a:ext>
                </a:extLst>
              </a:tr>
              <a:tr h="611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fr-FR" sz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les accueils jeunes exclusivement </a:t>
                      </a:r>
                      <a:r>
                        <a:rPr lang="fr-F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cap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La convention entre l’organisateur de l’accueil et la préfecture (services départementaux de la jeunesse).</a:t>
                      </a:r>
                    </a:p>
                    <a:p>
                      <a:pPr algn="l" fontAlgn="ctr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919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62483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2014</TotalTime>
  <Words>291</Words>
  <Application>Microsoft Office PowerPoint</Application>
  <PresentationFormat>Grand écran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Secteur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 ce qu’on a au programme cette année</dc:title>
  <dc:creator>Sabine CHAUCHOT 081</dc:creator>
  <cp:lastModifiedBy>Sabine CHAUCHOT 081</cp:lastModifiedBy>
  <cp:revision>56</cp:revision>
  <cp:lastPrinted>2021-05-21T14:05:01Z</cp:lastPrinted>
  <dcterms:created xsi:type="dcterms:W3CDTF">2021-01-27T11:04:43Z</dcterms:created>
  <dcterms:modified xsi:type="dcterms:W3CDTF">2021-06-08T12:06:26Z</dcterms:modified>
</cp:coreProperties>
</file>